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77"/>
  </p:notesMasterIdLst>
  <p:sldIdLst>
    <p:sldId id="256" r:id="rId2"/>
    <p:sldId id="258" r:id="rId3"/>
    <p:sldId id="394" r:id="rId4"/>
    <p:sldId id="259" r:id="rId5"/>
    <p:sldId id="341" r:id="rId6"/>
    <p:sldId id="312" r:id="rId7"/>
    <p:sldId id="342" r:id="rId8"/>
    <p:sldId id="313" r:id="rId9"/>
    <p:sldId id="338" r:id="rId10"/>
    <p:sldId id="314" r:id="rId11"/>
    <p:sldId id="337" r:id="rId12"/>
    <p:sldId id="344" r:id="rId13"/>
    <p:sldId id="315" r:id="rId14"/>
    <p:sldId id="336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16" r:id="rId27"/>
    <p:sldId id="340" r:id="rId28"/>
    <p:sldId id="346" r:id="rId29"/>
    <p:sldId id="347" r:id="rId30"/>
    <p:sldId id="317" r:id="rId31"/>
    <p:sldId id="334" r:id="rId32"/>
    <p:sldId id="393" r:id="rId33"/>
    <p:sldId id="311" r:id="rId34"/>
    <p:sldId id="318" r:id="rId35"/>
    <p:sldId id="328" r:id="rId36"/>
    <p:sldId id="366" r:id="rId37"/>
    <p:sldId id="368" r:id="rId38"/>
    <p:sldId id="319" r:id="rId39"/>
    <p:sldId id="329" r:id="rId40"/>
    <p:sldId id="359" r:id="rId41"/>
    <p:sldId id="360" r:id="rId42"/>
    <p:sldId id="320" r:id="rId43"/>
    <p:sldId id="361" r:id="rId44"/>
    <p:sldId id="363" r:id="rId45"/>
    <p:sldId id="325" r:id="rId46"/>
    <p:sldId id="331" r:id="rId47"/>
    <p:sldId id="369" r:id="rId48"/>
    <p:sldId id="370" r:id="rId49"/>
    <p:sldId id="371" r:id="rId50"/>
    <p:sldId id="326" r:id="rId51"/>
    <p:sldId id="332" r:id="rId52"/>
    <p:sldId id="373" r:id="rId53"/>
    <p:sldId id="372" r:id="rId54"/>
    <p:sldId id="374" r:id="rId55"/>
    <p:sldId id="377" r:id="rId56"/>
    <p:sldId id="378" r:id="rId57"/>
    <p:sldId id="379" r:id="rId58"/>
    <p:sldId id="380" r:id="rId59"/>
    <p:sldId id="381" r:id="rId60"/>
    <p:sldId id="382" r:id="rId61"/>
    <p:sldId id="383" r:id="rId62"/>
    <p:sldId id="384" r:id="rId63"/>
    <p:sldId id="385" r:id="rId64"/>
    <p:sldId id="386" r:id="rId65"/>
    <p:sldId id="387" r:id="rId66"/>
    <p:sldId id="388" r:id="rId67"/>
    <p:sldId id="389" r:id="rId68"/>
    <p:sldId id="390" r:id="rId69"/>
    <p:sldId id="391" r:id="rId70"/>
    <p:sldId id="392" r:id="rId71"/>
    <p:sldId id="327" r:id="rId72"/>
    <p:sldId id="333" r:id="rId73"/>
    <p:sldId id="375" r:id="rId74"/>
    <p:sldId id="376" r:id="rId75"/>
    <p:sldId id="280" r:id="rId76"/>
  </p:sldIdLst>
  <p:sldSz cx="9144000" cy="5143500" type="screen16x9"/>
  <p:notesSz cx="6858000" cy="9144000"/>
  <p:embeddedFontLst>
    <p:embeddedFont>
      <p:font typeface="Bowlby One" panose="020B0604020202020204" charset="0"/>
      <p:regular r:id="rId78"/>
    </p:embeddedFont>
    <p:embeddedFont>
      <p:font typeface="Broadway" panose="04040905080B02020502" pitchFamily="82" charset="0"/>
      <p:regular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mbria Math" panose="02040503050406030204" pitchFamily="18" charset="0"/>
      <p:regular r:id="rId84"/>
    </p:embeddedFont>
    <p:embeddedFont>
      <p:font typeface="Defago Noto Sans" panose="020B0504020207020204" pitchFamily="34" charset="-34"/>
      <p:regular r:id="rId85"/>
    </p:embeddedFont>
    <p:embeddedFont>
      <p:font typeface="Didact Gothic" panose="020B0604020202020204" charset="0"/>
      <p:regular r:id="rId86"/>
    </p:embeddedFont>
    <p:embeddedFont>
      <p:font typeface="Knewave" panose="020B0604020202020204" charset="0"/>
      <p:regular r:id="rId87"/>
    </p:embeddedFont>
    <p:embeddedFont>
      <p:font typeface="Palanquin Dark" panose="020B0604020202020204" charset="0"/>
      <p:regular r:id="rId88"/>
      <p:bold r:id="rId89"/>
    </p:embeddedFont>
    <p:embeddedFont>
      <p:font typeface="Phetsarath OT" panose="02000500000000000001" pitchFamily="2" charset="2"/>
      <p:regular r:id="rId90"/>
    </p:embeddedFont>
    <p:embeddedFont>
      <p:font typeface="Rubik" panose="020B0604020202020204" charset="-79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7E75A4"/>
    <a:srgbClr val="FF4A5C"/>
    <a:srgbClr val="00B0F0"/>
    <a:srgbClr val="FEF3E5"/>
    <a:srgbClr val="FC8079"/>
    <a:srgbClr val="FF8C92"/>
    <a:srgbClr val="66FF33"/>
    <a:srgbClr val="379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AE6238-1D33-4B1A-A213-F01ED4C68B24}">
  <a:tblStyle styleId="{92AE6238-1D33-4B1A-A213-F01ED4C68B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603" autoAdjust="0"/>
  </p:normalViewPr>
  <p:slideViewPr>
    <p:cSldViewPr snapToGrid="0">
      <p:cViewPr varScale="1">
        <p:scale>
          <a:sx n="69" d="100"/>
          <a:sy n="69" d="100"/>
        </p:scale>
        <p:origin x="1332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font" Target="fonts/font16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8190592/is-dijkstras-algorithm-for-directed-or-undirected-graphs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622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322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5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833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6239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304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046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723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115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91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7511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956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276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314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59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010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4897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3464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510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640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9235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69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969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773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399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779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6213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089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5514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192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312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05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9894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117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799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088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1067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1797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5392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4381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20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5650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2116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lo-LA" dirty="0"/>
              <a:t>ເລີ່ມຄິດຄົ້ນປີ </a:t>
            </a:r>
            <a:r>
              <a:rPr lang="en-US" dirty="0"/>
              <a:t>1956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Dutch === Netherland === </a:t>
            </a:r>
            <a:r>
              <a:rPr lang="lo-LA" dirty="0"/>
              <a:t>ໂຮນລັງ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0015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- A weighted graph is a graph where each edge has an associated cost or weight.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- A complete graph is a graph where each vertex is connected to every other vertex by an edge.</a:t>
            </a:r>
            <a:endParaRPr lang="lo-LA" sz="1100" b="0" i="0" u="none" strike="noStrike" cap="none" dirty="0">
              <a:solidFill>
                <a:srgbClr val="202124"/>
              </a:solidFill>
              <a:effectLst/>
              <a:latin typeface="Defago Noto Sans" panose="020B0504020207020204" pitchFamily="34" charset="-34"/>
              <a:cs typeface="Defago Noto Sans" panose="020B0504020207020204" pitchFamily="34" charset="-34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+ Dijkstra can not use with unweighted graph</a:t>
            </a:r>
            <a:endParaRPr lang="lo-LA" sz="1100" b="0" i="0" u="none" strike="noStrike" cap="none" dirty="0">
              <a:solidFill>
                <a:srgbClr val="202124"/>
              </a:solidFill>
              <a:effectLst/>
              <a:latin typeface="Defago Noto Sans" panose="020B0504020207020204" pitchFamily="34" charset="-34"/>
              <a:cs typeface="Defago Noto Sans" panose="020B0504020207020204" pitchFamily="34" charset="-34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+ Because when you doesn’t have weight, all edges are considered equal. Shortest distance means less number of nodes you travel.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+ But in case of weighted graph, calculation happens on the sum of weights of the travelled edges.</a:t>
            </a:r>
          </a:p>
          <a:p>
            <a:pPr algn="l"/>
            <a:endParaRPr lang="en-US" b="0" i="0" dirty="0">
              <a:solidFill>
                <a:srgbClr val="393939"/>
              </a:solidFill>
              <a:effectLst/>
              <a:latin typeface="Graphik"/>
            </a:endParaRPr>
          </a:p>
          <a:p>
            <a:pPr marL="158750" indent="0" algn="l">
              <a:buNone/>
            </a:pPr>
            <a:endParaRPr lang="en-US" b="0" i="0" dirty="0">
              <a:solidFill>
                <a:srgbClr val="393939"/>
              </a:solidFill>
              <a:effectLst/>
              <a:latin typeface="Graphik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b="0" i="0" dirty="0">
              <a:solidFill>
                <a:srgbClr val="242729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44012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b="0" i="0" dirty="0">
                <a:solidFill>
                  <a:srgbClr val="0A0A23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</a:rPr>
              <a:t>- This algorithm is used in GPS devices to find the shortest path between the current location and the destination.</a:t>
            </a:r>
            <a:endParaRPr lang="en-US" sz="1100" b="0" i="0" u="none" strike="noStrike" cap="none" dirty="0">
              <a:solidFill>
                <a:srgbClr val="202124"/>
              </a:solidFill>
              <a:effectLst/>
              <a:latin typeface="Defago Noto Sans" panose="020B0504020207020204" pitchFamily="34" charset="-34"/>
              <a:cs typeface="Defago Noto Sans" panose="020B0504020207020204" pitchFamily="34" charset="-34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-Dijkstra algorithm is a greedy algorithm.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 -It finds a shortest path tree for a weighted undirected graph.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-This means it finds a shortest paths between nodes in a graph, which may represent, for example, road networks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-For a given source node in the graph, the algorithm finds the shortest path between source node and every other node.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-This algorithm also used for finding the shortest paths from a single node to a single destination node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 by stopping the algorithm once the shortest path to the destination node has been determined.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 Is Dijkstra's algorithm for directed or undirected graphs?</a:t>
            </a:r>
            <a:endParaRPr lang="en-US" sz="1100" b="0" i="0" u="none" strike="noStrike" cap="none" dirty="0">
              <a:solidFill>
                <a:srgbClr val="202124"/>
              </a:solidFill>
              <a:effectLst/>
              <a:latin typeface="Defago Noto Sans" panose="020B0504020207020204" pitchFamily="34" charset="-34"/>
              <a:cs typeface="Defago Noto Sans" panose="020B0504020207020204" pitchFamily="34" charset="-34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It can be applied to both with positive weight graph. Here is why: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+ An undirected graph is basically the same as a directed graph with bidirectional connections (= two connections in opposite directions) between the connected nodes.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+ So you don't really have to do anything to make it work for an undirected graph. 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rgbClr val="202124"/>
                </a:solidFill>
                <a:effectLst/>
                <a:latin typeface="Defago Noto Sans" panose="020B0504020207020204" pitchFamily="34" charset="-34"/>
                <a:cs typeface="Defago Noto Sans" panose="020B0504020207020204" pitchFamily="34" charset="-34"/>
                <a:sym typeface="Arial"/>
              </a:rPr>
              <a:t>+ You only need to know all of the nodes that can be reached from every given node through e.g. an adjacency list.</a:t>
            </a:r>
          </a:p>
          <a:p>
            <a:pPr marL="0" marR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rgbClr val="202124"/>
              </a:solidFill>
              <a:effectLst/>
              <a:latin typeface="Defago Noto Sans" panose="020B0504020207020204" pitchFamily="34" charset="-34"/>
              <a:cs typeface="Defago Noto Sans" panose="020B0504020207020204" pitchFamily="34" charset="-34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202124"/>
              </a:solidFill>
              <a:effectLst/>
              <a:latin typeface="Defago Noto Sans" panose="020B0504020207020204" pitchFamily="34" charset="-34"/>
              <a:cs typeface="Defago Noto Sans" panose="020B0504020207020204" pitchFamily="34" charset="-34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5584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16551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21813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563876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13334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454638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586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7930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76390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00581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35302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15933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702573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051015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048372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13366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02730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42977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4068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-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ຊົ່ວຄາວ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===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ບໍ່ໄດ້</a:t>
            </a:r>
            <a:r>
              <a:rPr lang="en-US" sz="11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fixed value</a:t>
            </a:r>
            <a:endParaRPr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385984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8431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7674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62878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6763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c80b56b774_1_1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c80b56b774_1_1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b56b7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b56b7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91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b85db15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ab85db15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100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6900" y="393150"/>
            <a:ext cx="8290200" cy="4357200"/>
          </a:xfrm>
          <a:prstGeom prst="rect">
            <a:avLst/>
          </a:prstGeom>
          <a:solidFill>
            <a:srgbClr val="FEF3E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33950" y="2031009"/>
            <a:ext cx="46761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237150" y="3417854"/>
            <a:ext cx="26697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241950" y="241657"/>
            <a:ext cx="4660187" cy="4660187"/>
          </a:xfrm>
          <a:custGeom>
            <a:avLst/>
            <a:gdLst/>
            <a:ahLst/>
            <a:cxnLst/>
            <a:rect l="l" t="t" r="r" b="b"/>
            <a:pathLst>
              <a:path w="45473" h="45473" extrusionOk="0">
                <a:moveTo>
                  <a:pt x="22736" y="1"/>
                </a:moveTo>
                <a:cubicBezTo>
                  <a:pt x="10293" y="1"/>
                  <a:pt x="1" y="10279"/>
                  <a:pt x="1" y="22736"/>
                </a:cubicBezTo>
                <a:cubicBezTo>
                  <a:pt x="1" y="35367"/>
                  <a:pt x="10293" y="45472"/>
                  <a:pt x="22736" y="45472"/>
                </a:cubicBezTo>
                <a:cubicBezTo>
                  <a:pt x="35194" y="45472"/>
                  <a:pt x="45472" y="35367"/>
                  <a:pt x="45472" y="22736"/>
                </a:cubicBezTo>
                <a:cubicBezTo>
                  <a:pt x="45472" y="10279"/>
                  <a:pt x="35194" y="1"/>
                  <a:pt x="22736" y="1"/>
                </a:cubicBezTo>
                <a:close/>
              </a:path>
            </a:pathLst>
          </a:custGeom>
          <a:solidFill>
            <a:srgbClr val="FEF3E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814700" y="2303250"/>
            <a:ext cx="5514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76950" y="1188725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237150" y="2944129"/>
            <a:ext cx="2669700" cy="4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Rubik"/>
                <a:ea typeface="Rubik"/>
                <a:cs typeface="Rubik"/>
                <a:sym typeface="Rubi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2386474" y="411225"/>
            <a:ext cx="4371027" cy="4321057"/>
          </a:xfrm>
          <a:custGeom>
            <a:avLst/>
            <a:gdLst/>
            <a:ahLst/>
            <a:cxnLst/>
            <a:rect l="l" t="t" r="r" b="b"/>
            <a:pathLst>
              <a:path w="63156" h="62434" extrusionOk="0">
                <a:moveTo>
                  <a:pt x="31225" y="1"/>
                </a:moveTo>
                <a:cubicBezTo>
                  <a:pt x="28872" y="1"/>
                  <a:pt x="26706" y="896"/>
                  <a:pt x="24902" y="2700"/>
                </a:cubicBezTo>
                <a:lnTo>
                  <a:pt x="2527" y="25075"/>
                </a:lnTo>
                <a:cubicBezTo>
                  <a:pt x="910" y="26706"/>
                  <a:pt x="1" y="29045"/>
                  <a:pt x="1" y="31210"/>
                </a:cubicBezTo>
                <a:cubicBezTo>
                  <a:pt x="1" y="33563"/>
                  <a:pt x="910" y="35901"/>
                  <a:pt x="2527" y="37533"/>
                </a:cubicBezTo>
                <a:lnTo>
                  <a:pt x="24902" y="59908"/>
                </a:lnTo>
                <a:cubicBezTo>
                  <a:pt x="26706" y="61524"/>
                  <a:pt x="28872" y="62434"/>
                  <a:pt x="31225" y="62434"/>
                </a:cubicBezTo>
                <a:cubicBezTo>
                  <a:pt x="33390" y="62434"/>
                  <a:pt x="35729" y="61524"/>
                  <a:pt x="37360" y="59908"/>
                </a:cubicBezTo>
                <a:lnTo>
                  <a:pt x="59735" y="37533"/>
                </a:lnTo>
                <a:cubicBezTo>
                  <a:pt x="63156" y="34097"/>
                  <a:pt x="63156" y="28511"/>
                  <a:pt x="59735" y="25075"/>
                </a:cubicBezTo>
                <a:lnTo>
                  <a:pt x="37360" y="2700"/>
                </a:lnTo>
                <a:cubicBezTo>
                  <a:pt x="35729" y="896"/>
                  <a:pt x="33390" y="1"/>
                  <a:pt x="31225" y="1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D4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2466450" y="1827300"/>
            <a:ext cx="4211100" cy="14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26900" y="393150"/>
            <a:ext cx="8290200" cy="4357200"/>
          </a:xfrm>
          <a:prstGeom prst="rect">
            <a:avLst/>
          </a:prstGeom>
          <a:solidFill>
            <a:srgbClr val="FEF3E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426900" y="393150"/>
            <a:ext cx="8290200" cy="4357200"/>
          </a:xfrm>
          <a:prstGeom prst="rect">
            <a:avLst/>
          </a:prstGeom>
          <a:solidFill>
            <a:srgbClr val="FEF3E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21750" y="445025"/>
            <a:ext cx="770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721750" y="1649910"/>
            <a:ext cx="25266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932800" y="2112502"/>
            <a:ext cx="2104500" cy="6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3"/>
          </p:nvPr>
        </p:nvSpPr>
        <p:spPr>
          <a:xfrm>
            <a:off x="3308638" y="1649910"/>
            <a:ext cx="25266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3514688" y="2112502"/>
            <a:ext cx="2104500" cy="6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721750" y="3454577"/>
            <a:ext cx="25266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927800" y="3917177"/>
            <a:ext cx="2104500" cy="6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7"/>
          </p:nvPr>
        </p:nvSpPr>
        <p:spPr>
          <a:xfrm>
            <a:off x="3308638" y="3454577"/>
            <a:ext cx="25266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3514688" y="3917177"/>
            <a:ext cx="2104500" cy="6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 hasCustomPrompt="1"/>
          </p:nvPr>
        </p:nvSpPr>
        <p:spPr>
          <a:xfrm>
            <a:off x="1649950" y="1194463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1649950" y="2999138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4" hasCustomPrompt="1"/>
          </p:nvPr>
        </p:nvSpPr>
        <p:spPr>
          <a:xfrm>
            <a:off x="4236838" y="2999138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4236838" y="1194463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6"/>
          </p:nvPr>
        </p:nvSpPr>
        <p:spPr>
          <a:xfrm>
            <a:off x="5895538" y="1649910"/>
            <a:ext cx="25266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7"/>
          </p:nvPr>
        </p:nvSpPr>
        <p:spPr>
          <a:xfrm>
            <a:off x="6101600" y="2112502"/>
            <a:ext cx="2104500" cy="6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8"/>
          </p:nvPr>
        </p:nvSpPr>
        <p:spPr>
          <a:xfrm>
            <a:off x="5895538" y="3454577"/>
            <a:ext cx="25266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9"/>
          </p:nvPr>
        </p:nvSpPr>
        <p:spPr>
          <a:xfrm>
            <a:off x="6101600" y="3917177"/>
            <a:ext cx="2104500" cy="6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3738" y="2999138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1" hasCustomPrompt="1"/>
          </p:nvPr>
        </p:nvSpPr>
        <p:spPr>
          <a:xfrm>
            <a:off x="6823738" y="1194463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 rot="5400000">
            <a:off x="701526" y="133500"/>
            <a:ext cx="4338900" cy="4876500"/>
          </a:xfrm>
          <a:prstGeom prst="rect">
            <a:avLst/>
          </a:prstGeom>
          <a:solidFill>
            <a:srgbClr val="FEF3E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/>
          <p:nvPr/>
        </p:nvSpPr>
        <p:spPr>
          <a:xfrm>
            <a:off x="3960175" y="241657"/>
            <a:ext cx="4660187" cy="4660187"/>
          </a:xfrm>
          <a:custGeom>
            <a:avLst/>
            <a:gdLst/>
            <a:ahLst/>
            <a:cxnLst/>
            <a:rect l="l" t="t" r="r" b="b"/>
            <a:pathLst>
              <a:path w="45473" h="45473" extrusionOk="0">
                <a:moveTo>
                  <a:pt x="22736" y="1"/>
                </a:moveTo>
                <a:cubicBezTo>
                  <a:pt x="10293" y="1"/>
                  <a:pt x="1" y="10279"/>
                  <a:pt x="1" y="22736"/>
                </a:cubicBezTo>
                <a:cubicBezTo>
                  <a:pt x="1" y="35367"/>
                  <a:pt x="10293" y="45472"/>
                  <a:pt x="22736" y="45472"/>
                </a:cubicBezTo>
                <a:cubicBezTo>
                  <a:pt x="35194" y="45472"/>
                  <a:pt x="45472" y="35367"/>
                  <a:pt x="45472" y="22736"/>
                </a:cubicBezTo>
                <a:cubicBezTo>
                  <a:pt x="45472" y="10279"/>
                  <a:pt x="35194" y="1"/>
                  <a:pt x="22736" y="1"/>
                </a:cubicBezTo>
                <a:close/>
              </a:path>
            </a:pathLst>
          </a:custGeom>
          <a:solidFill>
            <a:srgbClr val="FEF3E5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3625" y="486375"/>
            <a:ext cx="8048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f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34.png"/><Relationship Id="rId9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34.png"/><Relationship Id="rId9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57.png"/><Relationship Id="rId4" Type="http://schemas.openxmlformats.org/officeDocument/2006/relationships/image" Target="../media/image34.png"/><Relationship Id="rId9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57.png"/><Relationship Id="rId4" Type="http://schemas.openxmlformats.org/officeDocument/2006/relationships/image" Target="../media/image34.png"/><Relationship Id="rId9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57.png"/><Relationship Id="rId4" Type="http://schemas.openxmlformats.org/officeDocument/2006/relationships/image" Target="../media/image34.png"/><Relationship Id="rId9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63.png"/><Relationship Id="rId4" Type="http://schemas.openxmlformats.org/officeDocument/2006/relationships/image" Target="../media/image34.png"/><Relationship Id="rId9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34.png"/><Relationship Id="rId9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63.png"/><Relationship Id="rId4" Type="http://schemas.openxmlformats.org/officeDocument/2006/relationships/image" Target="../media/image34.png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67.png"/><Relationship Id="rId4" Type="http://schemas.openxmlformats.org/officeDocument/2006/relationships/image" Target="../media/image34.png"/><Relationship Id="rId9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/>
          <p:nvPr/>
        </p:nvSpPr>
        <p:spPr>
          <a:xfrm>
            <a:off x="7094775" y="2044288"/>
            <a:ext cx="1289874" cy="1255907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F6CE9B"/>
          </a:solidFill>
          <a:ln w="19050" cap="flat" cmpd="sng">
            <a:solidFill>
              <a:srgbClr val="D497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0"/>
          <p:cNvSpPr/>
          <p:nvPr/>
        </p:nvSpPr>
        <p:spPr>
          <a:xfrm>
            <a:off x="4003588" y="764025"/>
            <a:ext cx="1136825" cy="1136825"/>
          </a:xfrm>
          <a:custGeom>
            <a:avLst/>
            <a:gdLst/>
            <a:ahLst/>
            <a:cxnLst/>
            <a:rect l="l" t="t" r="r" b="b"/>
            <a:pathLst>
              <a:path w="45473" h="45473" extrusionOk="0">
                <a:moveTo>
                  <a:pt x="22736" y="1"/>
                </a:moveTo>
                <a:cubicBezTo>
                  <a:pt x="10293" y="1"/>
                  <a:pt x="1" y="10279"/>
                  <a:pt x="1" y="22736"/>
                </a:cubicBezTo>
                <a:cubicBezTo>
                  <a:pt x="1" y="35367"/>
                  <a:pt x="10293" y="45472"/>
                  <a:pt x="22736" y="45472"/>
                </a:cubicBezTo>
                <a:cubicBezTo>
                  <a:pt x="35194" y="45472"/>
                  <a:pt x="45472" y="35367"/>
                  <a:pt x="45472" y="22736"/>
                </a:cubicBezTo>
                <a:cubicBezTo>
                  <a:pt x="45472" y="10279"/>
                  <a:pt x="35194" y="1"/>
                  <a:pt x="22736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0"/>
          <p:cNvSpPr/>
          <p:nvPr/>
        </p:nvSpPr>
        <p:spPr>
          <a:xfrm rot="-2700000">
            <a:off x="707364" y="1979341"/>
            <a:ext cx="1401816" cy="1385790"/>
          </a:xfrm>
          <a:custGeom>
            <a:avLst/>
            <a:gdLst/>
            <a:ahLst/>
            <a:cxnLst/>
            <a:rect l="l" t="t" r="r" b="b"/>
            <a:pathLst>
              <a:path w="63156" h="62434" extrusionOk="0">
                <a:moveTo>
                  <a:pt x="31225" y="1"/>
                </a:moveTo>
                <a:cubicBezTo>
                  <a:pt x="28872" y="1"/>
                  <a:pt x="26706" y="896"/>
                  <a:pt x="24902" y="2700"/>
                </a:cubicBezTo>
                <a:lnTo>
                  <a:pt x="2527" y="25075"/>
                </a:lnTo>
                <a:cubicBezTo>
                  <a:pt x="910" y="26706"/>
                  <a:pt x="1" y="29045"/>
                  <a:pt x="1" y="31210"/>
                </a:cubicBezTo>
                <a:cubicBezTo>
                  <a:pt x="1" y="33563"/>
                  <a:pt x="910" y="35901"/>
                  <a:pt x="2527" y="37533"/>
                </a:cubicBezTo>
                <a:lnTo>
                  <a:pt x="24902" y="59908"/>
                </a:lnTo>
                <a:cubicBezTo>
                  <a:pt x="26706" y="61524"/>
                  <a:pt x="28872" y="62434"/>
                  <a:pt x="31225" y="62434"/>
                </a:cubicBezTo>
                <a:cubicBezTo>
                  <a:pt x="33390" y="62434"/>
                  <a:pt x="35729" y="61524"/>
                  <a:pt x="37360" y="59908"/>
                </a:cubicBezTo>
                <a:lnTo>
                  <a:pt x="59735" y="37533"/>
                </a:lnTo>
                <a:cubicBezTo>
                  <a:pt x="63156" y="34097"/>
                  <a:pt x="63156" y="28511"/>
                  <a:pt x="59735" y="25075"/>
                </a:cubicBezTo>
                <a:lnTo>
                  <a:pt x="37360" y="2700"/>
                </a:lnTo>
                <a:cubicBezTo>
                  <a:pt x="35729" y="896"/>
                  <a:pt x="33390" y="1"/>
                  <a:pt x="31225" y="1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ctrTitle"/>
          </p:nvPr>
        </p:nvSpPr>
        <p:spPr>
          <a:xfrm>
            <a:off x="2211935" y="2018489"/>
            <a:ext cx="46761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ບົດນຳສະເໜີກຸ່ມທີ </a:t>
            </a:r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6</a:t>
            </a:r>
            <a:endParaRPr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grpSp>
        <p:nvGrpSpPr>
          <p:cNvPr id="176" name="Google Shape;176;p30"/>
          <p:cNvGrpSpPr/>
          <p:nvPr/>
        </p:nvGrpSpPr>
        <p:grpSpPr>
          <a:xfrm>
            <a:off x="7453382" y="2341501"/>
            <a:ext cx="582762" cy="661489"/>
            <a:chOff x="7343375" y="1057924"/>
            <a:chExt cx="832993" cy="945525"/>
          </a:xfrm>
        </p:grpSpPr>
        <p:sp>
          <p:nvSpPr>
            <p:cNvPr id="177" name="Google Shape;177;p30"/>
            <p:cNvSpPr/>
            <p:nvPr/>
          </p:nvSpPr>
          <p:spPr>
            <a:xfrm>
              <a:off x="7831586" y="1695777"/>
              <a:ext cx="332615" cy="139569"/>
            </a:xfrm>
            <a:custGeom>
              <a:avLst/>
              <a:gdLst/>
              <a:ahLst/>
              <a:cxnLst/>
              <a:rect l="l" t="t" r="r" b="b"/>
              <a:pathLst>
                <a:path w="9485" h="3980" extrusionOk="0">
                  <a:moveTo>
                    <a:pt x="8427" y="1"/>
                  </a:moveTo>
                  <a:cubicBezTo>
                    <a:pt x="7378" y="235"/>
                    <a:pt x="6788" y="937"/>
                    <a:pt x="6442" y="1405"/>
                  </a:cubicBezTo>
                  <a:cubicBezTo>
                    <a:pt x="5974" y="1873"/>
                    <a:pt x="5740" y="2220"/>
                    <a:pt x="4916" y="2341"/>
                  </a:cubicBezTo>
                  <a:cubicBezTo>
                    <a:pt x="4706" y="2371"/>
                    <a:pt x="4514" y="2386"/>
                    <a:pt x="4335" y="2386"/>
                  </a:cubicBezTo>
                  <a:cubicBezTo>
                    <a:pt x="3119" y="2386"/>
                    <a:pt x="2547" y="1708"/>
                    <a:pt x="1527" y="581"/>
                  </a:cubicBezTo>
                  <a:lnTo>
                    <a:pt x="1527" y="469"/>
                  </a:lnTo>
                  <a:cubicBezTo>
                    <a:pt x="1397" y="272"/>
                    <a:pt x="1197" y="184"/>
                    <a:pt x="983" y="184"/>
                  </a:cubicBezTo>
                  <a:cubicBezTo>
                    <a:pt x="810" y="184"/>
                    <a:pt x="628" y="242"/>
                    <a:pt x="469" y="347"/>
                  </a:cubicBezTo>
                  <a:cubicBezTo>
                    <a:pt x="122" y="703"/>
                    <a:pt x="0" y="1171"/>
                    <a:pt x="356" y="1518"/>
                  </a:cubicBezTo>
                  <a:cubicBezTo>
                    <a:pt x="1405" y="2810"/>
                    <a:pt x="2341" y="3980"/>
                    <a:pt x="4214" y="3980"/>
                  </a:cubicBezTo>
                  <a:cubicBezTo>
                    <a:pt x="4448" y="3980"/>
                    <a:pt x="4803" y="3980"/>
                    <a:pt x="5150" y="3858"/>
                  </a:cubicBezTo>
                  <a:cubicBezTo>
                    <a:pt x="6554" y="3624"/>
                    <a:pt x="7144" y="2922"/>
                    <a:pt x="7612" y="2341"/>
                  </a:cubicBezTo>
                  <a:cubicBezTo>
                    <a:pt x="7959" y="1986"/>
                    <a:pt x="8193" y="1752"/>
                    <a:pt x="8783" y="1639"/>
                  </a:cubicBezTo>
                  <a:cubicBezTo>
                    <a:pt x="9251" y="1518"/>
                    <a:pt x="9485" y="1049"/>
                    <a:pt x="9363" y="703"/>
                  </a:cubicBezTo>
                  <a:cubicBezTo>
                    <a:pt x="9363" y="235"/>
                    <a:pt x="8895" y="1"/>
                    <a:pt x="84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8098521" y="1695777"/>
              <a:ext cx="65681" cy="61438"/>
            </a:xfrm>
            <a:custGeom>
              <a:avLst/>
              <a:gdLst/>
              <a:ahLst/>
              <a:cxnLst/>
              <a:rect l="l" t="t" r="r" b="b"/>
              <a:pathLst>
                <a:path w="1873" h="1752" extrusionOk="0">
                  <a:moveTo>
                    <a:pt x="815" y="1"/>
                  </a:moveTo>
                  <a:cubicBezTo>
                    <a:pt x="581" y="113"/>
                    <a:pt x="234" y="235"/>
                    <a:pt x="0" y="347"/>
                  </a:cubicBezTo>
                  <a:cubicBezTo>
                    <a:pt x="113" y="703"/>
                    <a:pt x="234" y="1405"/>
                    <a:pt x="581" y="1752"/>
                  </a:cubicBezTo>
                  <a:cubicBezTo>
                    <a:pt x="815" y="1752"/>
                    <a:pt x="937" y="1639"/>
                    <a:pt x="1171" y="1639"/>
                  </a:cubicBezTo>
                  <a:cubicBezTo>
                    <a:pt x="1639" y="1518"/>
                    <a:pt x="1873" y="1049"/>
                    <a:pt x="1751" y="703"/>
                  </a:cubicBezTo>
                  <a:cubicBezTo>
                    <a:pt x="1751" y="235"/>
                    <a:pt x="1283" y="1"/>
                    <a:pt x="8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7351581" y="1607966"/>
              <a:ext cx="287308" cy="128908"/>
            </a:xfrm>
            <a:custGeom>
              <a:avLst/>
              <a:gdLst/>
              <a:ahLst/>
              <a:cxnLst/>
              <a:rect l="l" t="t" r="r" b="b"/>
              <a:pathLst>
                <a:path w="8193" h="3676" extrusionOk="0">
                  <a:moveTo>
                    <a:pt x="6789" y="0"/>
                  </a:moveTo>
                  <a:cubicBezTo>
                    <a:pt x="6485" y="0"/>
                    <a:pt x="6185" y="120"/>
                    <a:pt x="5964" y="398"/>
                  </a:cubicBezTo>
                  <a:cubicBezTo>
                    <a:pt x="5359" y="951"/>
                    <a:pt x="4753" y="1158"/>
                    <a:pt x="4186" y="1158"/>
                  </a:cubicBezTo>
                  <a:cubicBezTo>
                    <a:pt x="3436" y="1158"/>
                    <a:pt x="2752" y="798"/>
                    <a:pt x="2219" y="398"/>
                  </a:cubicBezTo>
                  <a:cubicBezTo>
                    <a:pt x="2001" y="265"/>
                    <a:pt x="1749" y="198"/>
                    <a:pt x="1501" y="198"/>
                  </a:cubicBezTo>
                  <a:cubicBezTo>
                    <a:pt x="1087" y="198"/>
                    <a:pt x="685" y="382"/>
                    <a:pt x="468" y="745"/>
                  </a:cubicBezTo>
                  <a:cubicBezTo>
                    <a:pt x="0" y="1213"/>
                    <a:pt x="112" y="2037"/>
                    <a:pt x="702" y="2505"/>
                  </a:cubicBezTo>
                  <a:cubicBezTo>
                    <a:pt x="1751" y="3319"/>
                    <a:pt x="2921" y="3675"/>
                    <a:pt x="4092" y="3675"/>
                  </a:cubicBezTo>
                  <a:lnTo>
                    <a:pt x="4326" y="3675"/>
                  </a:lnTo>
                  <a:cubicBezTo>
                    <a:pt x="5496" y="3675"/>
                    <a:pt x="6666" y="3085"/>
                    <a:pt x="7724" y="2149"/>
                  </a:cubicBezTo>
                  <a:cubicBezTo>
                    <a:pt x="8192" y="1681"/>
                    <a:pt x="8192" y="866"/>
                    <a:pt x="7724" y="398"/>
                  </a:cubicBezTo>
                  <a:cubicBezTo>
                    <a:pt x="7477" y="151"/>
                    <a:pt x="7130" y="0"/>
                    <a:pt x="67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7618165" y="1756444"/>
              <a:ext cx="111024" cy="234882"/>
            </a:xfrm>
            <a:custGeom>
              <a:avLst/>
              <a:gdLst/>
              <a:ahLst/>
              <a:cxnLst/>
              <a:rect l="l" t="t" r="r" b="b"/>
              <a:pathLst>
                <a:path w="3166" h="6698" extrusionOk="0">
                  <a:moveTo>
                    <a:pt x="1847" y="1"/>
                  </a:moveTo>
                  <a:cubicBezTo>
                    <a:pt x="1240" y="1"/>
                    <a:pt x="689" y="343"/>
                    <a:pt x="590" y="958"/>
                  </a:cubicBezTo>
                  <a:cubicBezTo>
                    <a:pt x="235" y="1894"/>
                    <a:pt x="1" y="3888"/>
                    <a:pt x="356" y="5639"/>
                  </a:cubicBezTo>
                  <a:cubicBezTo>
                    <a:pt x="469" y="6229"/>
                    <a:pt x="937" y="6697"/>
                    <a:pt x="1527" y="6697"/>
                  </a:cubicBezTo>
                  <a:lnTo>
                    <a:pt x="1761" y="6697"/>
                  </a:lnTo>
                  <a:cubicBezTo>
                    <a:pt x="2463" y="6575"/>
                    <a:pt x="2931" y="5995"/>
                    <a:pt x="2809" y="5293"/>
                  </a:cubicBezTo>
                  <a:cubicBezTo>
                    <a:pt x="2575" y="3767"/>
                    <a:pt x="2809" y="2250"/>
                    <a:pt x="2931" y="1660"/>
                  </a:cubicBezTo>
                  <a:cubicBezTo>
                    <a:pt x="3165" y="958"/>
                    <a:pt x="2809" y="256"/>
                    <a:pt x="2107" y="22"/>
                  </a:cubicBezTo>
                  <a:cubicBezTo>
                    <a:pt x="2020" y="8"/>
                    <a:pt x="1933" y="1"/>
                    <a:pt x="1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7770183" y="1756444"/>
              <a:ext cx="110673" cy="234882"/>
            </a:xfrm>
            <a:custGeom>
              <a:avLst/>
              <a:gdLst/>
              <a:ahLst/>
              <a:cxnLst/>
              <a:rect l="l" t="t" r="r" b="b"/>
              <a:pathLst>
                <a:path w="3156" h="6698" extrusionOk="0">
                  <a:moveTo>
                    <a:pt x="1847" y="1"/>
                  </a:moveTo>
                  <a:cubicBezTo>
                    <a:pt x="1240" y="1"/>
                    <a:pt x="688" y="343"/>
                    <a:pt x="581" y="958"/>
                  </a:cubicBezTo>
                  <a:cubicBezTo>
                    <a:pt x="235" y="1894"/>
                    <a:pt x="1" y="3888"/>
                    <a:pt x="347" y="5639"/>
                  </a:cubicBezTo>
                  <a:cubicBezTo>
                    <a:pt x="469" y="6229"/>
                    <a:pt x="937" y="6697"/>
                    <a:pt x="1517" y="6697"/>
                  </a:cubicBezTo>
                  <a:lnTo>
                    <a:pt x="1751" y="6697"/>
                  </a:lnTo>
                  <a:cubicBezTo>
                    <a:pt x="2454" y="6575"/>
                    <a:pt x="2922" y="5995"/>
                    <a:pt x="2809" y="5293"/>
                  </a:cubicBezTo>
                  <a:cubicBezTo>
                    <a:pt x="2575" y="3767"/>
                    <a:pt x="2809" y="2250"/>
                    <a:pt x="2922" y="1660"/>
                  </a:cubicBezTo>
                  <a:cubicBezTo>
                    <a:pt x="3156" y="958"/>
                    <a:pt x="2809" y="256"/>
                    <a:pt x="2107" y="22"/>
                  </a:cubicBezTo>
                  <a:cubicBezTo>
                    <a:pt x="2020" y="8"/>
                    <a:pt x="1933" y="1"/>
                    <a:pt x="18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7511454" y="1625851"/>
              <a:ext cx="41099" cy="20725"/>
            </a:xfrm>
            <a:custGeom>
              <a:avLst/>
              <a:gdLst/>
              <a:ahLst/>
              <a:cxnLst/>
              <a:rect l="l" t="t" r="r" b="b"/>
              <a:pathLst>
                <a:path w="1172" h="591" extrusionOk="0">
                  <a:moveTo>
                    <a:pt x="1171" y="1"/>
                  </a:moveTo>
                  <a:cubicBezTo>
                    <a:pt x="825" y="356"/>
                    <a:pt x="357" y="590"/>
                    <a:pt x="1" y="590"/>
                  </a:cubicBezTo>
                  <a:lnTo>
                    <a:pt x="1" y="590"/>
                  </a:lnTo>
                  <a:cubicBezTo>
                    <a:pt x="357" y="590"/>
                    <a:pt x="825" y="356"/>
                    <a:pt x="1171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7511454" y="1625851"/>
              <a:ext cx="41099" cy="111024"/>
            </a:xfrm>
            <a:custGeom>
              <a:avLst/>
              <a:gdLst/>
              <a:ahLst/>
              <a:cxnLst/>
              <a:rect l="l" t="t" r="r" b="b"/>
              <a:pathLst>
                <a:path w="1172" h="3166" extrusionOk="0">
                  <a:moveTo>
                    <a:pt x="1171" y="1"/>
                  </a:moveTo>
                  <a:lnTo>
                    <a:pt x="1171" y="1"/>
                  </a:lnTo>
                  <a:cubicBezTo>
                    <a:pt x="825" y="356"/>
                    <a:pt x="357" y="590"/>
                    <a:pt x="1" y="590"/>
                  </a:cubicBezTo>
                  <a:lnTo>
                    <a:pt x="1" y="1405"/>
                  </a:lnTo>
                  <a:cubicBezTo>
                    <a:pt x="1" y="1995"/>
                    <a:pt x="1" y="2575"/>
                    <a:pt x="235" y="3165"/>
                  </a:cubicBezTo>
                  <a:cubicBezTo>
                    <a:pt x="591" y="3165"/>
                    <a:pt x="825" y="3043"/>
                    <a:pt x="1171" y="2931"/>
                  </a:cubicBezTo>
                  <a:cubicBezTo>
                    <a:pt x="1059" y="2463"/>
                    <a:pt x="937" y="1995"/>
                    <a:pt x="937" y="1405"/>
                  </a:cubicBezTo>
                  <a:cubicBezTo>
                    <a:pt x="937" y="937"/>
                    <a:pt x="1059" y="469"/>
                    <a:pt x="1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7712742" y="1863893"/>
              <a:ext cx="3963" cy="37136"/>
            </a:xfrm>
            <a:custGeom>
              <a:avLst/>
              <a:gdLst/>
              <a:ahLst/>
              <a:cxnLst/>
              <a:rect l="l" t="t" r="r" b="b"/>
              <a:pathLst>
                <a:path w="113" h="1059" extrusionOk="0">
                  <a:moveTo>
                    <a:pt x="112" y="0"/>
                  </a:moveTo>
                  <a:cubicBezTo>
                    <a:pt x="0" y="356"/>
                    <a:pt x="0" y="703"/>
                    <a:pt x="0" y="1058"/>
                  </a:cubicBezTo>
                  <a:lnTo>
                    <a:pt x="0" y="1058"/>
                  </a:lnTo>
                  <a:cubicBezTo>
                    <a:pt x="0" y="703"/>
                    <a:pt x="0" y="356"/>
                    <a:pt x="112" y="0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7626371" y="1831069"/>
              <a:ext cx="90334" cy="69960"/>
            </a:xfrm>
            <a:custGeom>
              <a:avLst/>
              <a:gdLst/>
              <a:ahLst/>
              <a:cxnLst/>
              <a:rect l="l" t="t" r="r" b="b"/>
              <a:pathLst>
                <a:path w="2576" h="1995" extrusionOk="0">
                  <a:moveTo>
                    <a:pt x="122" y="0"/>
                  </a:moveTo>
                  <a:cubicBezTo>
                    <a:pt x="1" y="356"/>
                    <a:pt x="1" y="702"/>
                    <a:pt x="1" y="1058"/>
                  </a:cubicBezTo>
                  <a:cubicBezTo>
                    <a:pt x="703" y="1526"/>
                    <a:pt x="1639" y="1873"/>
                    <a:pt x="2463" y="1994"/>
                  </a:cubicBezTo>
                  <a:cubicBezTo>
                    <a:pt x="2463" y="1639"/>
                    <a:pt x="2463" y="1292"/>
                    <a:pt x="2575" y="936"/>
                  </a:cubicBezTo>
                  <a:cubicBezTo>
                    <a:pt x="1639" y="824"/>
                    <a:pt x="825" y="468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7778389" y="1831069"/>
              <a:ext cx="90334" cy="69960"/>
            </a:xfrm>
            <a:custGeom>
              <a:avLst/>
              <a:gdLst/>
              <a:ahLst/>
              <a:cxnLst/>
              <a:rect l="l" t="t" r="r" b="b"/>
              <a:pathLst>
                <a:path w="2576" h="1995" extrusionOk="0">
                  <a:moveTo>
                    <a:pt x="1" y="936"/>
                  </a:moveTo>
                  <a:lnTo>
                    <a:pt x="1" y="936"/>
                  </a:lnTo>
                  <a:lnTo>
                    <a:pt x="1" y="1994"/>
                  </a:lnTo>
                  <a:lnTo>
                    <a:pt x="1" y="1994"/>
                  </a:lnTo>
                  <a:lnTo>
                    <a:pt x="1" y="936"/>
                  </a:lnTo>
                  <a:close/>
                  <a:moveTo>
                    <a:pt x="2575" y="0"/>
                  </a:moveTo>
                  <a:lnTo>
                    <a:pt x="2575" y="0"/>
                  </a:lnTo>
                  <a:cubicBezTo>
                    <a:pt x="2575" y="356"/>
                    <a:pt x="2575" y="702"/>
                    <a:pt x="2454" y="1171"/>
                  </a:cubicBezTo>
                  <a:lnTo>
                    <a:pt x="2454" y="1171"/>
                  </a:lnTo>
                  <a:cubicBezTo>
                    <a:pt x="2575" y="702"/>
                    <a:pt x="2575" y="356"/>
                    <a:pt x="2575" y="0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7778389" y="1831069"/>
              <a:ext cx="90334" cy="69960"/>
            </a:xfrm>
            <a:custGeom>
              <a:avLst/>
              <a:gdLst/>
              <a:ahLst/>
              <a:cxnLst/>
              <a:rect l="l" t="t" r="r" b="b"/>
              <a:pathLst>
                <a:path w="2576" h="1995" extrusionOk="0">
                  <a:moveTo>
                    <a:pt x="2575" y="0"/>
                  </a:moveTo>
                  <a:cubicBezTo>
                    <a:pt x="1873" y="468"/>
                    <a:pt x="937" y="824"/>
                    <a:pt x="1" y="936"/>
                  </a:cubicBezTo>
                  <a:lnTo>
                    <a:pt x="1" y="1994"/>
                  </a:lnTo>
                  <a:cubicBezTo>
                    <a:pt x="815" y="1873"/>
                    <a:pt x="1751" y="1639"/>
                    <a:pt x="2454" y="1171"/>
                  </a:cubicBezTo>
                  <a:cubicBezTo>
                    <a:pt x="2575" y="702"/>
                    <a:pt x="2575" y="356"/>
                    <a:pt x="25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7930091" y="1761459"/>
              <a:ext cx="32858" cy="16447"/>
            </a:xfrm>
            <a:custGeom>
              <a:avLst/>
              <a:gdLst/>
              <a:ahLst/>
              <a:cxnLst/>
              <a:rect l="l" t="t" r="r" b="b"/>
              <a:pathLst>
                <a:path w="937" h="469" extrusionOk="0">
                  <a:moveTo>
                    <a:pt x="0" y="0"/>
                  </a:moveTo>
                  <a:lnTo>
                    <a:pt x="0" y="0"/>
                  </a:lnTo>
                  <a:cubicBezTo>
                    <a:pt x="356" y="234"/>
                    <a:pt x="590" y="468"/>
                    <a:pt x="936" y="468"/>
                  </a:cubicBezTo>
                  <a:lnTo>
                    <a:pt x="936" y="468"/>
                  </a:lnTo>
                  <a:cubicBezTo>
                    <a:pt x="590" y="468"/>
                    <a:pt x="356" y="234"/>
                    <a:pt x="0" y="0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7897233" y="1761459"/>
              <a:ext cx="65716" cy="65681"/>
            </a:xfrm>
            <a:custGeom>
              <a:avLst/>
              <a:gdLst/>
              <a:ahLst/>
              <a:cxnLst/>
              <a:rect l="l" t="t" r="r" b="b"/>
              <a:pathLst>
                <a:path w="1874" h="1873" extrusionOk="0">
                  <a:moveTo>
                    <a:pt x="937" y="0"/>
                  </a:moveTo>
                  <a:cubicBezTo>
                    <a:pt x="703" y="468"/>
                    <a:pt x="469" y="937"/>
                    <a:pt x="1" y="1283"/>
                  </a:cubicBezTo>
                  <a:cubicBezTo>
                    <a:pt x="357" y="1517"/>
                    <a:pt x="591" y="1751"/>
                    <a:pt x="937" y="1873"/>
                  </a:cubicBezTo>
                  <a:cubicBezTo>
                    <a:pt x="1293" y="1405"/>
                    <a:pt x="1639" y="937"/>
                    <a:pt x="1873" y="468"/>
                  </a:cubicBezTo>
                  <a:cubicBezTo>
                    <a:pt x="1527" y="468"/>
                    <a:pt x="1293" y="234"/>
                    <a:pt x="9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7544312" y="1486315"/>
              <a:ext cx="410430" cy="381885"/>
            </a:xfrm>
            <a:custGeom>
              <a:avLst/>
              <a:gdLst/>
              <a:ahLst/>
              <a:cxnLst/>
              <a:rect l="l" t="t" r="r" b="b"/>
              <a:pathLst>
                <a:path w="11704" h="10890" extrusionOk="0">
                  <a:moveTo>
                    <a:pt x="5852" y="0"/>
                  </a:moveTo>
                  <a:cubicBezTo>
                    <a:pt x="2696" y="0"/>
                    <a:pt x="0" y="2463"/>
                    <a:pt x="0" y="5384"/>
                  </a:cubicBezTo>
                  <a:cubicBezTo>
                    <a:pt x="0" y="8427"/>
                    <a:pt x="2696" y="10889"/>
                    <a:pt x="5852" y="10889"/>
                  </a:cubicBezTo>
                  <a:cubicBezTo>
                    <a:pt x="9129" y="10889"/>
                    <a:pt x="11703" y="8427"/>
                    <a:pt x="11703" y="5384"/>
                  </a:cubicBezTo>
                  <a:cubicBezTo>
                    <a:pt x="11703" y="2463"/>
                    <a:pt x="9129" y="0"/>
                    <a:pt x="5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7552518" y="1597271"/>
              <a:ext cx="69960" cy="225624"/>
            </a:xfrm>
            <a:custGeom>
              <a:avLst/>
              <a:gdLst/>
              <a:ahLst/>
              <a:cxnLst/>
              <a:rect l="l" t="t" r="r" b="b"/>
              <a:pathLst>
                <a:path w="1995" h="6434" extrusionOk="0">
                  <a:moveTo>
                    <a:pt x="0" y="3746"/>
                  </a:moveTo>
                  <a:lnTo>
                    <a:pt x="0" y="3746"/>
                  </a:lnTo>
                  <a:cubicBezTo>
                    <a:pt x="356" y="4795"/>
                    <a:pt x="1058" y="5731"/>
                    <a:pt x="1994" y="6433"/>
                  </a:cubicBezTo>
                  <a:cubicBezTo>
                    <a:pt x="1058" y="5731"/>
                    <a:pt x="356" y="4795"/>
                    <a:pt x="0" y="3746"/>
                  </a:cubicBezTo>
                  <a:close/>
                  <a:moveTo>
                    <a:pt x="356" y="1"/>
                  </a:moveTo>
                  <a:cubicBezTo>
                    <a:pt x="234" y="235"/>
                    <a:pt x="122" y="581"/>
                    <a:pt x="0" y="816"/>
                  </a:cubicBezTo>
                  <a:lnTo>
                    <a:pt x="0" y="816"/>
                  </a:lnTo>
                  <a:cubicBezTo>
                    <a:pt x="122" y="581"/>
                    <a:pt x="234" y="235"/>
                    <a:pt x="356" y="1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7552518" y="1728636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7552518" y="1625851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7544312" y="1625851"/>
              <a:ext cx="8241" cy="102818"/>
            </a:xfrm>
            <a:custGeom>
              <a:avLst/>
              <a:gdLst/>
              <a:ahLst/>
              <a:cxnLst/>
              <a:rect l="l" t="t" r="r" b="b"/>
              <a:pathLst>
                <a:path w="235" h="2932" extrusionOk="0">
                  <a:moveTo>
                    <a:pt x="234" y="1"/>
                  </a:moveTo>
                  <a:lnTo>
                    <a:pt x="234" y="1"/>
                  </a:lnTo>
                  <a:cubicBezTo>
                    <a:pt x="122" y="469"/>
                    <a:pt x="0" y="937"/>
                    <a:pt x="0" y="1405"/>
                  </a:cubicBezTo>
                  <a:cubicBezTo>
                    <a:pt x="0" y="1995"/>
                    <a:pt x="122" y="2463"/>
                    <a:pt x="234" y="2931"/>
                  </a:cubicBezTo>
                  <a:lnTo>
                    <a:pt x="234" y="2931"/>
                  </a:lnTo>
                  <a:cubicBezTo>
                    <a:pt x="122" y="2463"/>
                    <a:pt x="0" y="1995"/>
                    <a:pt x="0" y="1405"/>
                  </a:cubicBezTo>
                  <a:cubicBezTo>
                    <a:pt x="0" y="937"/>
                    <a:pt x="122" y="469"/>
                    <a:pt x="234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7544312" y="1597271"/>
              <a:ext cx="176670" cy="266653"/>
            </a:xfrm>
            <a:custGeom>
              <a:avLst/>
              <a:gdLst/>
              <a:ahLst/>
              <a:cxnLst/>
              <a:rect l="l" t="t" r="r" b="b"/>
              <a:pathLst>
                <a:path w="5038" h="7604" extrusionOk="0">
                  <a:moveTo>
                    <a:pt x="590" y="1"/>
                  </a:moveTo>
                  <a:cubicBezTo>
                    <a:pt x="468" y="235"/>
                    <a:pt x="356" y="581"/>
                    <a:pt x="234" y="816"/>
                  </a:cubicBezTo>
                  <a:cubicBezTo>
                    <a:pt x="122" y="1284"/>
                    <a:pt x="0" y="1752"/>
                    <a:pt x="0" y="2220"/>
                  </a:cubicBezTo>
                  <a:cubicBezTo>
                    <a:pt x="0" y="2810"/>
                    <a:pt x="122" y="3278"/>
                    <a:pt x="234" y="3746"/>
                  </a:cubicBezTo>
                  <a:cubicBezTo>
                    <a:pt x="590" y="4795"/>
                    <a:pt x="1292" y="5731"/>
                    <a:pt x="2228" y="6433"/>
                  </a:cubicBezTo>
                  <a:cubicBezTo>
                    <a:pt x="2931" y="7023"/>
                    <a:pt x="3979" y="7491"/>
                    <a:pt x="5037" y="7603"/>
                  </a:cubicBezTo>
                  <a:cubicBezTo>
                    <a:pt x="2341" y="5853"/>
                    <a:pt x="3165" y="2220"/>
                    <a:pt x="3633" y="703"/>
                  </a:cubicBezTo>
                  <a:cubicBezTo>
                    <a:pt x="2809" y="581"/>
                    <a:pt x="2107" y="469"/>
                    <a:pt x="1404" y="235"/>
                  </a:cubicBezTo>
                  <a:lnTo>
                    <a:pt x="1058" y="235"/>
                  </a:lnTo>
                  <a:cubicBezTo>
                    <a:pt x="936" y="113"/>
                    <a:pt x="702" y="113"/>
                    <a:pt x="5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7371920" y="1074230"/>
              <a:ext cx="320166" cy="300809"/>
            </a:xfrm>
            <a:custGeom>
              <a:avLst/>
              <a:gdLst/>
              <a:ahLst/>
              <a:cxnLst/>
              <a:rect l="l" t="t" r="r" b="b"/>
              <a:pathLst>
                <a:path w="9130" h="8578" extrusionOk="0">
                  <a:moveTo>
                    <a:pt x="2404" y="1"/>
                  </a:moveTo>
                  <a:cubicBezTo>
                    <a:pt x="2142" y="1"/>
                    <a:pt x="1887" y="17"/>
                    <a:pt x="1639" y="48"/>
                  </a:cubicBezTo>
                  <a:cubicBezTo>
                    <a:pt x="1171" y="48"/>
                    <a:pt x="703" y="404"/>
                    <a:pt x="590" y="872"/>
                  </a:cubicBezTo>
                  <a:cubicBezTo>
                    <a:pt x="1" y="2623"/>
                    <a:pt x="235" y="5198"/>
                    <a:pt x="2341" y="7192"/>
                  </a:cubicBezTo>
                  <a:cubicBezTo>
                    <a:pt x="3358" y="8203"/>
                    <a:pt x="4311" y="8578"/>
                    <a:pt x="5156" y="8578"/>
                  </a:cubicBezTo>
                  <a:cubicBezTo>
                    <a:pt x="5969" y="8578"/>
                    <a:pt x="6683" y="8231"/>
                    <a:pt x="7257" y="7772"/>
                  </a:cubicBezTo>
                  <a:cubicBezTo>
                    <a:pt x="8427" y="6836"/>
                    <a:pt x="9129" y="5198"/>
                    <a:pt x="7491" y="2744"/>
                  </a:cubicBezTo>
                  <a:cubicBezTo>
                    <a:pt x="6069" y="713"/>
                    <a:pt x="4118" y="1"/>
                    <a:pt x="2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7376198" y="1113016"/>
              <a:ext cx="233795" cy="263041"/>
            </a:xfrm>
            <a:custGeom>
              <a:avLst/>
              <a:gdLst/>
              <a:ahLst/>
              <a:cxnLst/>
              <a:rect l="l" t="t" r="r" b="b"/>
              <a:pathLst>
                <a:path w="6667" h="7501" extrusionOk="0">
                  <a:moveTo>
                    <a:pt x="468" y="0"/>
                  </a:moveTo>
                  <a:cubicBezTo>
                    <a:pt x="0" y="1873"/>
                    <a:pt x="234" y="4092"/>
                    <a:pt x="2219" y="6086"/>
                  </a:cubicBezTo>
                  <a:cubicBezTo>
                    <a:pt x="3254" y="7115"/>
                    <a:pt x="4205" y="7501"/>
                    <a:pt x="5051" y="7501"/>
                  </a:cubicBezTo>
                  <a:cubicBezTo>
                    <a:pt x="5643" y="7501"/>
                    <a:pt x="6184" y="7311"/>
                    <a:pt x="6667" y="7022"/>
                  </a:cubicBezTo>
                  <a:cubicBezTo>
                    <a:pt x="5852" y="1751"/>
                    <a:pt x="2453" y="346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7806969" y="1074230"/>
              <a:ext cx="320131" cy="300809"/>
            </a:xfrm>
            <a:custGeom>
              <a:avLst/>
              <a:gdLst/>
              <a:ahLst/>
              <a:cxnLst/>
              <a:rect l="l" t="t" r="r" b="b"/>
              <a:pathLst>
                <a:path w="9129" h="8578" extrusionOk="0">
                  <a:moveTo>
                    <a:pt x="6842" y="1"/>
                  </a:moveTo>
                  <a:cubicBezTo>
                    <a:pt x="5103" y="1"/>
                    <a:pt x="3061" y="713"/>
                    <a:pt x="1639" y="2744"/>
                  </a:cubicBezTo>
                  <a:cubicBezTo>
                    <a:pt x="0" y="5198"/>
                    <a:pt x="824" y="6836"/>
                    <a:pt x="1994" y="7772"/>
                  </a:cubicBezTo>
                  <a:cubicBezTo>
                    <a:pt x="2509" y="8231"/>
                    <a:pt x="3194" y="8578"/>
                    <a:pt x="4007" y="8578"/>
                  </a:cubicBezTo>
                  <a:cubicBezTo>
                    <a:pt x="4852" y="8578"/>
                    <a:pt x="5836" y="8203"/>
                    <a:pt x="6910" y="7192"/>
                  </a:cubicBezTo>
                  <a:cubicBezTo>
                    <a:pt x="8895" y="5198"/>
                    <a:pt x="9129" y="2623"/>
                    <a:pt x="8548" y="872"/>
                  </a:cubicBezTo>
                  <a:cubicBezTo>
                    <a:pt x="8427" y="404"/>
                    <a:pt x="8080" y="48"/>
                    <a:pt x="7612" y="48"/>
                  </a:cubicBezTo>
                  <a:cubicBezTo>
                    <a:pt x="7365" y="17"/>
                    <a:pt x="7107" y="1"/>
                    <a:pt x="68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893305" y="1113016"/>
              <a:ext cx="233795" cy="263041"/>
            </a:xfrm>
            <a:custGeom>
              <a:avLst/>
              <a:gdLst/>
              <a:ahLst/>
              <a:cxnLst/>
              <a:rect l="l" t="t" r="r" b="b"/>
              <a:pathLst>
                <a:path w="6667" h="7501" extrusionOk="0">
                  <a:moveTo>
                    <a:pt x="6199" y="0"/>
                  </a:moveTo>
                  <a:cubicBezTo>
                    <a:pt x="4092" y="346"/>
                    <a:pt x="703" y="1751"/>
                    <a:pt x="1" y="7022"/>
                  </a:cubicBezTo>
                  <a:cubicBezTo>
                    <a:pt x="433" y="7311"/>
                    <a:pt x="946" y="7501"/>
                    <a:pt x="1531" y="7501"/>
                  </a:cubicBezTo>
                  <a:cubicBezTo>
                    <a:pt x="2366" y="7501"/>
                    <a:pt x="3347" y="7115"/>
                    <a:pt x="4448" y="6086"/>
                  </a:cubicBezTo>
                  <a:cubicBezTo>
                    <a:pt x="6433" y="4092"/>
                    <a:pt x="6667" y="1873"/>
                    <a:pt x="6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7400816" y="1108737"/>
              <a:ext cx="697738" cy="517140"/>
            </a:xfrm>
            <a:custGeom>
              <a:avLst/>
              <a:gdLst/>
              <a:ahLst/>
              <a:cxnLst/>
              <a:rect l="l" t="t" r="r" b="b"/>
              <a:pathLst>
                <a:path w="19897" h="14747" extrusionOk="0">
                  <a:moveTo>
                    <a:pt x="9944" y="0"/>
                  </a:moveTo>
                  <a:cubicBezTo>
                    <a:pt x="4448" y="0"/>
                    <a:pt x="1" y="3633"/>
                    <a:pt x="1" y="8193"/>
                  </a:cubicBezTo>
                  <a:cubicBezTo>
                    <a:pt x="1" y="12762"/>
                    <a:pt x="4448" y="14747"/>
                    <a:pt x="9944" y="14747"/>
                  </a:cubicBezTo>
                  <a:cubicBezTo>
                    <a:pt x="15449" y="14747"/>
                    <a:pt x="19896" y="12762"/>
                    <a:pt x="19896" y="8193"/>
                  </a:cubicBezTo>
                  <a:cubicBezTo>
                    <a:pt x="19896" y="3633"/>
                    <a:pt x="15449" y="0"/>
                    <a:pt x="99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7400816" y="1379603"/>
              <a:ext cx="164186" cy="217699"/>
            </a:xfrm>
            <a:custGeom>
              <a:avLst/>
              <a:gdLst/>
              <a:ahLst/>
              <a:cxnLst/>
              <a:rect l="l" t="t" r="r" b="b"/>
              <a:pathLst>
                <a:path w="4682" h="6208" extrusionOk="0">
                  <a:moveTo>
                    <a:pt x="1" y="1171"/>
                  </a:moveTo>
                  <a:cubicBezTo>
                    <a:pt x="347" y="3633"/>
                    <a:pt x="2107" y="5384"/>
                    <a:pt x="4682" y="6208"/>
                  </a:cubicBezTo>
                  <a:lnTo>
                    <a:pt x="4682" y="6208"/>
                  </a:lnTo>
                  <a:cubicBezTo>
                    <a:pt x="2107" y="5384"/>
                    <a:pt x="347" y="3633"/>
                    <a:pt x="1" y="1171"/>
                  </a:cubicBezTo>
                  <a:close/>
                  <a:moveTo>
                    <a:pt x="1" y="1058"/>
                  </a:moveTo>
                  <a:lnTo>
                    <a:pt x="1" y="1171"/>
                  </a:lnTo>
                  <a:lnTo>
                    <a:pt x="1" y="1058"/>
                  </a:lnTo>
                  <a:close/>
                  <a:moveTo>
                    <a:pt x="1" y="1058"/>
                  </a:moveTo>
                  <a:lnTo>
                    <a:pt x="1" y="1058"/>
                  </a:lnTo>
                  <a:lnTo>
                    <a:pt x="1" y="1058"/>
                  </a:lnTo>
                  <a:close/>
                  <a:moveTo>
                    <a:pt x="1" y="1058"/>
                  </a:moveTo>
                  <a:lnTo>
                    <a:pt x="1" y="1058"/>
                  </a:lnTo>
                  <a:lnTo>
                    <a:pt x="1" y="1058"/>
                  </a:lnTo>
                  <a:close/>
                  <a:moveTo>
                    <a:pt x="1" y="1058"/>
                  </a:moveTo>
                  <a:lnTo>
                    <a:pt x="1" y="1058"/>
                  </a:lnTo>
                  <a:lnTo>
                    <a:pt x="1" y="1058"/>
                  </a:lnTo>
                  <a:close/>
                  <a:moveTo>
                    <a:pt x="1" y="1058"/>
                  </a:moveTo>
                  <a:lnTo>
                    <a:pt x="1" y="1058"/>
                  </a:lnTo>
                  <a:lnTo>
                    <a:pt x="1" y="1058"/>
                  </a:lnTo>
                  <a:close/>
                  <a:moveTo>
                    <a:pt x="1" y="937"/>
                  </a:moveTo>
                  <a:lnTo>
                    <a:pt x="1" y="1058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824"/>
                  </a:moveTo>
                  <a:lnTo>
                    <a:pt x="1" y="937"/>
                  </a:lnTo>
                  <a:lnTo>
                    <a:pt x="1" y="824"/>
                  </a:lnTo>
                  <a:close/>
                  <a:moveTo>
                    <a:pt x="1" y="824"/>
                  </a:moveTo>
                  <a:lnTo>
                    <a:pt x="1" y="824"/>
                  </a:lnTo>
                  <a:lnTo>
                    <a:pt x="1" y="824"/>
                  </a:lnTo>
                  <a:close/>
                  <a:moveTo>
                    <a:pt x="1" y="824"/>
                  </a:moveTo>
                  <a:lnTo>
                    <a:pt x="1" y="824"/>
                  </a:lnTo>
                  <a:lnTo>
                    <a:pt x="1" y="824"/>
                  </a:lnTo>
                  <a:close/>
                  <a:moveTo>
                    <a:pt x="1" y="824"/>
                  </a:moveTo>
                  <a:lnTo>
                    <a:pt x="1" y="824"/>
                  </a:lnTo>
                  <a:lnTo>
                    <a:pt x="1" y="824"/>
                  </a:lnTo>
                  <a:close/>
                  <a:moveTo>
                    <a:pt x="1" y="824"/>
                  </a:moveTo>
                  <a:lnTo>
                    <a:pt x="1" y="824"/>
                  </a:lnTo>
                  <a:lnTo>
                    <a:pt x="1" y="824"/>
                  </a:lnTo>
                  <a:close/>
                  <a:moveTo>
                    <a:pt x="1" y="824"/>
                  </a:moveTo>
                  <a:lnTo>
                    <a:pt x="1" y="824"/>
                  </a:lnTo>
                  <a:lnTo>
                    <a:pt x="1" y="824"/>
                  </a:lnTo>
                  <a:close/>
                  <a:moveTo>
                    <a:pt x="1" y="824"/>
                  </a:moveTo>
                  <a:lnTo>
                    <a:pt x="1" y="824"/>
                  </a:lnTo>
                  <a:lnTo>
                    <a:pt x="1" y="824"/>
                  </a:lnTo>
                  <a:close/>
                  <a:moveTo>
                    <a:pt x="1" y="824"/>
                  </a:moveTo>
                  <a:lnTo>
                    <a:pt x="1" y="824"/>
                  </a:lnTo>
                  <a:lnTo>
                    <a:pt x="1" y="824"/>
                  </a:lnTo>
                  <a:close/>
                  <a:moveTo>
                    <a:pt x="1" y="824"/>
                  </a:moveTo>
                  <a:lnTo>
                    <a:pt x="1" y="824"/>
                  </a:lnTo>
                  <a:lnTo>
                    <a:pt x="1" y="824"/>
                  </a:lnTo>
                  <a:close/>
                  <a:moveTo>
                    <a:pt x="1" y="703"/>
                  </a:moveTo>
                  <a:lnTo>
                    <a:pt x="1" y="824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590"/>
                  </a:moveTo>
                  <a:lnTo>
                    <a:pt x="1" y="703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469"/>
                  </a:moveTo>
                  <a:lnTo>
                    <a:pt x="1" y="590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356"/>
                  </a:moveTo>
                  <a:lnTo>
                    <a:pt x="1" y="469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235"/>
                  </a:moveTo>
                  <a:lnTo>
                    <a:pt x="1" y="356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7564967" y="1597271"/>
              <a:ext cx="35" cy="3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E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7564967" y="1597271"/>
              <a:ext cx="28615" cy="8276"/>
            </a:xfrm>
            <a:custGeom>
              <a:avLst/>
              <a:gdLst/>
              <a:ahLst/>
              <a:cxnLst/>
              <a:rect l="l" t="t" r="r" b="b"/>
              <a:pathLst>
                <a:path w="816" h="236" extrusionOk="0">
                  <a:moveTo>
                    <a:pt x="815" y="235"/>
                  </a:moveTo>
                  <a:lnTo>
                    <a:pt x="815" y="235"/>
                  </a:lnTo>
                  <a:lnTo>
                    <a:pt x="815" y="235"/>
                  </a:lnTo>
                  <a:close/>
                  <a:moveTo>
                    <a:pt x="703" y="235"/>
                  </a:moveTo>
                  <a:lnTo>
                    <a:pt x="703" y="235"/>
                  </a:lnTo>
                  <a:lnTo>
                    <a:pt x="703" y="235"/>
                  </a:lnTo>
                  <a:close/>
                  <a:moveTo>
                    <a:pt x="703" y="235"/>
                  </a:moveTo>
                  <a:lnTo>
                    <a:pt x="703" y="235"/>
                  </a:lnTo>
                  <a:lnTo>
                    <a:pt x="703" y="235"/>
                  </a:lnTo>
                  <a:close/>
                  <a:moveTo>
                    <a:pt x="703" y="235"/>
                  </a:moveTo>
                  <a:lnTo>
                    <a:pt x="703" y="235"/>
                  </a:lnTo>
                  <a:lnTo>
                    <a:pt x="703" y="235"/>
                  </a:lnTo>
                  <a:close/>
                  <a:moveTo>
                    <a:pt x="703" y="235"/>
                  </a:moveTo>
                  <a:lnTo>
                    <a:pt x="703" y="235"/>
                  </a:lnTo>
                  <a:lnTo>
                    <a:pt x="703" y="235"/>
                  </a:lnTo>
                  <a:close/>
                  <a:moveTo>
                    <a:pt x="703" y="235"/>
                  </a:moveTo>
                  <a:lnTo>
                    <a:pt x="703" y="235"/>
                  </a:lnTo>
                  <a:lnTo>
                    <a:pt x="703" y="235"/>
                  </a:lnTo>
                  <a:close/>
                  <a:moveTo>
                    <a:pt x="703" y="235"/>
                  </a:moveTo>
                  <a:lnTo>
                    <a:pt x="703" y="235"/>
                  </a:lnTo>
                  <a:lnTo>
                    <a:pt x="703" y="235"/>
                  </a:lnTo>
                  <a:close/>
                  <a:moveTo>
                    <a:pt x="703" y="235"/>
                  </a:moveTo>
                  <a:lnTo>
                    <a:pt x="703" y="235"/>
                  </a:lnTo>
                  <a:lnTo>
                    <a:pt x="703" y="235"/>
                  </a:lnTo>
                  <a:close/>
                  <a:moveTo>
                    <a:pt x="581" y="235"/>
                  </a:moveTo>
                  <a:lnTo>
                    <a:pt x="581" y="235"/>
                  </a:lnTo>
                  <a:lnTo>
                    <a:pt x="581" y="235"/>
                  </a:lnTo>
                  <a:close/>
                  <a:moveTo>
                    <a:pt x="581" y="235"/>
                  </a:moveTo>
                  <a:lnTo>
                    <a:pt x="581" y="235"/>
                  </a:lnTo>
                  <a:lnTo>
                    <a:pt x="581" y="235"/>
                  </a:lnTo>
                  <a:close/>
                  <a:moveTo>
                    <a:pt x="581" y="235"/>
                  </a:moveTo>
                  <a:lnTo>
                    <a:pt x="581" y="235"/>
                  </a:lnTo>
                  <a:lnTo>
                    <a:pt x="581" y="235"/>
                  </a:lnTo>
                  <a:close/>
                  <a:moveTo>
                    <a:pt x="581" y="235"/>
                  </a:moveTo>
                  <a:lnTo>
                    <a:pt x="581" y="235"/>
                  </a:lnTo>
                  <a:lnTo>
                    <a:pt x="581" y="235"/>
                  </a:lnTo>
                  <a:close/>
                  <a:moveTo>
                    <a:pt x="581" y="235"/>
                  </a:moveTo>
                  <a:lnTo>
                    <a:pt x="581" y="235"/>
                  </a:lnTo>
                  <a:lnTo>
                    <a:pt x="581" y="235"/>
                  </a:lnTo>
                  <a:close/>
                  <a:moveTo>
                    <a:pt x="581" y="235"/>
                  </a:moveTo>
                  <a:lnTo>
                    <a:pt x="581" y="235"/>
                  </a:lnTo>
                  <a:lnTo>
                    <a:pt x="581" y="235"/>
                  </a:lnTo>
                  <a:close/>
                  <a:moveTo>
                    <a:pt x="581" y="235"/>
                  </a:moveTo>
                  <a:lnTo>
                    <a:pt x="581" y="235"/>
                  </a:lnTo>
                  <a:lnTo>
                    <a:pt x="581" y="235"/>
                  </a:lnTo>
                  <a:close/>
                  <a:moveTo>
                    <a:pt x="469" y="235"/>
                  </a:moveTo>
                  <a:lnTo>
                    <a:pt x="581" y="235"/>
                  </a:lnTo>
                  <a:lnTo>
                    <a:pt x="469" y="235"/>
                  </a:lnTo>
                  <a:close/>
                  <a:moveTo>
                    <a:pt x="469" y="235"/>
                  </a:moveTo>
                  <a:lnTo>
                    <a:pt x="469" y="235"/>
                  </a:lnTo>
                  <a:lnTo>
                    <a:pt x="469" y="235"/>
                  </a:lnTo>
                  <a:close/>
                  <a:moveTo>
                    <a:pt x="469" y="235"/>
                  </a:moveTo>
                  <a:lnTo>
                    <a:pt x="469" y="235"/>
                  </a:lnTo>
                  <a:lnTo>
                    <a:pt x="469" y="235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13" y="113"/>
                    <a:pt x="347" y="113"/>
                    <a:pt x="469" y="235"/>
                  </a:cubicBezTo>
                  <a:cubicBezTo>
                    <a:pt x="347" y="113"/>
                    <a:pt x="113" y="113"/>
                    <a:pt x="1" y="1"/>
                  </a:cubicBezTo>
                  <a:close/>
                </a:path>
              </a:pathLst>
            </a:custGeom>
            <a:solidFill>
              <a:srgbClr val="ECB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7400816" y="1154045"/>
              <a:ext cx="270896" cy="467906"/>
            </a:xfrm>
            <a:custGeom>
              <a:avLst/>
              <a:gdLst/>
              <a:ahLst/>
              <a:cxnLst/>
              <a:rect l="l" t="t" r="r" b="b"/>
              <a:pathLst>
                <a:path w="7725" h="13343" extrusionOk="0">
                  <a:moveTo>
                    <a:pt x="4682" y="0"/>
                  </a:moveTo>
                  <a:lnTo>
                    <a:pt x="4682" y="0"/>
                  </a:lnTo>
                  <a:cubicBezTo>
                    <a:pt x="1985" y="1283"/>
                    <a:pt x="235" y="3745"/>
                    <a:pt x="1" y="6433"/>
                  </a:cubicBezTo>
                  <a:lnTo>
                    <a:pt x="1" y="6554"/>
                  </a:lnTo>
                  <a:lnTo>
                    <a:pt x="1" y="6667"/>
                  </a:lnTo>
                  <a:lnTo>
                    <a:pt x="1" y="6788"/>
                  </a:lnTo>
                  <a:lnTo>
                    <a:pt x="1" y="6901"/>
                  </a:lnTo>
                  <a:lnTo>
                    <a:pt x="1" y="7022"/>
                  </a:lnTo>
                  <a:lnTo>
                    <a:pt x="1" y="7135"/>
                  </a:lnTo>
                  <a:lnTo>
                    <a:pt x="1" y="7256"/>
                  </a:lnTo>
                  <a:lnTo>
                    <a:pt x="1" y="7369"/>
                  </a:lnTo>
                  <a:lnTo>
                    <a:pt x="1" y="7490"/>
                  </a:lnTo>
                  <a:lnTo>
                    <a:pt x="1" y="7603"/>
                  </a:lnTo>
                  <a:cubicBezTo>
                    <a:pt x="347" y="10065"/>
                    <a:pt x="2107" y="11816"/>
                    <a:pt x="4682" y="12640"/>
                  </a:cubicBezTo>
                  <a:cubicBezTo>
                    <a:pt x="4794" y="12752"/>
                    <a:pt x="5028" y="12752"/>
                    <a:pt x="5150" y="12874"/>
                  </a:cubicBezTo>
                  <a:lnTo>
                    <a:pt x="5496" y="12874"/>
                  </a:lnTo>
                  <a:cubicBezTo>
                    <a:pt x="6199" y="13108"/>
                    <a:pt x="6901" y="13220"/>
                    <a:pt x="7725" y="13342"/>
                  </a:cubicBezTo>
                  <a:cubicBezTo>
                    <a:pt x="1405" y="9597"/>
                    <a:pt x="2219" y="4448"/>
                    <a:pt x="4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7470425" y="1351023"/>
              <a:ext cx="127435" cy="102502"/>
            </a:xfrm>
            <a:custGeom>
              <a:avLst/>
              <a:gdLst/>
              <a:ahLst/>
              <a:cxnLst/>
              <a:rect l="l" t="t" r="r" b="b"/>
              <a:pathLst>
                <a:path w="3634" h="2923" extrusionOk="0">
                  <a:moveTo>
                    <a:pt x="1873" y="1"/>
                  </a:moveTo>
                  <a:cubicBezTo>
                    <a:pt x="824" y="1"/>
                    <a:pt x="0" y="703"/>
                    <a:pt x="0" y="1518"/>
                  </a:cubicBezTo>
                  <a:cubicBezTo>
                    <a:pt x="0" y="2342"/>
                    <a:pt x="824" y="2922"/>
                    <a:pt x="1873" y="2922"/>
                  </a:cubicBezTo>
                  <a:cubicBezTo>
                    <a:pt x="2809" y="2922"/>
                    <a:pt x="3633" y="2342"/>
                    <a:pt x="3633" y="1518"/>
                  </a:cubicBezTo>
                  <a:cubicBezTo>
                    <a:pt x="3633" y="703"/>
                    <a:pt x="2809" y="1"/>
                    <a:pt x="1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7815175" y="1351023"/>
              <a:ext cx="123157" cy="102502"/>
            </a:xfrm>
            <a:custGeom>
              <a:avLst/>
              <a:gdLst/>
              <a:ahLst/>
              <a:cxnLst/>
              <a:rect l="l" t="t" r="r" b="b"/>
              <a:pathLst>
                <a:path w="3512" h="2923" extrusionOk="0">
                  <a:moveTo>
                    <a:pt x="1760" y="1"/>
                  </a:moveTo>
                  <a:cubicBezTo>
                    <a:pt x="824" y="1"/>
                    <a:pt x="0" y="703"/>
                    <a:pt x="0" y="1518"/>
                  </a:cubicBezTo>
                  <a:cubicBezTo>
                    <a:pt x="0" y="2342"/>
                    <a:pt x="824" y="2922"/>
                    <a:pt x="1760" y="2922"/>
                  </a:cubicBezTo>
                  <a:cubicBezTo>
                    <a:pt x="2809" y="2922"/>
                    <a:pt x="3511" y="2342"/>
                    <a:pt x="3511" y="1518"/>
                  </a:cubicBezTo>
                  <a:cubicBezTo>
                    <a:pt x="3511" y="703"/>
                    <a:pt x="2809" y="1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7663472" y="1334611"/>
              <a:ext cx="86056" cy="110708"/>
            </a:xfrm>
            <a:custGeom>
              <a:avLst/>
              <a:gdLst/>
              <a:ahLst/>
              <a:cxnLst/>
              <a:rect l="l" t="t" r="r" b="b"/>
              <a:pathLst>
                <a:path w="2454" h="3157" extrusionOk="0">
                  <a:moveTo>
                    <a:pt x="1171" y="1"/>
                  </a:moveTo>
                  <a:cubicBezTo>
                    <a:pt x="815" y="1"/>
                    <a:pt x="469" y="113"/>
                    <a:pt x="235" y="347"/>
                  </a:cubicBezTo>
                  <a:cubicBezTo>
                    <a:pt x="1" y="469"/>
                    <a:pt x="1" y="581"/>
                    <a:pt x="1" y="815"/>
                  </a:cubicBezTo>
                  <a:lnTo>
                    <a:pt x="1" y="1873"/>
                  </a:lnTo>
                  <a:cubicBezTo>
                    <a:pt x="1" y="2454"/>
                    <a:pt x="469" y="3044"/>
                    <a:pt x="1171" y="3156"/>
                  </a:cubicBezTo>
                  <a:cubicBezTo>
                    <a:pt x="1873" y="3156"/>
                    <a:pt x="2454" y="2576"/>
                    <a:pt x="2454" y="1873"/>
                  </a:cubicBezTo>
                  <a:lnTo>
                    <a:pt x="2454" y="815"/>
                  </a:lnTo>
                  <a:cubicBezTo>
                    <a:pt x="2454" y="581"/>
                    <a:pt x="2341" y="469"/>
                    <a:pt x="2220" y="347"/>
                  </a:cubicBezTo>
                  <a:cubicBezTo>
                    <a:pt x="1986" y="113"/>
                    <a:pt x="1639" y="1"/>
                    <a:pt x="1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7942540" y="1248273"/>
              <a:ext cx="200972" cy="288009"/>
            </a:xfrm>
            <a:custGeom>
              <a:avLst/>
              <a:gdLst/>
              <a:ahLst/>
              <a:cxnLst/>
              <a:rect l="l" t="t" r="r" b="b"/>
              <a:pathLst>
                <a:path w="5731" h="8213" extrusionOk="0">
                  <a:moveTo>
                    <a:pt x="1874" y="0"/>
                  </a:moveTo>
                  <a:cubicBezTo>
                    <a:pt x="1284" y="0"/>
                    <a:pt x="703" y="356"/>
                    <a:pt x="703" y="1058"/>
                  </a:cubicBezTo>
                  <a:lnTo>
                    <a:pt x="113" y="6676"/>
                  </a:lnTo>
                  <a:cubicBezTo>
                    <a:pt x="1" y="7257"/>
                    <a:pt x="469" y="7846"/>
                    <a:pt x="1050" y="7846"/>
                  </a:cubicBezTo>
                  <a:lnTo>
                    <a:pt x="3858" y="8193"/>
                  </a:lnTo>
                  <a:cubicBezTo>
                    <a:pt x="3921" y="8206"/>
                    <a:pt x="3983" y="8212"/>
                    <a:pt x="4043" y="8212"/>
                  </a:cubicBezTo>
                  <a:cubicBezTo>
                    <a:pt x="4544" y="8212"/>
                    <a:pt x="4928" y="7772"/>
                    <a:pt x="5029" y="7144"/>
                  </a:cubicBezTo>
                  <a:lnTo>
                    <a:pt x="5619" y="1527"/>
                  </a:lnTo>
                  <a:cubicBezTo>
                    <a:pt x="5731" y="937"/>
                    <a:pt x="5263" y="356"/>
                    <a:pt x="4682" y="356"/>
                  </a:cubicBezTo>
                  <a:lnTo>
                    <a:pt x="18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7995738" y="1281097"/>
              <a:ext cx="32893" cy="32858"/>
            </a:xfrm>
            <a:custGeom>
              <a:avLst/>
              <a:gdLst/>
              <a:ahLst/>
              <a:cxnLst/>
              <a:rect l="l" t="t" r="r" b="b"/>
              <a:pathLst>
                <a:path w="938" h="937" extrusionOk="0">
                  <a:moveTo>
                    <a:pt x="469" y="1"/>
                  </a:moveTo>
                  <a:cubicBezTo>
                    <a:pt x="235" y="1"/>
                    <a:pt x="1" y="235"/>
                    <a:pt x="1" y="469"/>
                  </a:cubicBezTo>
                  <a:cubicBezTo>
                    <a:pt x="1" y="825"/>
                    <a:pt x="235" y="937"/>
                    <a:pt x="469" y="937"/>
                  </a:cubicBezTo>
                  <a:cubicBezTo>
                    <a:pt x="703" y="937"/>
                    <a:pt x="937" y="825"/>
                    <a:pt x="937" y="469"/>
                  </a:cubicBezTo>
                  <a:cubicBezTo>
                    <a:pt x="937" y="235"/>
                    <a:pt x="703" y="1"/>
                    <a:pt x="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8016428" y="1342817"/>
              <a:ext cx="57511" cy="57511"/>
            </a:xfrm>
            <a:custGeom>
              <a:avLst/>
              <a:gdLst/>
              <a:ahLst/>
              <a:cxnLst/>
              <a:rect l="l" t="t" r="r" b="b"/>
              <a:pathLst>
                <a:path w="1640" h="1640" extrusionOk="0">
                  <a:moveTo>
                    <a:pt x="815" y="1"/>
                  </a:moveTo>
                  <a:cubicBezTo>
                    <a:pt x="347" y="1"/>
                    <a:pt x="1" y="347"/>
                    <a:pt x="1" y="815"/>
                  </a:cubicBezTo>
                  <a:cubicBezTo>
                    <a:pt x="1" y="1284"/>
                    <a:pt x="347" y="1639"/>
                    <a:pt x="815" y="1639"/>
                  </a:cubicBezTo>
                  <a:cubicBezTo>
                    <a:pt x="1283" y="1639"/>
                    <a:pt x="1639" y="1284"/>
                    <a:pt x="1639" y="815"/>
                  </a:cubicBezTo>
                  <a:cubicBezTo>
                    <a:pt x="1639" y="347"/>
                    <a:pt x="1283" y="1"/>
                    <a:pt x="8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7946503" y="1441323"/>
              <a:ext cx="176670" cy="45027"/>
            </a:xfrm>
            <a:custGeom>
              <a:avLst/>
              <a:gdLst/>
              <a:ahLst/>
              <a:cxnLst/>
              <a:rect l="l" t="t" r="r" b="b"/>
              <a:pathLst>
                <a:path w="5038" h="1284" extrusionOk="0">
                  <a:moveTo>
                    <a:pt x="122" y="1"/>
                  </a:moveTo>
                  <a:lnTo>
                    <a:pt x="0" y="815"/>
                  </a:lnTo>
                  <a:lnTo>
                    <a:pt x="4916" y="1283"/>
                  </a:lnTo>
                  <a:lnTo>
                    <a:pt x="5037" y="581"/>
                  </a:lnTo>
                  <a:lnTo>
                    <a:pt x="1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7864410" y="1449529"/>
              <a:ext cx="225940" cy="246279"/>
            </a:xfrm>
            <a:custGeom>
              <a:avLst/>
              <a:gdLst/>
              <a:ahLst/>
              <a:cxnLst/>
              <a:rect l="l" t="t" r="r" b="b"/>
              <a:pathLst>
                <a:path w="6443" h="7023" extrusionOk="0">
                  <a:moveTo>
                    <a:pt x="5150" y="1"/>
                  </a:moveTo>
                  <a:cubicBezTo>
                    <a:pt x="4448" y="1"/>
                    <a:pt x="3867" y="469"/>
                    <a:pt x="3867" y="1171"/>
                  </a:cubicBezTo>
                  <a:cubicBezTo>
                    <a:pt x="3633" y="3156"/>
                    <a:pt x="2809" y="4214"/>
                    <a:pt x="1171" y="4560"/>
                  </a:cubicBezTo>
                  <a:cubicBezTo>
                    <a:pt x="469" y="4682"/>
                    <a:pt x="1" y="5384"/>
                    <a:pt x="122" y="6086"/>
                  </a:cubicBezTo>
                  <a:cubicBezTo>
                    <a:pt x="235" y="6667"/>
                    <a:pt x="825" y="7023"/>
                    <a:pt x="1405" y="7023"/>
                  </a:cubicBezTo>
                  <a:lnTo>
                    <a:pt x="1639" y="7023"/>
                  </a:lnTo>
                  <a:cubicBezTo>
                    <a:pt x="4448" y="6433"/>
                    <a:pt x="6086" y="4448"/>
                    <a:pt x="6321" y="1405"/>
                  </a:cubicBezTo>
                  <a:cubicBezTo>
                    <a:pt x="6442" y="703"/>
                    <a:pt x="5852" y="113"/>
                    <a:pt x="5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7343375" y="1057924"/>
              <a:ext cx="832993" cy="945525"/>
            </a:xfrm>
            <a:custGeom>
              <a:avLst/>
              <a:gdLst/>
              <a:ahLst/>
              <a:cxnLst/>
              <a:rect l="l" t="t" r="r" b="b"/>
              <a:pathLst>
                <a:path w="23754" h="26963" extrusionOk="0">
                  <a:moveTo>
                    <a:pt x="3028" y="846"/>
                  </a:moveTo>
                  <a:cubicBezTo>
                    <a:pt x="4355" y="846"/>
                    <a:pt x="5643" y="1221"/>
                    <a:pt x="6666" y="2039"/>
                  </a:cubicBezTo>
                  <a:cubicBezTo>
                    <a:pt x="6198" y="2273"/>
                    <a:pt x="5618" y="2620"/>
                    <a:pt x="5150" y="2854"/>
                  </a:cubicBezTo>
                  <a:cubicBezTo>
                    <a:pt x="4092" y="1917"/>
                    <a:pt x="2809" y="1449"/>
                    <a:pt x="1873" y="1337"/>
                  </a:cubicBezTo>
                  <a:cubicBezTo>
                    <a:pt x="1985" y="1103"/>
                    <a:pt x="2219" y="869"/>
                    <a:pt x="2453" y="869"/>
                  </a:cubicBezTo>
                  <a:cubicBezTo>
                    <a:pt x="2645" y="854"/>
                    <a:pt x="2837" y="846"/>
                    <a:pt x="3028" y="846"/>
                  </a:cubicBezTo>
                  <a:close/>
                  <a:moveTo>
                    <a:pt x="20138" y="846"/>
                  </a:moveTo>
                  <a:cubicBezTo>
                    <a:pt x="20329" y="846"/>
                    <a:pt x="20520" y="854"/>
                    <a:pt x="20710" y="869"/>
                  </a:cubicBezTo>
                  <a:cubicBezTo>
                    <a:pt x="21066" y="869"/>
                    <a:pt x="21179" y="1103"/>
                    <a:pt x="21300" y="1337"/>
                  </a:cubicBezTo>
                  <a:cubicBezTo>
                    <a:pt x="20364" y="1449"/>
                    <a:pt x="19194" y="1917"/>
                    <a:pt x="18023" y="2854"/>
                  </a:cubicBezTo>
                  <a:cubicBezTo>
                    <a:pt x="17667" y="2620"/>
                    <a:pt x="17321" y="2386"/>
                    <a:pt x="16853" y="2273"/>
                  </a:cubicBezTo>
                  <a:cubicBezTo>
                    <a:pt x="16731" y="2152"/>
                    <a:pt x="16619" y="2152"/>
                    <a:pt x="16497" y="2039"/>
                  </a:cubicBezTo>
                  <a:cubicBezTo>
                    <a:pt x="17520" y="1221"/>
                    <a:pt x="18815" y="846"/>
                    <a:pt x="20138" y="846"/>
                  </a:cubicBezTo>
                  <a:close/>
                  <a:moveTo>
                    <a:pt x="21534" y="2039"/>
                  </a:moveTo>
                  <a:cubicBezTo>
                    <a:pt x="21768" y="2854"/>
                    <a:pt x="21768" y="4024"/>
                    <a:pt x="21179" y="5316"/>
                  </a:cubicBezTo>
                  <a:lnTo>
                    <a:pt x="20476" y="5194"/>
                  </a:lnTo>
                  <a:cubicBezTo>
                    <a:pt x="20008" y="4492"/>
                    <a:pt x="19428" y="3912"/>
                    <a:pt x="18725" y="3444"/>
                  </a:cubicBezTo>
                  <a:cubicBezTo>
                    <a:pt x="19662" y="2620"/>
                    <a:pt x="20710" y="2273"/>
                    <a:pt x="21534" y="2039"/>
                  </a:cubicBezTo>
                  <a:close/>
                  <a:moveTo>
                    <a:pt x="1639" y="2039"/>
                  </a:moveTo>
                  <a:cubicBezTo>
                    <a:pt x="2453" y="2273"/>
                    <a:pt x="3511" y="2620"/>
                    <a:pt x="4447" y="3444"/>
                  </a:cubicBezTo>
                  <a:cubicBezTo>
                    <a:pt x="4447" y="3444"/>
                    <a:pt x="4326" y="3444"/>
                    <a:pt x="4326" y="3556"/>
                  </a:cubicBezTo>
                  <a:cubicBezTo>
                    <a:pt x="3511" y="4258"/>
                    <a:pt x="2809" y="5082"/>
                    <a:pt x="2341" y="5897"/>
                  </a:cubicBezTo>
                  <a:cubicBezTo>
                    <a:pt x="1404" y="4380"/>
                    <a:pt x="1517" y="2975"/>
                    <a:pt x="1639" y="2039"/>
                  </a:cubicBezTo>
                  <a:close/>
                  <a:moveTo>
                    <a:pt x="6554" y="7423"/>
                  </a:moveTo>
                  <a:cubicBezTo>
                    <a:pt x="6320" y="7423"/>
                    <a:pt x="6086" y="7535"/>
                    <a:pt x="6086" y="7769"/>
                  </a:cubicBezTo>
                  <a:lnTo>
                    <a:pt x="6086" y="8471"/>
                  </a:lnTo>
                  <a:cubicBezTo>
                    <a:pt x="6086" y="8593"/>
                    <a:pt x="6320" y="8827"/>
                    <a:pt x="6554" y="8827"/>
                  </a:cubicBezTo>
                  <a:cubicBezTo>
                    <a:pt x="6788" y="8827"/>
                    <a:pt x="6900" y="8593"/>
                    <a:pt x="6900" y="8471"/>
                  </a:cubicBezTo>
                  <a:lnTo>
                    <a:pt x="6900" y="7769"/>
                  </a:lnTo>
                  <a:cubicBezTo>
                    <a:pt x="6900" y="7535"/>
                    <a:pt x="6788" y="7423"/>
                    <a:pt x="6554" y="7423"/>
                  </a:cubicBezTo>
                  <a:close/>
                  <a:moveTo>
                    <a:pt x="14156" y="7423"/>
                  </a:moveTo>
                  <a:cubicBezTo>
                    <a:pt x="13922" y="7423"/>
                    <a:pt x="13810" y="7535"/>
                    <a:pt x="13810" y="7769"/>
                  </a:cubicBezTo>
                  <a:lnTo>
                    <a:pt x="13810" y="8471"/>
                  </a:lnTo>
                  <a:cubicBezTo>
                    <a:pt x="13810" y="8593"/>
                    <a:pt x="13922" y="8827"/>
                    <a:pt x="14156" y="8827"/>
                  </a:cubicBezTo>
                  <a:cubicBezTo>
                    <a:pt x="14391" y="8827"/>
                    <a:pt x="14625" y="8593"/>
                    <a:pt x="14625" y="8471"/>
                  </a:cubicBezTo>
                  <a:lnTo>
                    <a:pt x="14625" y="7769"/>
                  </a:lnTo>
                  <a:cubicBezTo>
                    <a:pt x="14625" y="7535"/>
                    <a:pt x="14391" y="7423"/>
                    <a:pt x="14156" y="7423"/>
                  </a:cubicBezTo>
                  <a:close/>
                  <a:moveTo>
                    <a:pt x="4454" y="9127"/>
                  </a:moveTo>
                  <a:cubicBezTo>
                    <a:pt x="3883" y="9127"/>
                    <a:pt x="3141" y="9209"/>
                    <a:pt x="2809" y="9295"/>
                  </a:cubicBezTo>
                  <a:cubicBezTo>
                    <a:pt x="2575" y="9295"/>
                    <a:pt x="2453" y="9529"/>
                    <a:pt x="2575" y="9763"/>
                  </a:cubicBezTo>
                  <a:cubicBezTo>
                    <a:pt x="2575" y="9997"/>
                    <a:pt x="2809" y="10110"/>
                    <a:pt x="2921" y="10110"/>
                  </a:cubicBezTo>
                  <a:lnTo>
                    <a:pt x="3043" y="10110"/>
                  </a:lnTo>
                  <a:cubicBezTo>
                    <a:pt x="3287" y="10031"/>
                    <a:pt x="3940" y="9947"/>
                    <a:pt x="4469" y="9947"/>
                  </a:cubicBezTo>
                  <a:cubicBezTo>
                    <a:pt x="4690" y="9947"/>
                    <a:pt x="4890" y="9961"/>
                    <a:pt x="5028" y="9997"/>
                  </a:cubicBezTo>
                  <a:cubicBezTo>
                    <a:pt x="5150" y="9997"/>
                    <a:pt x="5384" y="9876"/>
                    <a:pt x="5384" y="9642"/>
                  </a:cubicBezTo>
                  <a:cubicBezTo>
                    <a:pt x="5496" y="9408"/>
                    <a:pt x="5262" y="9174"/>
                    <a:pt x="5028" y="9174"/>
                  </a:cubicBezTo>
                  <a:cubicBezTo>
                    <a:pt x="4892" y="9141"/>
                    <a:pt x="4687" y="9127"/>
                    <a:pt x="4454" y="9127"/>
                  </a:cubicBezTo>
                  <a:close/>
                  <a:moveTo>
                    <a:pt x="10299" y="8237"/>
                  </a:moveTo>
                  <a:cubicBezTo>
                    <a:pt x="10645" y="8237"/>
                    <a:pt x="10880" y="8359"/>
                    <a:pt x="11114" y="8593"/>
                  </a:cubicBezTo>
                  <a:cubicBezTo>
                    <a:pt x="11114" y="8593"/>
                    <a:pt x="11235" y="8593"/>
                    <a:pt x="11235" y="8705"/>
                  </a:cubicBezTo>
                  <a:lnTo>
                    <a:pt x="11235" y="9763"/>
                  </a:lnTo>
                  <a:cubicBezTo>
                    <a:pt x="11235" y="9997"/>
                    <a:pt x="11114" y="10231"/>
                    <a:pt x="10880" y="10344"/>
                  </a:cubicBezTo>
                  <a:cubicBezTo>
                    <a:pt x="10767" y="10578"/>
                    <a:pt x="10533" y="10578"/>
                    <a:pt x="10299" y="10578"/>
                  </a:cubicBezTo>
                  <a:cubicBezTo>
                    <a:pt x="9831" y="10578"/>
                    <a:pt x="9475" y="10231"/>
                    <a:pt x="9475" y="9763"/>
                  </a:cubicBezTo>
                  <a:lnTo>
                    <a:pt x="9475" y="8705"/>
                  </a:lnTo>
                  <a:cubicBezTo>
                    <a:pt x="9475" y="8593"/>
                    <a:pt x="9475" y="8593"/>
                    <a:pt x="9597" y="8593"/>
                  </a:cubicBezTo>
                  <a:cubicBezTo>
                    <a:pt x="9831" y="8359"/>
                    <a:pt x="10065" y="8237"/>
                    <a:pt x="10299" y="8237"/>
                  </a:cubicBezTo>
                  <a:close/>
                  <a:moveTo>
                    <a:pt x="10299" y="7535"/>
                  </a:moveTo>
                  <a:cubicBezTo>
                    <a:pt x="9831" y="7535"/>
                    <a:pt x="9475" y="7657"/>
                    <a:pt x="9129" y="7891"/>
                  </a:cubicBezTo>
                  <a:cubicBezTo>
                    <a:pt x="8895" y="8125"/>
                    <a:pt x="8661" y="8359"/>
                    <a:pt x="8661" y="8705"/>
                  </a:cubicBezTo>
                  <a:lnTo>
                    <a:pt x="8661" y="9763"/>
                  </a:lnTo>
                  <a:cubicBezTo>
                    <a:pt x="8661" y="10578"/>
                    <a:pt x="9363" y="11402"/>
                    <a:pt x="10299" y="11402"/>
                  </a:cubicBezTo>
                  <a:cubicBezTo>
                    <a:pt x="10767" y="11402"/>
                    <a:pt x="11114" y="11280"/>
                    <a:pt x="11469" y="10934"/>
                  </a:cubicBezTo>
                  <a:cubicBezTo>
                    <a:pt x="11816" y="10578"/>
                    <a:pt x="11938" y="10231"/>
                    <a:pt x="11938" y="9763"/>
                  </a:cubicBezTo>
                  <a:lnTo>
                    <a:pt x="11938" y="8705"/>
                  </a:lnTo>
                  <a:cubicBezTo>
                    <a:pt x="11938" y="8359"/>
                    <a:pt x="11816" y="8125"/>
                    <a:pt x="11582" y="7891"/>
                  </a:cubicBezTo>
                  <a:cubicBezTo>
                    <a:pt x="11235" y="7657"/>
                    <a:pt x="10767" y="7535"/>
                    <a:pt x="10299" y="7535"/>
                  </a:cubicBezTo>
                  <a:close/>
                  <a:moveTo>
                    <a:pt x="5262" y="10466"/>
                  </a:moveTo>
                  <a:cubicBezTo>
                    <a:pt x="4681" y="10700"/>
                    <a:pt x="3623" y="11168"/>
                    <a:pt x="3277" y="11514"/>
                  </a:cubicBezTo>
                  <a:cubicBezTo>
                    <a:pt x="3043" y="11636"/>
                    <a:pt x="3043" y="11870"/>
                    <a:pt x="3155" y="12104"/>
                  </a:cubicBezTo>
                  <a:cubicBezTo>
                    <a:pt x="3277" y="12104"/>
                    <a:pt x="3389" y="12216"/>
                    <a:pt x="3511" y="12216"/>
                  </a:cubicBezTo>
                  <a:cubicBezTo>
                    <a:pt x="3623" y="12216"/>
                    <a:pt x="3623" y="12216"/>
                    <a:pt x="3745" y="12104"/>
                  </a:cubicBezTo>
                  <a:cubicBezTo>
                    <a:pt x="4092" y="11870"/>
                    <a:pt x="5028" y="11402"/>
                    <a:pt x="5496" y="11280"/>
                  </a:cubicBezTo>
                  <a:cubicBezTo>
                    <a:pt x="5730" y="11168"/>
                    <a:pt x="5852" y="11046"/>
                    <a:pt x="5730" y="10812"/>
                  </a:cubicBezTo>
                  <a:cubicBezTo>
                    <a:pt x="5730" y="10578"/>
                    <a:pt x="5496" y="10466"/>
                    <a:pt x="5262" y="10466"/>
                  </a:cubicBezTo>
                  <a:close/>
                  <a:moveTo>
                    <a:pt x="18960" y="5784"/>
                  </a:moveTo>
                  <a:lnTo>
                    <a:pt x="21413" y="6131"/>
                  </a:lnTo>
                  <a:lnTo>
                    <a:pt x="21768" y="6131"/>
                  </a:lnTo>
                  <a:cubicBezTo>
                    <a:pt x="21881" y="6131"/>
                    <a:pt x="22115" y="6252"/>
                    <a:pt x="22236" y="6365"/>
                  </a:cubicBezTo>
                  <a:cubicBezTo>
                    <a:pt x="22349" y="6599"/>
                    <a:pt x="22349" y="6720"/>
                    <a:pt x="22349" y="6955"/>
                  </a:cubicBezTo>
                  <a:lnTo>
                    <a:pt x="21768" y="12572"/>
                  </a:lnTo>
                  <a:cubicBezTo>
                    <a:pt x="21768" y="12685"/>
                    <a:pt x="21647" y="12806"/>
                    <a:pt x="21534" y="12919"/>
                  </a:cubicBezTo>
                  <a:cubicBezTo>
                    <a:pt x="21534" y="12806"/>
                    <a:pt x="21647" y="12685"/>
                    <a:pt x="21647" y="12572"/>
                  </a:cubicBezTo>
                  <a:cubicBezTo>
                    <a:pt x="21647" y="11636"/>
                    <a:pt x="20944" y="10812"/>
                    <a:pt x="20130" y="10812"/>
                  </a:cubicBezTo>
                  <a:cubicBezTo>
                    <a:pt x="19662" y="10812"/>
                    <a:pt x="19194" y="10934"/>
                    <a:pt x="18838" y="11168"/>
                  </a:cubicBezTo>
                  <a:cubicBezTo>
                    <a:pt x="18491" y="11514"/>
                    <a:pt x="18370" y="11870"/>
                    <a:pt x="18257" y="12338"/>
                  </a:cubicBezTo>
                  <a:lnTo>
                    <a:pt x="18257" y="12919"/>
                  </a:lnTo>
                  <a:lnTo>
                    <a:pt x="18136" y="12919"/>
                  </a:lnTo>
                  <a:cubicBezTo>
                    <a:pt x="18023" y="12919"/>
                    <a:pt x="17789" y="12806"/>
                    <a:pt x="17667" y="12685"/>
                  </a:cubicBezTo>
                  <a:cubicBezTo>
                    <a:pt x="17555" y="12450"/>
                    <a:pt x="17555" y="12338"/>
                    <a:pt x="17555" y="12104"/>
                  </a:cubicBezTo>
                  <a:lnTo>
                    <a:pt x="18136" y="6486"/>
                  </a:lnTo>
                  <a:cubicBezTo>
                    <a:pt x="18136" y="6252"/>
                    <a:pt x="18257" y="6131"/>
                    <a:pt x="18491" y="6018"/>
                  </a:cubicBezTo>
                  <a:cubicBezTo>
                    <a:pt x="18604" y="5897"/>
                    <a:pt x="18725" y="5784"/>
                    <a:pt x="18960" y="5784"/>
                  </a:cubicBezTo>
                  <a:close/>
                  <a:moveTo>
                    <a:pt x="1724" y="16267"/>
                  </a:moveTo>
                  <a:cubicBezTo>
                    <a:pt x="1889" y="16267"/>
                    <a:pt x="2054" y="16350"/>
                    <a:pt x="2219" y="16430"/>
                  </a:cubicBezTo>
                  <a:cubicBezTo>
                    <a:pt x="2914" y="16971"/>
                    <a:pt x="3658" y="17258"/>
                    <a:pt x="4352" y="17258"/>
                  </a:cubicBezTo>
                  <a:cubicBezTo>
                    <a:pt x="4714" y="17258"/>
                    <a:pt x="5063" y="17180"/>
                    <a:pt x="5384" y="17019"/>
                  </a:cubicBezTo>
                  <a:lnTo>
                    <a:pt x="5384" y="17600"/>
                  </a:lnTo>
                  <a:cubicBezTo>
                    <a:pt x="5384" y="18068"/>
                    <a:pt x="5384" y="18424"/>
                    <a:pt x="5496" y="18892"/>
                  </a:cubicBezTo>
                  <a:cubicBezTo>
                    <a:pt x="5150" y="18892"/>
                    <a:pt x="4915" y="19004"/>
                    <a:pt x="4560" y="19004"/>
                  </a:cubicBezTo>
                  <a:cubicBezTo>
                    <a:pt x="3389" y="19004"/>
                    <a:pt x="2219" y="18658"/>
                    <a:pt x="1170" y="17834"/>
                  </a:cubicBezTo>
                  <a:cubicBezTo>
                    <a:pt x="936" y="17722"/>
                    <a:pt x="815" y="17488"/>
                    <a:pt x="815" y="17253"/>
                  </a:cubicBezTo>
                  <a:cubicBezTo>
                    <a:pt x="815" y="17019"/>
                    <a:pt x="815" y="16785"/>
                    <a:pt x="936" y="16664"/>
                  </a:cubicBezTo>
                  <a:cubicBezTo>
                    <a:pt x="1049" y="16430"/>
                    <a:pt x="1283" y="16317"/>
                    <a:pt x="1517" y="16317"/>
                  </a:cubicBezTo>
                  <a:cubicBezTo>
                    <a:pt x="1586" y="16281"/>
                    <a:pt x="1655" y="16267"/>
                    <a:pt x="1724" y="16267"/>
                  </a:cubicBezTo>
                  <a:close/>
                  <a:moveTo>
                    <a:pt x="22585" y="18604"/>
                  </a:moveTo>
                  <a:cubicBezTo>
                    <a:pt x="22663" y="18604"/>
                    <a:pt x="22742" y="18658"/>
                    <a:pt x="22817" y="18658"/>
                  </a:cubicBezTo>
                  <a:cubicBezTo>
                    <a:pt x="22817" y="18770"/>
                    <a:pt x="22939" y="18770"/>
                    <a:pt x="22939" y="18892"/>
                  </a:cubicBezTo>
                  <a:lnTo>
                    <a:pt x="22939" y="19238"/>
                  </a:lnTo>
                  <a:cubicBezTo>
                    <a:pt x="22817" y="19360"/>
                    <a:pt x="22705" y="19360"/>
                    <a:pt x="22583" y="19360"/>
                  </a:cubicBezTo>
                  <a:cubicBezTo>
                    <a:pt x="21881" y="19594"/>
                    <a:pt x="21647" y="19941"/>
                    <a:pt x="21179" y="20296"/>
                  </a:cubicBezTo>
                  <a:cubicBezTo>
                    <a:pt x="20832" y="20877"/>
                    <a:pt x="20242" y="21467"/>
                    <a:pt x="18960" y="21701"/>
                  </a:cubicBezTo>
                  <a:cubicBezTo>
                    <a:pt x="18725" y="21701"/>
                    <a:pt x="18370" y="21813"/>
                    <a:pt x="18136" y="21813"/>
                  </a:cubicBezTo>
                  <a:cubicBezTo>
                    <a:pt x="17555" y="21813"/>
                    <a:pt x="16965" y="21579"/>
                    <a:pt x="16385" y="21345"/>
                  </a:cubicBezTo>
                  <a:cubicBezTo>
                    <a:pt x="16619" y="21111"/>
                    <a:pt x="16731" y="20877"/>
                    <a:pt x="16965" y="20643"/>
                  </a:cubicBezTo>
                  <a:cubicBezTo>
                    <a:pt x="17266" y="20872"/>
                    <a:pt x="17618" y="21000"/>
                    <a:pt x="18047" y="21000"/>
                  </a:cubicBezTo>
                  <a:cubicBezTo>
                    <a:pt x="18285" y="21000"/>
                    <a:pt x="18547" y="20960"/>
                    <a:pt x="18838" y="20877"/>
                  </a:cubicBezTo>
                  <a:cubicBezTo>
                    <a:pt x="19896" y="20764"/>
                    <a:pt x="20242" y="20296"/>
                    <a:pt x="20598" y="19828"/>
                  </a:cubicBezTo>
                  <a:cubicBezTo>
                    <a:pt x="21066" y="19360"/>
                    <a:pt x="21534" y="18770"/>
                    <a:pt x="22471" y="18658"/>
                  </a:cubicBezTo>
                  <a:cubicBezTo>
                    <a:pt x="22508" y="18617"/>
                    <a:pt x="22546" y="18604"/>
                    <a:pt x="22585" y="18604"/>
                  </a:cubicBezTo>
                  <a:close/>
                  <a:moveTo>
                    <a:pt x="11582" y="1805"/>
                  </a:moveTo>
                  <a:cubicBezTo>
                    <a:pt x="14746" y="1805"/>
                    <a:pt x="17555" y="3088"/>
                    <a:pt x="19306" y="5082"/>
                  </a:cubicBezTo>
                  <a:lnTo>
                    <a:pt x="19072" y="5082"/>
                  </a:lnTo>
                  <a:cubicBezTo>
                    <a:pt x="19000" y="5071"/>
                    <a:pt x="18928" y="5066"/>
                    <a:pt x="18857" y="5066"/>
                  </a:cubicBezTo>
                  <a:cubicBezTo>
                    <a:pt x="18118" y="5066"/>
                    <a:pt x="17433" y="5622"/>
                    <a:pt x="17433" y="6365"/>
                  </a:cubicBezTo>
                  <a:lnTo>
                    <a:pt x="17087" y="9174"/>
                  </a:lnTo>
                  <a:cubicBezTo>
                    <a:pt x="16775" y="9174"/>
                    <a:pt x="16409" y="9124"/>
                    <a:pt x="16061" y="9124"/>
                  </a:cubicBezTo>
                  <a:cubicBezTo>
                    <a:pt x="15886" y="9124"/>
                    <a:pt x="15717" y="9136"/>
                    <a:pt x="15561" y="9174"/>
                  </a:cubicBezTo>
                  <a:cubicBezTo>
                    <a:pt x="15449" y="9174"/>
                    <a:pt x="15214" y="9408"/>
                    <a:pt x="15214" y="9642"/>
                  </a:cubicBezTo>
                  <a:cubicBezTo>
                    <a:pt x="15327" y="9876"/>
                    <a:pt x="15449" y="9997"/>
                    <a:pt x="15683" y="9997"/>
                  </a:cubicBezTo>
                  <a:cubicBezTo>
                    <a:pt x="15856" y="9937"/>
                    <a:pt x="16059" y="9906"/>
                    <a:pt x="16278" y="9906"/>
                  </a:cubicBezTo>
                  <a:cubicBezTo>
                    <a:pt x="16497" y="9906"/>
                    <a:pt x="16731" y="9937"/>
                    <a:pt x="16965" y="9997"/>
                  </a:cubicBezTo>
                  <a:lnTo>
                    <a:pt x="16853" y="11168"/>
                  </a:lnTo>
                  <a:cubicBezTo>
                    <a:pt x="16385" y="10934"/>
                    <a:pt x="15795" y="10578"/>
                    <a:pt x="15449" y="10466"/>
                  </a:cubicBezTo>
                  <a:cubicBezTo>
                    <a:pt x="15214" y="10466"/>
                    <a:pt x="14980" y="10578"/>
                    <a:pt x="14859" y="10812"/>
                  </a:cubicBezTo>
                  <a:cubicBezTo>
                    <a:pt x="14859" y="11046"/>
                    <a:pt x="14980" y="11168"/>
                    <a:pt x="15214" y="11280"/>
                  </a:cubicBezTo>
                  <a:cubicBezTo>
                    <a:pt x="15561" y="11402"/>
                    <a:pt x="16385" y="11748"/>
                    <a:pt x="16731" y="11982"/>
                  </a:cubicBezTo>
                  <a:cubicBezTo>
                    <a:pt x="16731" y="12450"/>
                    <a:pt x="16853" y="12806"/>
                    <a:pt x="17087" y="13153"/>
                  </a:cubicBezTo>
                  <a:cubicBezTo>
                    <a:pt x="17321" y="13387"/>
                    <a:pt x="17667" y="13621"/>
                    <a:pt x="18023" y="13742"/>
                  </a:cubicBezTo>
                  <a:cubicBezTo>
                    <a:pt x="17789" y="14323"/>
                    <a:pt x="17321" y="14791"/>
                    <a:pt x="16619" y="15025"/>
                  </a:cubicBezTo>
                  <a:cubicBezTo>
                    <a:pt x="15214" y="15615"/>
                    <a:pt x="13576" y="15849"/>
                    <a:pt x="11582" y="15849"/>
                  </a:cubicBezTo>
                  <a:cubicBezTo>
                    <a:pt x="11114" y="15849"/>
                    <a:pt x="10645" y="15727"/>
                    <a:pt x="10177" y="15727"/>
                  </a:cubicBezTo>
                  <a:cubicBezTo>
                    <a:pt x="9943" y="15727"/>
                    <a:pt x="9709" y="15849"/>
                    <a:pt x="9709" y="16083"/>
                  </a:cubicBezTo>
                  <a:cubicBezTo>
                    <a:pt x="9709" y="16317"/>
                    <a:pt x="9943" y="16551"/>
                    <a:pt x="10065" y="16551"/>
                  </a:cubicBezTo>
                  <a:lnTo>
                    <a:pt x="11582" y="16551"/>
                  </a:lnTo>
                  <a:cubicBezTo>
                    <a:pt x="12752" y="16551"/>
                    <a:pt x="13688" y="16551"/>
                    <a:pt x="14625" y="16317"/>
                  </a:cubicBezTo>
                  <a:lnTo>
                    <a:pt x="14625" y="16785"/>
                  </a:lnTo>
                  <a:cubicBezTo>
                    <a:pt x="14512" y="17019"/>
                    <a:pt x="14746" y="17132"/>
                    <a:pt x="14980" y="17253"/>
                  </a:cubicBezTo>
                  <a:cubicBezTo>
                    <a:pt x="15214" y="17253"/>
                    <a:pt x="15327" y="17019"/>
                    <a:pt x="15327" y="16898"/>
                  </a:cubicBezTo>
                  <a:cubicBezTo>
                    <a:pt x="15449" y="16430"/>
                    <a:pt x="15683" y="16196"/>
                    <a:pt x="16029" y="16083"/>
                  </a:cubicBezTo>
                  <a:cubicBezTo>
                    <a:pt x="16385" y="16083"/>
                    <a:pt x="16731" y="15961"/>
                    <a:pt x="16965" y="15849"/>
                  </a:cubicBezTo>
                  <a:cubicBezTo>
                    <a:pt x="17902" y="15381"/>
                    <a:pt x="18604" y="14557"/>
                    <a:pt x="18960" y="13508"/>
                  </a:cubicBezTo>
                  <a:lnTo>
                    <a:pt x="18960" y="13387"/>
                  </a:lnTo>
                  <a:cubicBezTo>
                    <a:pt x="18960" y="13153"/>
                    <a:pt x="19072" y="12806"/>
                    <a:pt x="19072" y="12338"/>
                  </a:cubicBezTo>
                  <a:cubicBezTo>
                    <a:pt x="19072" y="12104"/>
                    <a:pt x="19194" y="11982"/>
                    <a:pt x="19428" y="11748"/>
                  </a:cubicBezTo>
                  <a:cubicBezTo>
                    <a:pt x="19507" y="11669"/>
                    <a:pt x="19646" y="11585"/>
                    <a:pt x="19804" y="11585"/>
                  </a:cubicBezTo>
                  <a:cubicBezTo>
                    <a:pt x="19870" y="11585"/>
                    <a:pt x="19939" y="11600"/>
                    <a:pt x="20008" y="11636"/>
                  </a:cubicBezTo>
                  <a:cubicBezTo>
                    <a:pt x="20476" y="11636"/>
                    <a:pt x="20832" y="11982"/>
                    <a:pt x="20832" y="12572"/>
                  </a:cubicBezTo>
                  <a:cubicBezTo>
                    <a:pt x="20832" y="12919"/>
                    <a:pt x="20710" y="13153"/>
                    <a:pt x="20710" y="13508"/>
                  </a:cubicBezTo>
                  <a:cubicBezTo>
                    <a:pt x="20476" y="14557"/>
                    <a:pt x="20130" y="15381"/>
                    <a:pt x="19540" y="16083"/>
                  </a:cubicBezTo>
                  <a:cubicBezTo>
                    <a:pt x="18960" y="16664"/>
                    <a:pt x="18257" y="17253"/>
                    <a:pt x="17321" y="17488"/>
                  </a:cubicBezTo>
                  <a:lnTo>
                    <a:pt x="17321" y="17600"/>
                  </a:lnTo>
                  <a:cubicBezTo>
                    <a:pt x="16965" y="17600"/>
                    <a:pt x="16731" y="17722"/>
                    <a:pt x="16385" y="17834"/>
                  </a:cubicBezTo>
                  <a:cubicBezTo>
                    <a:pt x="16263" y="17834"/>
                    <a:pt x="16151" y="17834"/>
                    <a:pt x="15917" y="17722"/>
                  </a:cubicBezTo>
                  <a:cubicBezTo>
                    <a:pt x="15795" y="17722"/>
                    <a:pt x="15561" y="17834"/>
                    <a:pt x="15449" y="18068"/>
                  </a:cubicBezTo>
                  <a:cubicBezTo>
                    <a:pt x="15449" y="18190"/>
                    <a:pt x="15561" y="18424"/>
                    <a:pt x="15683" y="18536"/>
                  </a:cubicBezTo>
                  <a:cubicBezTo>
                    <a:pt x="15917" y="18536"/>
                    <a:pt x="16029" y="18658"/>
                    <a:pt x="16263" y="18658"/>
                  </a:cubicBezTo>
                  <a:cubicBezTo>
                    <a:pt x="16385" y="18658"/>
                    <a:pt x="16497" y="18536"/>
                    <a:pt x="16619" y="18536"/>
                  </a:cubicBezTo>
                  <a:cubicBezTo>
                    <a:pt x="16731" y="18536"/>
                    <a:pt x="16853" y="18536"/>
                    <a:pt x="16965" y="18424"/>
                  </a:cubicBezTo>
                  <a:lnTo>
                    <a:pt x="16965" y="18424"/>
                  </a:lnTo>
                  <a:cubicBezTo>
                    <a:pt x="16853" y="19004"/>
                    <a:pt x="16731" y="19472"/>
                    <a:pt x="16497" y="19941"/>
                  </a:cubicBezTo>
                  <a:lnTo>
                    <a:pt x="16385" y="19941"/>
                  </a:lnTo>
                  <a:cubicBezTo>
                    <a:pt x="16151" y="20409"/>
                    <a:pt x="15917" y="20764"/>
                    <a:pt x="15561" y="21111"/>
                  </a:cubicBezTo>
                  <a:cubicBezTo>
                    <a:pt x="15327" y="21345"/>
                    <a:pt x="15093" y="21467"/>
                    <a:pt x="14859" y="21701"/>
                  </a:cubicBezTo>
                  <a:cubicBezTo>
                    <a:pt x="14156" y="22169"/>
                    <a:pt x="13342" y="22403"/>
                    <a:pt x="12518" y="22637"/>
                  </a:cubicBezTo>
                  <a:lnTo>
                    <a:pt x="11582" y="22637"/>
                  </a:lnTo>
                  <a:cubicBezTo>
                    <a:pt x="8661" y="22637"/>
                    <a:pt x="6198" y="20409"/>
                    <a:pt x="6198" y="17600"/>
                  </a:cubicBezTo>
                  <a:cubicBezTo>
                    <a:pt x="6198" y="17132"/>
                    <a:pt x="6198" y="16785"/>
                    <a:pt x="6320" y="16317"/>
                  </a:cubicBezTo>
                  <a:cubicBezTo>
                    <a:pt x="6432" y="16196"/>
                    <a:pt x="6432" y="16083"/>
                    <a:pt x="6432" y="15849"/>
                  </a:cubicBezTo>
                  <a:cubicBezTo>
                    <a:pt x="7022" y="16083"/>
                    <a:pt x="7603" y="16196"/>
                    <a:pt x="8192" y="16317"/>
                  </a:cubicBezTo>
                  <a:lnTo>
                    <a:pt x="8305" y="16317"/>
                  </a:lnTo>
                  <a:cubicBezTo>
                    <a:pt x="8539" y="16317"/>
                    <a:pt x="8661" y="16196"/>
                    <a:pt x="8661" y="15961"/>
                  </a:cubicBezTo>
                  <a:cubicBezTo>
                    <a:pt x="8773" y="15727"/>
                    <a:pt x="8539" y="15615"/>
                    <a:pt x="8426" y="15493"/>
                  </a:cubicBezTo>
                  <a:cubicBezTo>
                    <a:pt x="7724" y="15381"/>
                    <a:pt x="7022" y="15259"/>
                    <a:pt x="6432" y="15025"/>
                  </a:cubicBezTo>
                  <a:lnTo>
                    <a:pt x="6320" y="15025"/>
                  </a:lnTo>
                  <a:cubicBezTo>
                    <a:pt x="5384" y="14679"/>
                    <a:pt x="4447" y="14211"/>
                    <a:pt x="3745" y="13621"/>
                  </a:cubicBezTo>
                  <a:cubicBezTo>
                    <a:pt x="2687" y="12572"/>
                    <a:pt x="2107" y="11280"/>
                    <a:pt x="2107" y="9642"/>
                  </a:cubicBezTo>
                  <a:cubicBezTo>
                    <a:pt x="2107" y="5316"/>
                    <a:pt x="6320" y="1805"/>
                    <a:pt x="11582" y="1805"/>
                  </a:cubicBezTo>
                  <a:close/>
                  <a:moveTo>
                    <a:pt x="8426" y="22637"/>
                  </a:moveTo>
                  <a:lnTo>
                    <a:pt x="8426" y="22637"/>
                  </a:lnTo>
                  <a:cubicBezTo>
                    <a:pt x="9007" y="22983"/>
                    <a:pt x="9597" y="23105"/>
                    <a:pt x="10177" y="23339"/>
                  </a:cubicBezTo>
                  <a:cubicBezTo>
                    <a:pt x="10177" y="23807"/>
                    <a:pt x="10177" y="24510"/>
                    <a:pt x="10299" y="25212"/>
                  </a:cubicBezTo>
                  <a:cubicBezTo>
                    <a:pt x="10299" y="25680"/>
                    <a:pt x="10065" y="26148"/>
                    <a:pt x="9597" y="26260"/>
                  </a:cubicBezTo>
                  <a:lnTo>
                    <a:pt x="9363" y="26260"/>
                  </a:lnTo>
                  <a:cubicBezTo>
                    <a:pt x="9007" y="26260"/>
                    <a:pt x="8661" y="25914"/>
                    <a:pt x="8539" y="25446"/>
                  </a:cubicBezTo>
                  <a:cubicBezTo>
                    <a:pt x="8426" y="24622"/>
                    <a:pt x="8426" y="23573"/>
                    <a:pt x="8426" y="22637"/>
                  </a:cubicBezTo>
                  <a:close/>
                  <a:moveTo>
                    <a:pt x="3065" y="0"/>
                  </a:moveTo>
                  <a:cubicBezTo>
                    <a:pt x="2824" y="0"/>
                    <a:pt x="2583" y="15"/>
                    <a:pt x="2341" y="45"/>
                  </a:cubicBezTo>
                  <a:cubicBezTo>
                    <a:pt x="1751" y="167"/>
                    <a:pt x="1170" y="635"/>
                    <a:pt x="1049" y="1215"/>
                  </a:cubicBezTo>
                  <a:cubicBezTo>
                    <a:pt x="468" y="3088"/>
                    <a:pt x="815" y="5082"/>
                    <a:pt x="1873" y="6720"/>
                  </a:cubicBezTo>
                  <a:cubicBezTo>
                    <a:pt x="1517" y="7657"/>
                    <a:pt x="1283" y="8593"/>
                    <a:pt x="1283" y="9642"/>
                  </a:cubicBezTo>
                  <a:cubicBezTo>
                    <a:pt x="1283" y="11514"/>
                    <a:pt x="1985" y="13040"/>
                    <a:pt x="3277" y="14211"/>
                  </a:cubicBezTo>
                  <a:cubicBezTo>
                    <a:pt x="3857" y="14679"/>
                    <a:pt x="4560" y="15147"/>
                    <a:pt x="5496" y="15493"/>
                  </a:cubicBezTo>
                  <a:cubicBezTo>
                    <a:pt x="5618" y="15615"/>
                    <a:pt x="5618" y="15615"/>
                    <a:pt x="5730" y="15615"/>
                  </a:cubicBezTo>
                  <a:cubicBezTo>
                    <a:pt x="5730" y="15727"/>
                    <a:pt x="5618" y="15849"/>
                    <a:pt x="5618" y="15961"/>
                  </a:cubicBezTo>
                  <a:cubicBezTo>
                    <a:pt x="5221" y="16300"/>
                    <a:pt x="4772" y="16475"/>
                    <a:pt x="4295" y="16475"/>
                  </a:cubicBezTo>
                  <a:cubicBezTo>
                    <a:pt x="3782" y="16475"/>
                    <a:pt x="3236" y="16271"/>
                    <a:pt x="2687" y="15849"/>
                  </a:cubicBezTo>
                  <a:cubicBezTo>
                    <a:pt x="2426" y="15581"/>
                    <a:pt x="2097" y="15451"/>
                    <a:pt x="1750" y="15451"/>
                  </a:cubicBezTo>
                  <a:cubicBezTo>
                    <a:pt x="1636" y="15451"/>
                    <a:pt x="1520" y="15466"/>
                    <a:pt x="1404" y="15493"/>
                  </a:cubicBezTo>
                  <a:cubicBezTo>
                    <a:pt x="936" y="15615"/>
                    <a:pt x="581" y="15849"/>
                    <a:pt x="346" y="16196"/>
                  </a:cubicBezTo>
                  <a:cubicBezTo>
                    <a:pt x="112" y="16551"/>
                    <a:pt x="0" y="16898"/>
                    <a:pt x="0" y="17366"/>
                  </a:cubicBezTo>
                  <a:cubicBezTo>
                    <a:pt x="112" y="17834"/>
                    <a:pt x="346" y="18190"/>
                    <a:pt x="702" y="18424"/>
                  </a:cubicBezTo>
                  <a:cubicBezTo>
                    <a:pt x="1873" y="19360"/>
                    <a:pt x="3155" y="19828"/>
                    <a:pt x="4326" y="19828"/>
                  </a:cubicBezTo>
                  <a:lnTo>
                    <a:pt x="4560" y="19828"/>
                  </a:lnTo>
                  <a:cubicBezTo>
                    <a:pt x="4915" y="19828"/>
                    <a:pt x="5384" y="19707"/>
                    <a:pt x="5730" y="19594"/>
                  </a:cubicBezTo>
                  <a:cubicBezTo>
                    <a:pt x="6086" y="20643"/>
                    <a:pt x="6788" y="21467"/>
                    <a:pt x="7724" y="22169"/>
                  </a:cubicBezTo>
                  <a:cubicBezTo>
                    <a:pt x="7603" y="22983"/>
                    <a:pt x="7603" y="24154"/>
                    <a:pt x="7724" y="25558"/>
                  </a:cubicBezTo>
                  <a:cubicBezTo>
                    <a:pt x="7837" y="26382"/>
                    <a:pt x="8661" y="26963"/>
                    <a:pt x="9363" y="26963"/>
                  </a:cubicBezTo>
                  <a:lnTo>
                    <a:pt x="9709" y="26963"/>
                  </a:lnTo>
                  <a:cubicBezTo>
                    <a:pt x="10533" y="26850"/>
                    <a:pt x="11235" y="26026"/>
                    <a:pt x="11114" y="25090"/>
                  </a:cubicBezTo>
                  <a:cubicBezTo>
                    <a:pt x="11001" y="24510"/>
                    <a:pt x="11001" y="23920"/>
                    <a:pt x="11001" y="23452"/>
                  </a:cubicBezTo>
                  <a:lnTo>
                    <a:pt x="11938" y="23452"/>
                  </a:lnTo>
                  <a:cubicBezTo>
                    <a:pt x="11938" y="24154"/>
                    <a:pt x="12050" y="24978"/>
                    <a:pt x="12050" y="25558"/>
                  </a:cubicBezTo>
                  <a:cubicBezTo>
                    <a:pt x="12172" y="26382"/>
                    <a:pt x="12874" y="26963"/>
                    <a:pt x="13688" y="26963"/>
                  </a:cubicBezTo>
                  <a:lnTo>
                    <a:pt x="14044" y="26963"/>
                  </a:lnTo>
                  <a:cubicBezTo>
                    <a:pt x="14625" y="26850"/>
                    <a:pt x="15093" y="26494"/>
                    <a:pt x="15327" y="25792"/>
                  </a:cubicBezTo>
                  <a:cubicBezTo>
                    <a:pt x="15449" y="25680"/>
                    <a:pt x="15327" y="25446"/>
                    <a:pt x="15093" y="25324"/>
                  </a:cubicBezTo>
                  <a:cubicBezTo>
                    <a:pt x="14859" y="25324"/>
                    <a:pt x="14625" y="25446"/>
                    <a:pt x="14625" y="25558"/>
                  </a:cubicBezTo>
                  <a:cubicBezTo>
                    <a:pt x="14512" y="25914"/>
                    <a:pt x="14156" y="26148"/>
                    <a:pt x="13922" y="26260"/>
                  </a:cubicBezTo>
                  <a:lnTo>
                    <a:pt x="13688" y="26260"/>
                  </a:lnTo>
                  <a:cubicBezTo>
                    <a:pt x="13342" y="26260"/>
                    <a:pt x="12986" y="25914"/>
                    <a:pt x="12874" y="25446"/>
                  </a:cubicBezTo>
                  <a:cubicBezTo>
                    <a:pt x="12752" y="24856"/>
                    <a:pt x="12752" y="24041"/>
                    <a:pt x="12752" y="23339"/>
                  </a:cubicBezTo>
                  <a:cubicBezTo>
                    <a:pt x="13342" y="23218"/>
                    <a:pt x="14044" y="22983"/>
                    <a:pt x="14512" y="22749"/>
                  </a:cubicBezTo>
                  <a:lnTo>
                    <a:pt x="14512" y="24041"/>
                  </a:lnTo>
                  <a:cubicBezTo>
                    <a:pt x="14512" y="24275"/>
                    <a:pt x="14746" y="24510"/>
                    <a:pt x="14859" y="24510"/>
                  </a:cubicBezTo>
                  <a:cubicBezTo>
                    <a:pt x="15093" y="24510"/>
                    <a:pt x="15327" y="24275"/>
                    <a:pt x="15327" y="24041"/>
                  </a:cubicBezTo>
                  <a:cubicBezTo>
                    <a:pt x="15327" y="23452"/>
                    <a:pt x="15327" y="22749"/>
                    <a:pt x="15449" y="22281"/>
                  </a:cubicBezTo>
                  <a:cubicBezTo>
                    <a:pt x="15561" y="22169"/>
                    <a:pt x="15683" y="22047"/>
                    <a:pt x="15917" y="21935"/>
                  </a:cubicBezTo>
                  <a:cubicBezTo>
                    <a:pt x="16497" y="22281"/>
                    <a:pt x="17321" y="22515"/>
                    <a:pt x="18136" y="22515"/>
                  </a:cubicBezTo>
                  <a:lnTo>
                    <a:pt x="19194" y="22515"/>
                  </a:lnTo>
                  <a:cubicBezTo>
                    <a:pt x="20710" y="22169"/>
                    <a:pt x="21413" y="21345"/>
                    <a:pt x="21881" y="20877"/>
                  </a:cubicBezTo>
                  <a:cubicBezTo>
                    <a:pt x="22236" y="20409"/>
                    <a:pt x="22349" y="20296"/>
                    <a:pt x="22817" y="20175"/>
                  </a:cubicBezTo>
                  <a:cubicBezTo>
                    <a:pt x="23173" y="20062"/>
                    <a:pt x="23407" y="19941"/>
                    <a:pt x="23519" y="19707"/>
                  </a:cubicBezTo>
                  <a:cubicBezTo>
                    <a:pt x="23753" y="19360"/>
                    <a:pt x="23753" y="19126"/>
                    <a:pt x="23753" y="18770"/>
                  </a:cubicBezTo>
                  <a:cubicBezTo>
                    <a:pt x="23641" y="18424"/>
                    <a:pt x="23519" y="18190"/>
                    <a:pt x="23173" y="18068"/>
                  </a:cubicBezTo>
                  <a:cubicBezTo>
                    <a:pt x="22939" y="17834"/>
                    <a:pt x="22583" y="17834"/>
                    <a:pt x="22349" y="17834"/>
                  </a:cubicBezTo>
                  <a:cubicBezTo>
                    <a:pt x="21066" y="18068"/>
                    <a:pt x="20476" y="18770"/>
                    <a:pt x="20008" y="19360"/>
                  </a:cubicBezTo>
                  <a:cubicBezTo>
                    <a:pt x="19662" y="19707"/>
                    <a:pt x="19428" y="19941"/>
                    <a:pt x="18725" y="20175"/>
                  </a:cubicBezTo>
                  <a:cubicBezTo>
                    <a:pt x="18536" y="20207"/>
                    <a:pt x="18372" y="20223"/>
                    <a:pt x="18227" y="20223"/>
                  </a:cubicBezTo>
                  <a:cubicBezTo>
                    <a:pt x="17832" y="20223"/>
                    <a:pt x="17574" y="20112"/>
                    <a:pt x="17321" y="19941"/>
                  </a:cubicBezTo>
                  <a:cubicBezTo>
                    <a:pt x="17555" y="19472"/>
                    <a:pt x="17789" y="18892"/>
                    <a:pt x="17789" y="18190"/>
                  </a:cubicBezTo>
                  <a:cubicBezTo>
                    <a:pt x="18725" y="17834"/>
                    <a:pt x="19540" y="17253"/>
                    <a:pt x="20130" y="16551"/>
                  </a:cubicBezTo>
                  <a:cubicBezTo>
                    <a:pt x="20710" y="15849"/>
                    <a:pt x="21179" y="14913"/>
                    <a:pt x="21413" y="13977"/>
                  </a:cubicBezTo>
                  <a:cubicBezTo>
                    <a:pt x="22002" y="13855"/>
                    <a:pt x="22471" y="13274"/>
                    <a:pt x="22471" y="12685"/>
                  </a:cubicBezTo>
                  <a:lnTo>
                    <a:pt x="23173" y="7067"/>
                  </a:lnTo>
                  <a:cubicBezTo>
                    <a:pt x="23173" y="6599"/>
                    <a:pt x="23051" y="6252"/>
                    <a:pt x="22817" y="5897"/>
                  </a:cubicBezTo>
                  <a:cubicBezTo>
                    <a:pt x="22583" y="5663"/>
                    <a:pt x="22349" y="5428"/>
                    <a:pt x="22002" y="5428"/>
                  </a:cubicBezTo>
                  <a:cubicBezTo>
                    <a:pt x="22705" y="3678"/>
                    <a:pt x="22471" y="2039"/>
                    <a:pt x="22115" y="1215"/>
                  </a:cubicBezTo>
                  <a:cubicBezTo>
                    <a:pt x="22002" y="635"/>
                    <a:pt x="21413" y="167"/>
                    <a:pt x="20832" y="45"/>
                  </a:cubicBezTo>
                  <a:cubicBezTo>
                    <a:pt x="20590" y="15"/>
                    <a:pt x="20348" y="0"/>
                    <a:pt x="20107" y="0"/>
                  </a:cubicBezTo>
                  <a:cubicBezTo>
                    <a:pt x="18484" y="0"/>
                    <a:pt x="16906" y="664"/>
                    <a:pt x="15683" y="1683"/>
                  </a:cubicBezTo>
                  <a:cubicBezTo>
                    <a:pt x="14391" y="1215"/>
                    <a:pt x="12986" y="981"/>
                    <a:pt x="11582" y="981"/>
                  </a:cubicBezTo>
                  <a:cubicBezTo>
                    <a:pt x="10177" y="981"/>
                    <a:pt x="8773" y="1215"/>
                    <a:pt x="7490" y="1683"/>
                  </a:cubicBezTo>
                  <a:cubicBezTo>
                    <a:pt x="6267" y="664"/>
                    <a:pt x="4689" y="0"/>
                    <a:pt x="3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0"/>
          <p:cNvGrpSpPr/>
          <p:nvPr/>
        </p:nvGrpSpPr>
        <p:grpSpPr>
          <a:xfrm>
            <a:off x="960860" y="2327905"/>
            <a:ext cx="770156" cy="749108"/>
            <a:chOff x="684375" y="2117175"/>
            <a:chExt cx="1734976" cy="1687181"/>
          </a:xfrm>
        </p:grpSpPr>
        <p:sp>
          <p:nvSpPr>
            <p:cNvPr id="215" name="Google Shape;215;p30"/>
            <p:cNvSpPr/>
            <p:nvPr/>
          </p:nvSpPr>
          <p:spPr>
            <a:xfrm>
              <a:off x="940308" y="3266961"/>
              <a:ext cx="652000" cy="259186"/>
            </a:xfrm>
            <a:custGeom>
              <a:avLst/>
              <a:gdLst/>
              <a:ahLst/>
              <a:cxnLst/>
              <a:rect l="l" t="t" r="r" b="b"/>
              <a:pathLst>
                <a:path w="10422" h="4143" extrusionOk="0">
                  <a:moveTo>
                    <a:pt x="9489" y="1"/>
                  </a:moveTo>
                  <a:cubicBezTo>
                    <a:pt x="9262" y="1"/>
                    <a:pt x="9025" y="89"/>
                    <a:pt x="8895" y="285"/>
                  </a:cubicBezTo>
                  <a:cubicBezTo>
                    <a:pt x="8783" y="397"/>
                    <a:pt x="8549" y="631"/>
                    <a:pt x="8427" y="865"/>
                  </a:cubicBezTo>
                  <a:cubicBezTo>
                    <a:pt x="7562" y="1932"/>
                    <a:pt x="7009" y="2596"/>
                    <a:pt x="6122" y="2596"/>
                  </a:cubicBezTo>
                  <a:cubicBezTo>
                    <a:pt x="5934" y="2596"/>
                    <a:pt x="5731" y="2566"/>
                    <a:pt x="5506" y="2504"/>
                  </a:cubicBezTo>
                  <a:cubicBezTo>
                    <a:pt x="4505" y="2104"/>
                    <a:pt x="3506" y="1744"/>
                    <a:pt x="2530" y="1744"/>
                  </a:cubicBezTo>
                  <a:cubicBezTo>
                    <a:pt x="1790" y="1744"/>
                    <a:pt x="1063" y="1951"/>
                    <a:pt x="357" y="2504"/>
                  </a:cubicBezTo>
                  <a:cubicBezTo>
                    <a:pt x="1" y="2738"/>
                    <a:pt x="1" y="3328"/>
                    <a:pt x="235" y="3674"/>
                  </a:cubicBezTo>
                  <a:cubicBezTo>
                    <a:pt x="381" y="3820"/>
                    <a:pt x="664" y="3922"/>
                    <a:pt x="914" y="3922"/>
                  </a:cubicBezTo>
                  <a:cubicBezTo>
                    <a:pt x="1065" y="3922"/>
                    <a:pt x="1205" y="3884"/>
                    <a:pt x="1293" y="3796"/>
                  </a:cubicBezTo>
                  <a:cubicBezTo>
                    <a:pt x="1700" y="3491"/>
                    <a:pt x="2106" y="3363"/>
                    <a:pt x="2580" y="3363"/>
                  </a:cubicBezTo>
                  <a:cubicBezTo>
                    <a:pt x="3197" y="3363"/>
                    <a:pt x="3926" y="3580"/>
                    <a:pt x="4916" y="3908"/>
                  </a:cubicBezTo>
                  <a:cubicBezTo>
                    <a:pt x="5384" y="4142"/>
                    <a:pt x="5740" y="4142"/>
                    <a:pt x="6208" y="4142"/>
                  </a:cubicBezTo>
                  <a:cubicBezTo>
                    <a:pt x="6789" y="4142"/>
                    <a:pt x="7379" y="4030"/>
                    <a:pt x="7847" y="3674"/>
                  </a:cubicBezTo>
                  <a:cubicBezTo>
                    <a:pt x="8661" y="3206"/>
                    <a:pt x="9130" y="2504"/>
                    <a:pt x="9719" y="1802"/>
                  </a:cubicBezTo>
                  <a:cubicBezTo>
                    <a:pt x="9832" y="1568"/>
                    <a:pt x="9953" y="1455"/>
                    <a:pt x="10066" y="1221"/>
                  </a:cubicBezTo>
                  <a:cubicBezTo>
                    <a:pt x="10422" y="987"/>
                    <a:pt x="10300" y="397"/>
                    <a:pt x="9953" y="163"/>
                  </a:cubicBezTo>
                  <a:cubicBezTo>
                    <a:pt x="9849" y="58"/>
                    <a:pt x="9672" y="1"/>
                    <a:pt x="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940308" y="3401903"/>
              <a:ext cx="110231" cy="110481"/>
            </a:xfrm>
            <a:custGeom>
              <a:avLst/>
              <a:gdLst/>
              <a:ahLst/>
              <a:cxnLst/>
              <a:rect l="l" t="t" r="r" b="b"/>
              <a:pathLst>
                <a:path w="1762" h="1766" extrusionOk="0">
                  <a:moveTo>
                    <a:pt x="937" y="1"/>
                  </a:moveTo>
                  <a:cubicBezTo>
                    <a:pt x="703" y="113"/>
                    <a:pt x="591" y="235"/>
                    <a:pt x="357" y="347"/>
                  </a:cubicBezTo>
                  <a:cubicBezTo>
                    <a:pt x="1" y="581"/>
                    <a:pt x="1" y="1171"/>
                    <a:pt x="235" y="1517"/>
                  </a:cubicBezTo>
                  <a:cubicBezTo>
                    <a:pt x="381" y="1663"/>
                    <a:pt x="664" y="1765"/>
                    <a:pt x="914" y="1765"/>
                  </a:cubicBezTo>
                  <a:cubicBezTo>
                    <a:pt x="1065" y="1765"/>
                    <a:pt x="1205" y="1727"/>
                    <a:pt x="1293" y="1639"/>
                  </a:cubicBezTo>
                  <a:cubicBezTo>
                    <a:pt x="1527" y="1517"/>
                    <a:pt x="1639" y="1405"/>
                    <a:pt x="1761" y="1283"/>
                  </a:cubicBezTo>
                  <a:cubicBezTo>
                    <a:pt x="1761" y="703"/>
                    <a:pt x="1293" y="235"/>
                    <a:pt x="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1452861" y="3359425"/>
              <a:ext cx="234350" cy="423281"/>
            </a:xfrm>
            <a:custGeom>
              <a:avLst/>
              <a:gdLst/>
              <a:ahLst/>
              <a:cxnLst/>
              <a:rect l="l" t="t" r="r" b="b"/>
              <a:pathLst>
                <a:path w="3746" h="6766" extrusionOk="0">
                  <a:moveTo>
                    <a:pt x="1830" y="0"/>
                  </a:moveTo>
                  <a:cubicBezTo>
                    <a:pt x="1655" y="0"/>
                    <a:pt x="1473" y="29"/>
                    <a:pt x="1292" y="90"/>
                  </a:cubicBezTo>
                  <a:cubicBezTo>
                    <a:pt x="702" y="445"/>
                    <a:pt x="468" y="1260"/>
                    <a:pt x="824" y="1850"/>
                  </a:cubicBezTo>
                  <a:cubicBezTo>
                    <a:pt x="1171" y="2552"/>
                    <a:pt x="702" y="3835"/>
                    <a:pt x="234" y="5005"/>
                  </a:cubicBezTo>
                  <a:cubicBezTo>
                    <a:pt x="0" y="5707"/>
                    <a:pt x="356" y="6409"/>
                    <a:pt x="1058" y="6644"/>
                  </a:cubicBezTo>
                  <a:cubicBezTo>
                    <a:pt x="1171" y="6765"/>
                    <a:pt x="1292" y="6765"/>
                    <a:pt x="1526" y="6765"/>
                  </a:cubicBezTo>
                  <a:cubicBezTo>
                    <a:pt x="1995" y="6765"/>
                    <a:pt x="2463" y="6409"/>
                    <a:pt x="2697" y="5941"/>
                  </a:cubicBezTo>
                  <a:cubicBezTo>
                    <a:pt x="3399" y="3835"/>
                    <a:pt x="3745" y="2196"/>
                    <a:pt x="3043" y="680"/>
                  </a:cubicBezTo>
                  <a:cubicBezTo>
                    <a:pt x="2786" y="242"/>
                    <a:pt x="2333" y="0"/>
                    <a:pt x="18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998926" y="3088854"/>
              <a:ext cx="512554" cy="232285"/>
            </a:xfrm>
            <a:custGeom>
              <a:avLst/>
              <a:gdLst/>
              <a:ahLst/>
              <a:cxnLst/>
              <a:rect l="l" t="t" r="r" b="b"/>
              <a:pathLst>
                <a:path w="8193" h="3713" extrusionOk="0">
                  <a:moveTo>
                    <a:pt x="1362" y="0"/>
                  </a:moveTo>
                  <a:cubicBezTo>
                    <a:pt x="1025" y="0"/>
                    <a:pt x="702" y="145"/>
                    <a:pt x="468" y="436"/>
                  </a:cubicBezTo>
                  <a:cubicBezTo>
                    <a:pt x="0" y="904"/>
                    <a:pt x="0" y="1728"/>
                    <a:pt x="468" y="2196"/>
                  </a:cubicBezTo>
                  <a:cubicBezTo>
                    <a:pt x="1405" y="3132"/>
                    <a:pt x="2931" y="3712"/>
                    <a:pt x="4335" y="3712"/>
                  </a:cubicBezTo>
                  <a:cubicBezTo>
                    <a:pt x="4569" y="3712"/>
                    <a:pt x="4682" y="3600"/>
                    <a:pt x="4916" y="3600"/>
                  </a:cubicBezTo>
                  <a:cubicBezTo>
                    <a:pt x="6208" y="3478"/>
                    <a:pt x="7144" y="3010"/>
                    <a:pt x="7846" y="2074"/>
                  </a:cubicBezTo>
                  <a:cubicBezTo>
                    <a:pt x="8193" y="1494"/>
                    <a:pt x="8080" y="670"/>
                    <a:pt x="7490" y="323"/>
                  </a:cubicBezTo>
                  <a:cubicBezTo>
                    <a:pt x="7272" y="190"/>
                    <a:pt x="7020" y="123"/>
                    <a:pt x="6772" y="123"/>
                  </a:cubicBezTo>
                  <a:cubicBezTo>
                    <a:pt x="6359" y="123"/>
                    <a:pt x="5956" y="307"/>
                    <a:pt x="5740" y="670"/>
                  </a:cubicBezTo>
                  <a:cubicBezTo>
                    <a:pt x="5505" y="904"/>
                    <a:pt x="5150" y="1025"/>
                    <a:pt x="4682" y="1138"/>
                  </a:cubicBezTo>
                  <a:cubicBezTo>
                    <a:pt x="4556" y="1154"/>
                    <a:pt x="4430" y="1162"/>
                    <a:pt x="4305" y="1162"/>
                  </a:cubicBezTo>
                  <a:cubicBezTo>
                    <a:pt x="3502" y="1162"/>
                    <a:pt x="2746" y="841"/>
                    <a:pt x="2341" y="436"/>
                  </a:cubicBezTo>
                  <a:cubicBezTo>
                    <a:pt x="2051" y="145"/>
                    <a:pt x="1699" y="0"/>
                    <a:pt x="13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797254" y="3360426"/>
              <a:ext cx="270697" cy="356092"/>
            </a:xfrm>
            <a:custGeom>
              <a:avLst/>
              <a:gdLst/>
              <a:ahLst/>
              <a:cxnLst/>
              <a:rect l="l" t="t" r="r" b="b"/>
              <a:pathLst>
                <a:path w="4327" h="5692" extrusionOk="0">
                  <a:moveTo>
                    <a:pt x="1430" y="1"/>
                  </a:moveTo>
                  <a:cubicBezTo>
                    <a:pt x="894" y="1"/>
                    <a:pt x="419" y="319"/>
                    <a:pt x="235" y="776"/>
                  </a:cubicBezTo>
                  <a:cubicBezTo>
                    <a:pt x="1" y="1478"/>
                    <a:pt x="347" y="2180"/>
                    <a:pt x="1049" y="2414"/>
                  </a:cubicBezTo>
                  <a:cubicBezTo>
                    <a:pt x="1049" y="2414"/>
                    <a:pt x="1405" y="2648"/>
                    <a:pt x="1517" y="3004"/>
                  </a:cubicBezTo>
                  <a:cubicBezTo>
                    <a:pt x="1751" y="3238"/>
                    <a:pt x="1751" y="3585"/>
                    <a:pt x="1639" y="4053"/>
                  </a:cubicBezTo>
                  <a:cubicBezTo>
                    <a:pt x="1405" y="4643"/>
                    <a:pt x="1751" y="5345"/>
                    <a:pt x="2454" y="5579"/>
                  </a:cubicBezTo>
                  <a:cubicBezTo>
                    <a:pt x="2575" y="5691"/>
                    <a:pt x="2688" y="5691"/>
                    <a:pt x="2809" y="5691"/>
                  </a:cubicBezTo>
                  <a:cubicBezTo>
                    <a:pt x="3390" y="5691"/>
                    <a:pt x="3858" y="5345"/>
                    <a:pt x="3980" y="4877"/>
                  </a:cubicBezTo>
                  <a:cubicBezTo>
                    <a:pt x="4326" y="3819"/>
                    <a:pt x="4326" y="2882"/>
                    <a:pt x="3980" y="1946"/>
                  </a:cubicBezTo>
                  <a:cubicBezTo>
                    <a:pt x="3390" y="898"/>
                    <a:pt x="2454" y="308"/>
                    <a:pt x="1873" y="74"/>
                  </a:cubicBezTo>
                  <a:cubicBezTo>
                    <a:pt x="1724" y="24"/>
                    <a:pt x="1575" y="1"/>
                    <a:pt x="1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870449" y="3519077"/>
              <a:ext cx="36410" cy="50986"/>
            </a:xfrm>
            <a:custGeom>
              <a:avLst/>
              <a:gdLst/>
              <a:ahLst/>
              <a:cxnLst/>
              <a:rect l="l" t="t" r="r" b="b"/>
              <a:pathLst>
                <a:path w="582" h="815" extrusionOk="0">
                  <a:moveTo>
                    <a:pt x="347" y="468"/>
                  </a:moveTo>
                  <a:cubicBezTo>
                    <a:pt x="469" y="581"/>
                    <a:pt x="581" y="702"/>
                    <a:pt x="581" y="815"/>
                  </a:cubicBezTo>
                  <a:lnTo>
                    <a:pt x="581" y="815"/>
                  </a:lnTo>
                  <a:cubicBezTo>
                    <a:pt x="581" y="702"/>
                    <a:pt x="469" y="581"/>
                    <a:pt x="347" y="468"/>
                  </a:cubicBezTo>
                  <a:close/>
                  <a:moveTo>
                    <a:pt x="347" y="468"/>
                  </a:moveTo>
                  <a:lnTo>
                    <a:pt x="347" y="468"/>
                  </a:lnTo>
                  <a:lnTo>
                    <a:pt x="347" y="468"/>
                  </a:lnTo>
                  <a:close/>
                  <a:moveTo>
                    <a:pt x="347" y="468"/>
                  </a:moveTo>
                  <a:lnTo>
                    <a:pt x="347" y="468"/>
                  </a:lnTo>
                  <a:lnTo>
                    <a:pt x="347" y="468"/>
                  </a:lnTo>
                  <a:close/>
                  <a:moveTo>
                    <a:pt x="347" y="468"/>
                  </a:moveTo>
                  <a:lnTo>
                    <a:pt x="347" y="468"/>
                  </a:lnTo>
                  <a:lnTo>
                    <a:pt x="347" y="468"/>
                  </a:lnTo>
                  <a:close/>
                  <a:moveTo>
                    <a:pt x="347" y="468"/>
                  </a:moveTo>
                  <a:lnTo>
                    <a:pt x="347" y="468"/>
                  </a:lnTo>
                  <a:lnTo>
                    <a:pt x="347" y="468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13" y="112"/>
                    <a:pt x="235" y="234"/>
                    <a:pt x="347" y="468"/>
                  </a:cubicBezTo>
                  <a:cubicBezTo>
                    <a:pt x="235" y="234"/>
                    <a:pt x="113" y="112"/>
                    <a:pt x="1" y="0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870449" y="3423549"/>
              <a:ext cx="168161" cy="146516"/>
            </a:xfrm>
            <a:custGeom>
              <a:avLst/>
              <a:gdLst/>
              <a:ahLst/>
              <a:cxnLst/>
              <a:rect l="l" t="t" r="r" b="b"/>
              <a:pathLst>
                <a:path w="2688" h="2342" extrusionOk="0">
                  <a:moveTo>
                    <a:pt x="1986" y="1"/>
                  </a:moveTo>
                  <a:cubicBezTo>
                    <a:pt x="1518" y="591"/>
                    <a:pt x="815" y="1171"/>
                    <a:pt x="1" y="1527"/>
                  </a:cubicBezTo>
                  <a:cubicBezTo>
                    <a:pt x="113" y="1639"/>
                    <a:pt x="235" y="1761"/>
                    <a:pt x="347" y="1995"/>
                  </a:cubicBezTo>
                  <a:cubicBezTo>
                    <a:pt x="469" y="2108"/>
                    <a:pt x="581" y="2229"/>
                    <a:pt x="581" y="2342"/>
                  </a:cubicBezTo>
                  <a:cubicBezTo>
                    <a:pt x="1405" y="1995"/>
                    <a:pt x="2107" y="1405"/>
                    <a:pt x="2688" y="825"/>
                  </a:cubicBezTo>
                  <a:cubicBezTo>
                    <a:pt x="2454" y="469"/>
                    <a:pt x="2220" y="235"/>
                    <a:pt x="19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1504411" y="3504376"/>
              <a:ext cx="7069" cy="65688"/>
            </a:xfrm>
            <a:custGeom>
              <a:avLst/>
              <a:gdLst/>
              <a:ahLst/>
              <a:cxnLst/>
              <a:rect l="l" t="t" r="r" b="b"/>
              <a:pathLst>
                <a:path w="113" h="1050" extrusionOk="0">
                  <a:moveTo>
                    <a:pt x="113" y="1"/>
                  </a:moveTo>
                  <a:cubicBezTo>
                    <a:pt x="113" y="235"/>
                    <a:pt x="113" y="703"/>
                    <a:pt x="0" y="1050"/>
                  </a:cubicBezTo>
                  <a:lnTo>
                    <a:pt x="0" y="1050"/>
                  </a:lnTo>
                  <a:cubicBezTo>
                    <a:pt x="113" y="703"/>
                    <a:pt x="113" y="235"/>
                    <a:pt x="113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1504411" y="3504376"/>
              <a:ext cx="161092" cy="109605"/>
            </a:xfrm>
            <a:custGeom>
              <a:avLst/>
              <a:gdLst/>
              <a:ahLst/>
              <a:cxnLst/>
              <a:rect l="l" t="t" r="r" b="b"/>
              <a:pathLst>
                <a:path w="2575" h="1752" extrusionOk="0">
                  <a:moveTo>
                    <a:pt x="113" y="1"/>
                  </a:moveTo>
                  <a:cubicBezTo>
                    <a:pt x="113" y="235"/>
                    <a:pt x="113" y="703"/>
                    <a:pt x="0" y="1050"/>
                  </a:cubicBezTo>
                  <a:cubicBezTo>
                    <a:pt x="702" y="1405"/>
                    <a:pt x="1517" y="1639"/>
                    <a:pt x="2453" y="1752"/>
                  </a:cubicBezTo>
                  <a:cubicBezTo>
                    <a:pt x="2453" y="1405"/>
                    <a:pt x="2575" y="1050"/>
                    <a:pt x="2575" y="816"/>
                  </a:cubicBezTo>
                  <a:cubicBezTo>
                    <a:pt x="2453" y="816"/>
                    <a:pt x="2453" y="816"/>
                    <a:pt x="2341" y="703"/>
                  </a:cubicBezTo>
                  <a:cubicBezTo>
                    <a:pt x="1517" y="581"/>
                    <a:pt x="702" y="347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1343319" y="3394271"/>
              <a:ext cx="58619" cy="36973"/>
            </a:xfrm>
            <a:custGeom>
              <a:avLst/>
              <a:gdLst/>
              <a:ahLst/>
              <a:cxnLst/>
              <a:rect l="l" t="t" r="r" b="b"/>
              <a:pathLst>
                <a:path w="937" h="591" extrusionOk="0">
                  <a:moveTo>
                    <a:pt x="937" y="1"/>
                  </a:moveTo>
                  <a:cubicBezTo>
                    <a:pt x="581" y="357"/>
                    <a:pt x="347" y="469"/>
                    <a:pt x="0" y="591"/>
                  </a:cubicBezTo>
                  <a:lnTo>
                    <a:pt x="0" y="591"/>
                  </a:lnTo>
                  <a:cubicBezTo>
                    <a:pt x="347" y="469"/>
                    <a:pt x="581" y="357"/>
                    <a:pt x="937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1343319" y="3394271"/>
              <a:ext cx="124244" cy="117237"/>
            </a:xfrm>
            <a:custGeom>
              <a:avLst/>
              <a:gdLst/>
              <a:ahLst/>
              <a:cxnLst/>
              <a:rect l="l" t="t" r="r" b="b"/>
              <a:pathLst>
                <a:path w="1986" h="1874" extrusionOk="0">
                  <a:moveTo>
                    <a:pt x="937" y="1"/>
                  </a:moveTo>
                  <a:cubicBezTo>
                    <a:pt x="581" y="357"/>
                    <a:pt x="347" y="469"/>
                    <a:pt x="0" y="591"/>
                  </a:cubicBezTo>
                  <a:cubicBezTo>
                    <a:pt x="347" y="1059"/>
                    <a:pt x="703" y="1405"/>
                    <a:pt x="1049" y="1873"/>
                  </a:cubicBezTo>
                  <a:cubicBezTo>
                    <a:pt x="1171" y="1761"/>
                    <a:pt x="1283" y="1639"/>
                    <a:pt x="1405" y="1639"/>
                  </a:cubicBezTo>
                  <a:cubicBezTo>
                    <a:pt x="1639" y="1527"/>
                    <a:pt x="1751" y="1405"/>
                    <a:pt x="1985" y="1171"/>
                  </a:cubicBezTo>
                  <a:cubicBezTo>
                    <a:pt x="1517" y="937"/>
                    <a:pt x="1171" y="469"/>
                    <a:pt x="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1284763" y="3130706"/>
              <a:ext cx="73258" cy="183426"/>
            </a:xfrm>
            <a:custGeom>
              <a:avLst/>
              <a:gdLst/>
              <a:ahLst/>
              <a:cxnLst/>
              <a:rect l="l" t="t" r="r" b="b"/>
              <a:pathLst>
                <a:path w="1171" h="2932" extrusionOk="0">
                  <a:moveTo>
                    <a:pt x="1171" y="2809"/>
                  </a:moveTo>
                  <a:cubicBezTo>
                    <a:pt x="815" y="2931"/>
                    <a:pt x="581" y="2931"/>
                    <a:pt x="347" y="2931"/>
                  </a:cubicBezTo>
                  <a:lnTo>
                    <a:pt x="234" y="2931"/>
                  </a:lnTo>
                  <a:lnTo>
                    <a:pt x="347" y="2931"/>
                  </a:lnTo>
                  <a:cubicBezTo>
                    <a:pt x="581" y="2931"/>
                    <a:pt x="815" y="2931"/>
                    <a:pt x="1171" y="2809"/>
                  </a:cubicBezTo>
                  <a:lnTo>
                    <a:pt x="1171" y="2809"/>
                  </a:lnTo>
                  <a:close/>
                  <a:moveTo>
                    <a:pt x="1049" y="1"/>
                  </a:moveTo>
                  <a:cubicBezTo>
                    <a:pt x="936" y="235"/>
                    <a:pt x="581" y="356"/>
                    <a:pt x="113" y="469"/>
                  </a:cubicBezTo>
                  <a:lnTo>
                    <a:pt x="0" y="469"/>
                  </a:lnTo>
                  <a:lnTo>
                    <a:pt x="0" y="469"/>
                  </a:lnTo>
                  <a:lnTo>
                    <a:pt x="113" y="469"/>
                  </a:lnTo>
                  <a:cubicBezTo>
                    <a:pt x="581" y="356"/>
                    <a:pt x="936" y="235"/>
                    <a:pt x="1049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1277130" y="3130706"/>
              <a:ext cx="80890" cy="183426"/>
            </a:xfrm>
            <a:custGeom>
              <a:avLst/>
              <a:gdLst/>
              <a:ahLst/>
              <a:cxnLst/>
              <a:rect l="l" t="t" r="r" b="b"/>
              <a:pathLst>
                <a:path w="1293" h="2932" extrusionOk="0">
                  <a:moveTo>
                    <a:pt x="1171" y="1"/>
                  </a:moveTo>
                  <a:cubicBezTo>
                    <a:pt x="1058" y="235"/>
                    <a:pt x="703" y="356"/>
                    <a:pt x="235" y="469"/>
                  </a:cubicBezTo>
                  <a:lnTo>
                    <a:pt x="122" y="469"/>
                  </a:lnTo>
                  <a:cubicBezTo>
                    <a:pt x="0" y="703"/>
                    <a:pt x="0" y="1059"/>
                    <a:pt x="0" y="1405"/>
                  </a:cubicBezTo>
                  <a:cubicBezTo>
                    <a:pt x="0" y="1873"/>
                    <a:pt x="122" y="2463"/>
                    <a:pt x="235" y="2931"/>
                  </a:cubicBezTo>
                  <a:lnTo>
                    <a:pt x="469" y="2931"/>
                  </a:lnTo>
                  <a:cubicBezTo>
                    <a:pt x="703" y="2931"/>
                    <a:pt x="937" y="2931"/>
                    <a:pt x="1293" y="2809"/>
                  </a:cubicBezTo>
                  <a:cubicBezTo>
                    <a:pt x="1171" y="2697"/>
                    <a:pt x="1171" y="2697"/>
                    <a:pt x="1171" y="2575"/>
                  </a:cubicBezTo>
                  <a:lnTo>
                    <a:pt x="1171" y="2463"/>
                  </a:lnTo>
                  <a:cubicBezTo>
                    <a:pt x="1058" y="2107"/>
                    <a:pt x="1058" y="1761"/>
                    <a:pt x="1058" y="1405"/>
                  </a:cubicBezTo>
                  <a:cubicBezTo>
                    <a:pt x="1058" y="937"/>
                    <a:pt x="1058" y="469"/>
                    <a:pt x="11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1343319" y="2874774"/>
              <a:ext cx="732202" cy="680653"/>
            </a:xfrm>
            <a:custGeom>
              <a:avLst/>
              <a:gdLst/>
              <a:ahLst/>
              <a:cxnLst/>
              <a:rect l="l" t="t" r="r" b="b"/>
              <a:pathLst>
                <a:path w="11704" h="10880" extrusionOk="0">
                  <a:moveTo>
                    <a:pt x="5852" y="0"/>
                  </a:moveTo>
                  <a:cubicBezTo>
                    <a:pt x="2575" y="0"/>
                    <a:pt x="0" y="2453"/>
                    <a:pt x="0" y="5496"/>
                  </a:cubicBezTo>
                  <a:cubicBezTo>
                    <a:pt x="0" y="8427"/>
                    <a:pt x="2575" y="10880"/>
                    <a:pt x="5852" y="10880"/>
                  </a:cubicBezTo>
                  <a:cubicBezTo>
                    <a:pt x="9007" y="10880"/>
                    <a:pt x="11704" y="8427"/>
                    <a:pt x="11704" y="5496"/>
                  </a:cubicBezTo>
                  <a:cubicBezTo>
                    <a:pt x="11704" y="2453"/>
                    <a:pt x="9007" y="0"/>
                    <a:pt x="5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1357958" y="3306437"/>
              <a:ext cx="153522" cy="198002"/>
            </a:xfrm>
            <a:custGeom>
              <a:avLst/>
              <a:gdLst/>
              <a:ahLst/>
              <a:cxnLst/>
              <a:rect l="l" t="t" r="r" b="b"/>
              <a:pathLst>
                <a:path w="2454" h="3165" extrusionOk="0">
                  <a:moveTo>
                    <a:pt x="1751" y="2575"/>
                  </a:moveTo>
                  <a:lnTo>
                    <a:pt x="1751" y="2575"/>
                  </a:lnTo>
                  <a:cubicBezTo>
                    <a:pt x="1985" y="2809"/>
                    <a:pt x="2219" y="2931"/>
                    <a:pt x="2454" y="3165"/>
                  </a:cubicBezTo>
                  <a:lnTo>
                    <a:pt x="2454" y="3165"/>
                  </a:lnTo>
                  <a:cubicBezTo>
                    <a:pt x="2219" y="2931"/>
                    <a:pt x="1985" y="2809"/>
                    <a:pt x="1751" y="2575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13" y="590"/>
                    <a:pt x="347" y="1058"/>
                    <a:pt x="703" y="1405"/>
                  </a:cubicBezTo>
                  <a:lnTo>
                    <a:pt x="703" y="1405"/>
                  </a:lnTo>
                  <a:cubicBezTo>
                    <a:pt x="347" y="1058"/>
                    <a:pt x="113" y="590"/>
                    <a:pt x="1" y="0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1467500" y="3467528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1511417" y="3504376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1511417" y="3504376"/>
              <a:ext cx="139446" cy="44042"/>
            </a:xfrm>
            <a:custGeom>
              <a:avLst/>
              <a:gdLst/>
              <a:ahLst/>
              <a:cxnLst/>
              <a:rect l="l" t="t" r="r" b="b"/>
              <a:pathLst>
                <a:path w="2229" h="704" extrusionOk="0">
                  <a:moveTo>
                    <a:pt x="1" y="1"/>
                  </a:moveTo>
                  <a:lnTo>
                    <a:pt x="1" y="1"/>
                  </a:lnTo>
                  <a:cubicBezTo>
                    <a:pt x="590" y="347"/>
                    <a:pt x="1405" y="581"/>
                    <a:pt x="2229" y="703"/>
                  </a:cubicBezTo>
                  <a:lnTo>
                    <a:pt x="2229" y="703"/>
                  </a:lnTo>
                  <a:cubicBezTo>
                    <a:pt x="1405" y="581"/>
                    <a:pt x="590" y="347"/>
                    <a:pt x="1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1401875" y="3394271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1401875" y="3394271"/>
              <a:ext cx="65688" cy="73320"/>
            </a:xfrm>
            <a:custGeom>
              <a:avLst/>
              <a:gdLst/>
              <a:ahLst/>
              <a:cxnLst/>
              <a:rect l="l" t="t" r="r" b="b"/>
              <a:pathLst>
                <a:path w="1050" h="1172" extrusionOk="0">
                  <a:moveTo>
                    <a:pt x="1" y="1"/>
                  </a:moveTo>
                  <a:lnTo>
                    <a:pt x="1" y="1"/>
                  </a:lnTo>
                  <a:cubicBezTo>
                    <a:pt x="235" y="469"/>
                    <a:pt x="581" y="937"/>
                    <a:pt x="1049" y="1171"/>
                  </a:cubicBezTo>
                  <a:lnTo>
                    <a:pt x="1049" y="1171"/>
                  </a:lnTo>
                  <a:cubicBezTo>
                    <a:pt x="581" y="937"/>
                    <a:pt x="235" y="469"/>
                    <a:pt x="1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1350326" y="3284728"/>
              <a:ext cx="63" cy="7132"/>
            </a:xfrm>
            <a:custGeom>
              <a:avLst/>
              <a:gdLst/>
              <a:ahLst/>
              <a:cxnLst/>
              <a:rect l="l" t="t" r="r" b="b"/>
              <a:pathLst>
                <a:path w="1" h="114" extrusionOk="0">
                  <a:moveTo>
                    <a:pt x="1" y="113"/>
                  </a:moveTo>
                  <a:lnTo>
                    <a:pt x="1" y="113"/>
                  </a:lnTo>
                  <a:lnTo>
                    <a:pt x="1" y="113"/>
                  </a:lnTo>
                  <a:close/>
                  <a:moveTo>
                    <a:pt x="1" y="113"/>
                  </a:moveTo>
                  <a:lnTo>
                    <a:pt x="1" y="113"/>
                  </a:lnTo>
                  <a:lnTo>
                    <a:pt x="1" y="113"/>
                  </a:lnTo>
                  <a:close/>
                  <a:moveTo>
                    <a:pt x="1" y="113"/>
                  </a:moveTo>
                  <a:lnTo>
                    <a:pt x="1" y="113"/>
                  </a:lnTo>
                  <a:lnTo>
                    <a:pt x="1" y="113"/>
                  </a:lnTo>
                  <a:close/>
                  <a:moveTo>
                    <a:pt x="1" y="113"/>
                  </a:moveTo>
                  <a:lnTo>
                    <a:pt x="1" y="113"/>
                  </a:lnTo>
                  <a:lnTo>
                    <a:pt x="1" y="113"/>
                  </a:lnTo>
                  <a:close/>
                  <a:moveTo>
                    <a:pt x="1" y="113"/>
                  </a:moveTo>
                  <a:lnTo>
                    <a:pt x="1" y="113"/>
                  </a:lnTo>
                  <a:lnTo>
                    <a:pt x="1" y="113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1357958" y="3306437"/>
              <a:ext cx="63" cy="6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1350326" y="3291798"/>
              <a:ext cx="7695" cy="14702"/>
            </a:xfrm>
            <a:custGeom>
              <a:avLst/>
              <a:gdLst/>
              <a:ahLst/>
              <a:cxnLst/>
              <a:rect l="l" t="t" r="r" b="b"/>
              <a:pathLst>
                <a:path w="123" h="235" extrusionOk="0">
                  <a:moveTo>
                    <a:pt x="1" y="0"/>
                  </a:moveTo>
                  <a:cubicBezTo>
                    <a:pt x="1" y="122"/>
                    <a:pt x="1" y="122"/>
                    <a:pt x="123" y="234"/>
                  </a:cubicBezTo>
                  <a:lnTo>
                    <a:pt x="123" y="234"/>
                  </a:lnTo>
                  <a:cubicBezTo>
                    <a:pt x="1" y="122"/>
                    <a:pt x="1" y="122"/>
                    <a:pt x="1" y="0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1343319" y="3079783"/>
              <a:ext cx="307545" cy="468637"/>
            </a:xfrm>
            <a:custGeom>
              <a:avLst/>
              <a:gdLst/>
              <a:ahLst/>
              <a:cxnLst/>
              <a:rect l="l" t="t" r="r" b="b"/>
              <a:pathLst>
                <a:path w="4916" h="7491" extrusionOk="0">
                  <a:moveTo>
                    <a:pt x="469" y="0"/>
                  </a:moveTo>
                  <a:cubicBezTo>
                    <a:pt x="113" y="702"/>
                    <a:pt x="0" y="1404"/>
                    <a:pt x="0" y="2219"/>
                  </a:cubicBezTo>
                  <a:cubicBezTo>
                    <a:pt x="0" y="2575"/>
                    <a:pt x="0" y="2921"/>
                    <a:pt x="113" y="3277"/>
                  </a:cubicBezTo>
                  <a:lnTo>
                    <a:pt x="113" y="3389"/>
                  </a:lnTo>
                  <a:cubicBezTo>
                    <a:pt x="113" y="3511"/>
                    <a:pt x="113" y="3511"/>
                    <a:pt x="235" y="3623"/>
                  </a:cubicBezTo>
                  <a:cubicBezTo>
                    <a:pt x="347" y="4213"/>
                    <a:pt x="581" y="4681"/>
                    <a:pt x="937" y="5028"/>
                  </a:cubicBezTo>
                  <a:cubicBezTo>
                    <a:pt x="1171" y="5496"/>
                    <a:pt x="1517" y="5964"/>
                    <a:pt x="1985" y="6198"/>
                  </a:cubicBezTo>
                  <a:cubicBezTo>
                    <a:pt x="2219" y="6432"/>
                    <a:pt x="2453" y="6554"/>
                    <a:pt x="2688" y="6788"/>
                  </a:cubicBezTo>
                  <a:cubicBezTo>
                    <a:pt x="3277" y="7134"/>
                    <a:pt x="4092" y="7368"/>
                    <a:pt x="4916" y="7490"/>
                  </a:cubicBezTo>
                  <a:cubicBezTo>
                    <a:pt x="2341" y="5852"/>
                    <a:pt x="3156" y="2219"/>
                    <a:pt x="3624" y="702"/>
                  </a:cubicBezTo>
                  <a:cubicBezTo>
                    <a:pt x="2453" y="468"/>
                    <a:pt x="1405" y="346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1035837" y="2146641"/>
              <a:ext cx="571110" cy="535764"/>
            </a:xfrm>
            <a:custGeom>
              <a:avLst/>
              <a:gdLst/>
              <a:ahLst/>
              <a:cxnLst/>
              <a:rect l="l" t="t" r="r" b="b"/>
              <a:pathLst>
                <a:path w="9129" h="8564" extrusionOk="0">
                  <a:moveTo>
                    <a:pt x="2287" y="1"/>
                  </a:moveTo>
                  <a:cubicBezTo>
                    <a:pt x="2022" y="1"/>
                    <a:pt x="1764" y="17"/>
                    <a:pt x="1517" y="48"/>
                  </a:cubicBezTo>
                  <a:cubicBezTo>
                    <a:pt x="1049" y="48"/>
                    <a:pt x="702" y="404"/>
                    <a:pt x="580" y="872"/>
                  </a:cubicBezTo>
                  <a:cubicBezTo>
                    <a:pt x="0" y="2623"/>
                    <a:pt x="234" y="5085"/>
                    <a:pt x="2219" y="7192"/>
                  </a:cubicBezTo>
                  <a:cubicBezTo>
                    <a:pt x="3272" y="8184"/>
                    <a:pt x="4239" y="8563"/>
                    <a:pt x="5073" y="8563"/>
                  </a:cubicBezTo>
                  <a:cubicBezTo>
                    <a:pt x="5908" y="8563"/>
                    <a:pt x="6610" y="8184"/>
                    <a:pt x="7134" y="7660"/>
                  </a:cubicBezTo>
                  <a:cubicBezTo>
                    <a:pt x="8305" y="6724"/>
                    <a:pt x="9129" y="5198"/>
                    <a:pt x="7490" y="2745"/>
                  </a:cubicBezTo>
                  <a:cubicBezTo>
                    <a:pt x="6068" y="713"/>
                    <a:pt x="4026" y="1"/>
                    <a:pt x="22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1035837" y="2215832"/>
              <a:ext cx="417088" cy="462381"/>
            </a:xfrm>
            <a:custGeom>
              <a:avLst/>
              <a:gdLst/>
              <a:ahLst/>
              <a:cxnLst/>
              <a:rect l="l" t="t" r="r" b="b"/>
              <a:pathLst>
                <a:path w="6667" h="7391" extrusionOk="0">
                  <a:moveTo>
                    <a:pt x="468" y="0"/>
                  </a:moveTo>
                  <a:cubicBezTo>
                    <a:pt x="0" y="1751"/>
                    <a:pt x="346" y="4092"/>
                    <a:pt x="2219" y="6086"/>
                  </a:cubicBezTo>
                  <a:cubicBezTo>
                    <a:pt x="3299" y="7031"/>
                    <a:pt x="4265" y="7391"/>
                    <a:pt x="5089" y="7391"/>
                  </a:cubicBezTo>
                  <a:cubicBezTo>
                    <a:pt x="5694" y="7391"/>
                    <a:pt x="6223" y="7197"/>
                    <a:pt x="6666" y="6900"/>
                  </a:cubicBezTo>
                  <a:cubicBezTo>
                    <a:pt x="5964" y="1751"/>
                    <a:pt x="2575" y="347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1811893" y="2146641"/>
              <a:ext cx="563540" cy="535764"/>
            </a:xfrm>
            <a:custGeom>
              <a:avLst/>
              <a:gdLst/>
              <a:ahLst/>
              <a:cxnLst/>
              <a:rect l="l" t="t" r="r" b="b"/>
              <a:pathLst>
                <a:path w="9008" h="8564" extrusionOk="0">
                  <a:moveTo>
                    <a:pt x="6721" y="1"/>
                  </a:moveTo>
                  <a:cubicBezTo>
                    <a:pt x="4984" y="1"/>
                    <a:pt x="2955" y="713"/>
                    <a:pt x="1639" y="2745"/>
                  </a:cubicBezTo>
                  <a:cubicBezTo>
                    <a:pt x="1" y="5198"/>
                    <a:pt x="703" y="6724"/>
                    <a:pt x="1873" y="7660"/>
                  </a:cubicBezTo>
                  <a:cubicBezTo>
                    <a:pt x="2458" y="8184"/>
                    <a:pt x="3161" y="8563"/>
                    <a:pt x="3980" y="8563"/>
                  </a:cubicBezTo>
                  <a:cubicBezTo>
                    <a:pt x="4799" y="8563"/>
                    <a:pt x="5735" y="8184"/>
                    <a:pt x="6789" y="7192"/>
                  </a:cubicBezTo>
                  <a:cubicBezTo>
                    <a:pt x="8895" y="5085"/>
                    <a:pt x="9008" y="2623"/>
                    <a:pt x="8539" y="872"/>
                  </a:cubicBezTo>
                  <a:cubicBezTo>
                    <a:pt x="8305" y="404"/>
                    <a:pt x="7959" y="48"/>
                    <a:pt x="7491" y="48"/>
                  </a:cubicBezTo>
                  <a:cubicBezTo>
                    <a:pt x="7243" y="17"/>
                    <a:pt x="6985" y="1"/>
                    <a:pt x="67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1958346" y="2215832"/>
              <a:ext cx="417088" cy="462381"/>
            </a:xfrm>
            <a:custGeom>
              <a:avLst/>
              <a:gdLst/>
              <a:ahLst/>
              <a:cxnLst/>
              <a:rect l="l" t="t" r="r" b="b"/>
              <a:pathLst>
                <a:path w="6667" h="7391" extrusionOk="0">
                  <a:moveTo>
                    <a:pt x="6198" y="0"/>
                  </a:moveTo>
                  <a:lnTo>
                    <a:pt x="6198" y="0"/>
                  </a:lnTo>
                  <a:cubicBezTo>
                    <a:pt x="4092" y="347"/>
                    <a:pt x="815" y="1751"/>
                    <a:pt x="0" y="6900"/>
                  </a:cubicBezTo>
                  <a:cubicBezTo>
                    <a:pt x="495" y="7197"/>
                    <a:pt x="1052" y="7391"/>
                    <a:pt x="1664" y="7391"/>
                  </a:cubicBezTo>
                  <a:cubicBezTo>
                    <a:pt x="2497" y="7391"/>
                    <a:pt x="3432" y="7031"/>
                    <a:pt x="4448" y="6086"/>
                  </a:cubicBezTo>
                  <a:cubicBezTo>
                    <a:pt x="6432" y="4092"/>
                    <a:pt x="6667" y="1751"/>
                    <a:pt x="6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1086761" y="2208199"/>
              <a:ext cx="1237687" cy="922572"/>
            </a:xfrm>
            <a:custGeom>
              <a:avLst/>
              <a:gdLst/>
              <a:ahLst/>
              <a:cxnLst/>
              <a:rect l="l" t="t" r="r" b="b"/>
              <a:pathLst>
                <a:path w="19784" h="14747" extrusionOk="0">
                  <a:moveTo>
                    <a:pt x="9953" y="0"/>
                  </a:moveTo>
                  <a:cubicBezTo>
                    <a:pt x="4448" y="0"/>
                    <a:pt x="1" y="3633"/>
                    <a:pt x="1" y="8193"/>
                  </a:cubicBezTo>
                  <a:cubicBezTo>
                    <a:pt x="1" y="12762"/>
                    <a:pt x="4448" y="14747"/>
                    <a:pt x="9953" y="14747"/>
                  </a:cubicBezTo>
                  <a:cubicBezTo>
                    <a:pt x="15449" y="14747"/>
                    <a:pt x="19784" y="12762"/>
                    <a:pt x="19784" y="8193"/>
                  </a:cubicBezTo>
                  <a:cubicBezTo>
                    <a:pt x="19784" y="3633"/>
                    <a:pt x="15449" y="0"/>
                    <a:pt x="9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1086761" y="2691411"/>
              <a:ext cx="63" cy="73258"/>
            </a:xfrm>
            <a:custGeom>
              <a:avLst/>
              <a:gdLst/>
              <a:ahLst/>
              <a:cxnLst/>
              <a:rect l="l" t="t" r="r" b="b"/>
              <a:pathLst>
                <a:path w="1" h="1171" extrusionOk="0"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703"/>
                  </a:moveTo>
                  <a:lnTo>
                    <a:pt x="1" y="825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590"/>
                  </a:moveTo>
                  <a:lnTo>
                    <a:pt x="1" y="590"/>
                  </a:lnTo>
                  <a:lnTo>
                    <a:pt x="1" y="590"/>
                  </a:lnTo>
                  <a:close/>
                  <a:moveTo>
                    <a:pt x="1" y="469"/>
                  </a:moveTo>
                  <a:lnTo>
                    <a:pt x="1" y="590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356"/>
                  </a:moveTo>
                  <a:lnTo>
                    <a:pt x="1" y="469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235"/>
                  </a:moveTo>
                  <a:lnTo>
                    <a:pt x="1" y="356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1086761" y="2281394"/>
              <a:ext cx="483276" cy="842370"/>
            </a:xfrm>
            <a:custGeom>
              <a:avLst/>
              <a:gdLst/>
              <a:ahLst/>
              <a:cxnLst/>
              <a:rect l="l" t="t" r="r" b="b"/>
              <a:pathLst>
                <a:path w="7725" h="13465" extrusionOk="0">
                  <a:moveTo>
                    <a:pt x="4570" y="1"/>
                  </a:moveTo>
                  <a:lnTo>
                    <a:pt x="4570" y="1"/>
                  </a:lnTo>
                  <a:cubicBezTo>
                    <a:pt x="1995" y="1405"/>
                    <a:pt x="122" y="3868"/>
                    <a:pt x="1" y="6555"/>
                  </a:cubicBezTo>
                  <a:lnTo>
                    <a:pt x="1" y="6676"/>
                  </a:lnTo>
                  <a:lnTo>
                    <a:pt x="1" y="6789"/>
                  </a:lnTo>
                  <a:lnTo>
                    <a:pt x="1" y="6910"/>
                  </a:lnTo>
                  <a:lnTo>
                    <a:pt x="1" y="7023"/>
                  </a:lnTo>
                  <a:lnTo>
                    <a:pt x="1" y="7144"/>
                  </a:lnTo>
                  <a:lnTo>
                    <a:pt x="1" y="7257"/>
                  </a:lnTo>
                  <a:lnTo>
                    <a:pt x="1" y="7379"/>
                  </a:lnTo>
                  <a:lnTo>
                    <a:pt x="1" y="7491"/>
                  </a:lnTo>
                  <a:lnTo>
                    <a:pt x="1" y="7613"/>
                  </a:lnTo>
                  <a:lnTo>
                    <a:pt x="1" y="7725"/>
                  </a:lnTo>
                  <a:cubicBezTo>
                    <a:pt x="469" y="11124"/>
                    <a:pt x="3633" y="12996"/>
                    <a:pt x="7725" y="13464"/>
                  </a:cubicBezTo>
                  <a:cubicBezTo>
                    <a:pt x="1405" y="9597"/>
                    <a:pt x="2229" y="4570"/>
                    <a:pt x="4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1569974" y="2647494"/>
              <a:ext cx="205072" cy="175794"/>
            </a:xfrm>
            <a:custGeom>
              <a:avLst/>
              <a:gdLst/>
              <a:ahLst/>
              <a:cxnLst/>
              <a:rect l="l" t="t" r="r" b="b"/>
              <a:pathLst>
                <a:path w="3278" h="2810" extrusionOk="0">
                  <a:moveTo>
                    <a:pt x="1171" y="0"/>
                  </a:moveTo>
                  <a:lnTo>
                    <a:pt x="1171" y="356"/>
                  </a:lnTo>
                  <a:cubicBezTo>
                    <a:pt x="1171" y="703"/>
                    <a:pt x="937" y="703"/>
                    <a:pt x="825" y="824"/>
                  </a:cubicBezTo>
                  <a:cubicBezTo>
                    <a:pt x="235" y="937"/>
                    <a:pt x="1" y="1527"/>
                    <a:pt x="235" y="2107"/>
                  </a:cubicBezTo>
                  <a:cubicBezTo>
                    <a:pt x="357" y="2575"/>
                    <a:pt x="703" y="2809"/>
                    <a:pt x="1171" y="2809"/>
                  </a:cubicBezTo>
                  <a:cubicBezTo>
                    <a:pt x="1293" y="2809"/>
                    <a:pt x="1405" y="2809"/>
                    <a:pt x="1527" y="2697"/>
                  </a:cubicBezTo>
                  <a:cubicBezTo>
                    <a:pt x="2810" y="2341"/>
                    <a:pt x="3278" y="1171"/>
                    <a:pt x="3278" y="356"/>
                  </a:cubicBezTo>
                  <a:cubicBezTo>
                    <a:pt x="3278" y="234"/>
                    <a:pt x="3165" y="122"/>
                    <a:pt x="3165" y="0"/>
                  </a:cubicBezTo>
                  <a:cubicBezTo>
                    <a:pt x="2931" y="234"/>
                    <a:pt x="2576" y="356"/>
                    <a:pt x="2229" y="356"/>
                  </a:cubicBezTo>
                  <a:cubicBezTo>
                    <a:pt x="1761" y="356"/>
                    <a:pt x="1405" y="234"/>
                    <a:pt x="11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1680079" y="2647494"/>
              <a:ext cx="51049" cy="22334"/>
            </a:xfrm>
            <a:custGeom>
              <a:avLst/>
              <a:gdLst/>
              <a:ahLst/>
              <a:cxnLst/>
              <a:rect l="l" t="t" r="r" b="b"/>
              <a:pathLst>
                <a:path w="816" h="357" extrusionOk="0">
                  <a:moveTo>
                    <a:pt x="469" y="0"/>
                  </a:moveTo>
                  <a:cubicBezTo>
                    <a:pt x="235" y="0"/>
                    <a:pt x="113" y="122"/>
                    <a:pt x="1" y="356"/>
                  </a:cubicBezTo>
                  <a:lnTo>
                    <a:pt x="816" y="356"/>
                  </a:lnTo>
                  <a:cubicBezTo>
                    <a:pt x="816" y="122"/>
                    <a:pt x="581" y="0"/>
                    <a:pt x="469" y="0"/>
                  </a:cubicBezTo>
                  <a:close/>
                </a:path>
              </a:pathLst>
            </a:custGeom>
            <a:solidFill>
              <a:srgbClr val="E5C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1613953" y="2669766"/>
              <a:ext cx="117175" cy="109543"/>
            </a:xfrm>
            <a:custGeom>
              <a:avLst/>
              <a:gdLst/>
              <a:ahLst/>
              <a:cxnLst/>
              <a:rect l="l" t="t" r="r" b="b"/>
              <a:pathLst>
                <a:path w="1873" h="1751" extrusionOk="0">
                  <a:moveTo>
                    <a:pt x="1058" y="0"/>
                  </a:moveTo>
                  <a:cubicBezTo>
                    <a:pt x="1058" y="347"/>
                    <a:pt x="936" y="815"/>
                    <a:pt x="356" y="1049"/>
                  </a:cubicBezTo>
                  <a:cubicBezTo>
                    <a:pt x="122" y="1171"/>
                    <a:pt x="0" y="1283"/>
                    <a:pt x="122" y="1517"/>
                  </a:cubicBezTo>
                  <a:cubicBezTo>
                    <a:pt x="122" y="1751"/>
                    <a:pt x="356" y="1751"/>
                    <a:pt x="468" y="1751"/>
                  </a:cubicBezTo>
                  <a:lnTo>
                    <a:pt x="590" y="1751"/>
                  </a:lnTo>
                  <a:cubicBezTo>
                    <a:pt x="1404" y="1517"/>
                    <a:pt x="1873" y="936"/>
                    <a:pt x="1873" y="113"/>
                  </a:cubicBezTo>
                  <a:lnTo>
                    <a:pt x="18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1291770" y="2640488"/>
              <a:ext cx="219711" cy="182800"/>
            </a:xfrm>
            <a:custGeom>
              <a:avLst/>
              <a:gdLst/>
              <a:ahLst/>
              <a:cxnLst/>
              <a:rect l="l" t="t" r="r" b="b"/>
              <a:pathLst>
                <a:path w="3512" h="2922" extrusionOk="0">
                  <a:moveTo>
                    <a:pt x="1761" y="0"/>
                  </a:moveTo>
                  <a:cubicBezTo>
                    <a:pt x="824" y="0"/>
                    <a:pt x="1" y="702"/>
                    <a:pt x="1" y="1404"/>
                  </a:cubicBezTo>
                  <a:cubicBezTo>
                    <a:pt x="1" y="2219"/>
                    <a:pt x="824" y="2921"/>
                    <a:pt x="1761" y="2921"/>
                  </a:cubicBezTo>
                  <a:cubicBezTo>
                    <a:pt x="2809" y="2921"/>
                    <a:pt x="3512" y="2219"/>
                    <a:pt x="3512" y="1404"/>
                  </a:cubicBezTo>
                  <a:cubicBezTo>
                    <a:pt x="3512" y="702"/>
                    <a:pt x="2809" y="0"/>
                    <a:pt x="1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1899790" y="2640488"/>
              <a:ext cx="226717" cy="182800"/>
            </a:xfrm>
            <a:custGeom>
              <a:avLst/>
              <a:gdLst/>
              <a:ahLst/>
              <a:cxnLst/>
              <a:rect l="l" t="t" r="r" b="b"/>
              <a:pathLst>
                <a:path w="3624" h="2922" extrusionOk="0">
                  <a:moveTo>
                    <a:pt x="1751" y="0"/>
                  </a:moveTo>
                  <a:cubicBezTo>
                    <a:pt x="815" y="0"/>
                    <a:pt x="0" y="702"/>
                    <a:pt x="0" y="1404"/>
                  </a:cubicBezTo>
                  <a:cubicBezTo>
                    <a:pt x="0" y="2219"/>
                    <a:pt x="815" y="2921"/>
                    <a:pt x="1751" y="2921"/>
                  </a:cubicBezTo>
                  <a:cubicBezTo>
                    <a:pt x="2809" y="2921"/>
                    <a:pt x="3623" y="2219"/>
                    <a:pt x="3623" y="1404"/>
                  </a:cubicBezTo>
                  <a:cubicBezTo>
                    <a:pt x="3623" y="702"/>
                    <a:pt x="2809" y="0"/>
                    <a:pt x="1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636162" y="2925698"/>
              <a:ext cx="761543" cy="454936"/>
            </a:xfrm>
            <a:custGeom>
              <a:avLst/>
              <a:gdLst/>
              <a:ahLst/>
              <a:cxnLst/>
              <a:rect l="l" t="t" r="r" b="b"/>
              <a:pathLst>
                <a:path w="12173" h="7272" extrusionOk="0">
                  <a:moveTo>
                    <a:pt x="8774" y="1"/>
                  </a:moveTo>
                  <a:cubicBezTo>
                    <a:pt x="8661" y="1"/>
                    <a:pt x="8540" y="122"/>
                    <a:pt x="8427" y="235"/>
                  </a:cubicBezTo>
                  <a:cubicBezTo>
                    <a:pt x="8306" y="591"/>
                    <a:pt x="8071" y="825"/>
                    <a:pt x="7725" y="937"/>
                  </a:cubicBezTo>
                  <a:lnTo>
                    <a:pt x="7491" y="937"/>
                  </a:lnTo>
                  <a:cubicBezTo>
                    <a:pt x="7491" y="937"/>
                    <a:pt x="7369" y="1059"/>
                    <a:pt x="7369" y="1171"/>
                  </a:cubicBezTo>
                  <a:cubicBezTo>
                    <a:pt x="7135" y="1639"/>
                    <a:pt x="6789" y="1995"/>
                    <a:pt x="6321" y="2229"/>
                  </a:cubicBezTo>
                  <a:cubicBezTo>
                    <a:pt x="6113" y="2311"/>
                    <a:pt x="5892" y="2350"/>
                    <a:pt x="5672" y="2350"/>
                  </a:cubicBezTo>
                  <a:cubicBezTo>
                    <a:pt x="5266" y="2350"/>
                    <a:pt x="4864" y="2219"/>
                    <a:pt x="4560" y="1995"/>
                  </a:cubicBezTo>
                  <a:cubicBezTo>
                    <a:pt x="4513" y="1895"/>
                    <a:pt x="4443" y="1858"/>
                    <a:pt x="4360" y="1858"/>
                  </a:cubicBezTo>
                  <a:cubicBezTo>
                    <a:pt x="4249" y="1858"/>
                    <a:pt x="4114" y="1925"/>
                    <a:pt x="3980" y="1995"/>
                  </a:cubicBezTo>
                  <a:cubicBezTo>
                    <a:pt x="3624" y="2341"/>
                    <a:pt x="3390" y="2697"/>
                    <a:pt x="3156" y="3044"/>
                  </a:cubicBezTo>
                  <a:cubicBezTo>
                    <a:pt x="3156" y="3165"/>
                    <a:pt x="3044" y="3165"/>
                    <a:pt x="3044" y="3165"/>
                  </a:cubicBezTo>
                  <a:cubicBezTo>
                    <a:pt x="2576" y="2931"/>
                    <a:pt x="1873" y="2809"/>
                    <a:pt x="1171" y="2809"/>
                  </a:cubicBezTo>
                  <a:cubicBezTo>
                    <a:pt x="469" y="2809"/>
                    <a:pt x="1" y="3512"/>
                    <a:pt x="235" y="4102"/>
                  </a:cubicBezTo>
                  <a:lnTo>
                    <a:pt x="1171" y="6676"/>
                  </a:lnTo>
                  <a:cubicBezTo>
                    <a:pt x="1319" y="7043"/>
                    <a:pt x="1699" y="7272"/>
                    <a:pt x="2077" y="7272"/>
                  </a:cubicBezTo>
                  <a:cubicBezTo>
                    <a:pt x="2297" y="7272"/>
                    <a:pt x="2516" y="7195"/>
                    <a:pt x="2688" y="7023"/>
                  </a:cubicBezTo>
                  <a:cubicBezTo>
                    <a:pt x="3278" y="6555"/>
                    <a:pt x="3746" y="6086"/>
                    <a:pt x="3980" y="5618"/>
                  </a:cubicBezTo>
                  <a:lnTo>
                    <a:pt x="4092" y="5618"/>
                  </a:lnTo>
                  <a:cubicBezTo>
                    <a:pt x="4593" y="5840"/>
                    <a:pt x="5196" y="5956"/>
                    <a:pt x="5866" y="5956"/>
                  </a:cubicBezTo>
                  <a:cubicBezTo>
                    <a:pt x="6613" y="5956"/>
                    <a:pt x="7442" y="5812"/>
                    <a:pt x="8306" y="5506"/>
                  </a:cubicBezTo>
                  <a:cubicBezTo>
                    <a:pt x="10646" y="4570"/>
                    <a:pt x="12172" y="2809"/>
                    <a:pt x="11704" y="1405"/>
                  </a:cubicBezTo>
                  <a:cubicBezTo>
                    <a:pt x="11348" y="469"/>
                    <a:pt x="10178" y="1"/>
                    <a:pt x="87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1657870" y="3167616"/>
              <a:ext cx="139446" cy="161155"/>
            </a:xfrm>
            <a:custGeom>
              <a:avLst/>
              <a:gdLst/>
              <a:ahLst/>
              <a:cxnLst/>
              <a:rect l="l" t="t" r="r" b="b"/>
              <a:pathLst>
                <a:path w="2229" h="2576" extrusionOk="0">
                  <a:moveTo>
                    <a:pt x="1171" y="0"/>
                  </a:moveTo>
                  <a:lnTo>
                    <a:pt x="0" y="469"/>
                  </a:lnTo>
                  <a:lnTo>
                    <a:pt x="234" y="1171"/>
                  </a:lnTo>
                  <a:lnTo>
                    <a:pt x="1405" y="815"/>
                  </a:lnTo>
                  <a:cubicBezTo>
                    <a:pt x="1639" y="703"/>
                    <a:pt x="1760" y="469"/>
                    <a:pt x="1639" y="235"/>
                  </a:cubicBezTo>
                  <a:cubicBezTo>
                    <a:pt x="1639" y="113"/>
                    <a:pt x="1526" y="0"/>
                    <a:pt x="1292" y="0"/>
                  </a:cubicBezTo>
                  <a:close/>
                  <a:moveTo>
                    <a:pt x="1639" y="1405"/>
                  </a:moveTo>
                  <a:lnTo>
                    <a:pt x="468" y="1873"/>
                  </a:lnTo>
                  <a:lnTo>
                    <a:pt x="702" y="2575"/>
                  </a:lnTo>
                  <a:lnTo>
                    <a:pt x="1994" y="2107"/>
                  </a:lnTo>
                  <a:cubicBezTo>
                    <a:pt x="2107" y="2107"/>
                    <a:pt x="2229" y="1873"/>
                    <a:pt x="2107" y="1639"/>
                  </a:cubicBezTo>
                  <a:cubicBezTo>
                    <a:pt x="2107" y="1517"/>
                    <a:pt x="1994" y="1405"/>
                    <a:pt x="1760" y="14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713653" y="2549651"/>
              <a:ext cx="527193" cy="713309"/>
            </a:xfrm>
            <a:custGeom>
              <a:avLst/>
              <a:gdLst/>
              <a:ahLst/>
              <a:cxnLst/>
              <a:rect l="l" t="t" r="r" b="b"/>
              <a:pathLst>
                <a:path w="8427" h="11402" extrusionOk="0">
                  <a:moveTo>
                    <a:pt x="2214" y="0"/>
                  </a:moveTo>
                  <a:cubicBezTo>
                    <a:pt x="1968" y="0"/>
                    <a:pt x="1733" y="52"/>
                    <a:pt x="1517" y="160"/>
                  </a:cubicBezTo>
                  <a:cubicBezTo>
                    <a:pt x="113" y="750"/>
                    <a:pt x="1" y="3203"/>
                    <a:pt x="1049" y="5431"/>
                  </a:cubicBezTo>
                  <a:cubicBezTo>
                    <a:pt x="1751" y="6948"/>
                    <a:pt x="2809" y="8118"/>
                    <a:pt x="3858" y="8474"/>
                  </a:cubicBezTo>
                  <a:cubicBezTo>
                    <a:pt x="3858" y="8474"/>
                    <a:pt x="3980" y="8586"/>
                    <a:pt x="3980" y="8708"/>
                  </a:cubicBezTo>
                  <a:cubicBezTo>
                    <a:pt x="3858" y="9176"/>
                    <a:pt x="3746" y="9757"/>
                    <a:pt x="3858" y="10581"/>
                  </a:cubicBezTo>
                  <a:cubicBezTo>
                    <a:pt x="3858" y="11024"/>
                    <a:pt x="4267" y="11401"/>
                    <a:pt x="4723" y="11401"/>
                  </a:cubicBezTo>
                  <a:cubicBezTo>
                    <a:pt x="4864" y="11401"/>
                    <a:pt x="5010" y="11365"/>
                    <a:pt x="5150" y="11283"/>
                  </a:cubicBezTo>
                  <a:lnTo>
                    <a:pt x="7603" y="10225"/>
                  </a:lnTo>
                  <a:cubicBezTo>
                    <a:pt x="8193" y="9878"/>
                    <a:pt x="8427" y="9055"/>
                    <a:pt x="7959" y="8586"/>
                  </a:cubicBezTo>
                  <a:cubicBezTo>
                    <a:pt x="7369" y="8118"/>
                    <a:pt x="6901" y="7772"/>
                    <a:pt x="6433" y="7538"/>
                  </a:cubicBezTo>
                  <a:cubicBezTo>
                    <a:pt x="6320" y="7416"/>
                    <a:pt x="6320" y="7416"/>
                    <a:pt x="6320" y="7304"/>
                  </a:cubicBezTo>
                  <a:cubicBezTo>
                    <a:pt x="6554" y="6836"/>
                    <a:pt x="6554" y="6133"/>
                    <a:pt x="6433" y="5431"/>
                  </a:cubicBezTo>
                  <a:cubicBezTo>
                    <a:pt x="6433" y="5197"/>
                    <a:pt x="6320" y="5075"/>
                    <a:pt x="6086" y="5075"/>
                  </a:cubicBezTo>
                  <a:cubicBezTo>
                    <a:pt x="5995" y="5091"/>
                    <a:pt x="5902" y="5099"/>
                    <a:pt x="5808" y="5099"/>
                  </a:cubicBezTo>
                  <a:cubicBezTo>
                    <a:pt x="5178" y="5099"/>
                    <a:pt x="4515" y="4750"/>
                    <a:pt x="4214" y="4139"/>
                  </a:cubicBezTo>
                  <a:cubicBezTo>
                    <a:pt x="3980" y="3437"/>
                    <a:pt x="4092" y="2501"/>
                    <a:pt x="4682" y="2033"/>
                  </a:cubicBezTo>
                  <a:cubicBezTo>
                    <a:pt x="4916" y="1920"/>
                    <a:pt x="4916" y="1686"/>
                    <a:pt x="4794" y="1564"/>
                  </a:cubicBezTo>
                  <a:cubicBezTo>
                    <a:pt x="3987" y="577"/>
                    <a:pt x="3036" y="0"/>
                    <a:pt x="2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1130678" y="3196894"/>
              <a:ext cx="43980" cy="14702"/>
            </a:xfrm>
            <a:custGeom>
              <a:avLst/>
              <a:gdLst/>
              <a:ahLst/>
              <a:cxnLst/>
              <a:rect l="l" t="t" r="r" b="b"/>
              <a:pathLst>
                <a:path w="703" h="235" extrusionOk="0">
                  <a:moveTo>
                    <a:pt x="703" y="1"/>
                  </a:moveTo>
                  <a:lnTo>
                    <a:pt x="1" y="235"/>
                  </a:lnTo>
                  <a:lnTo>
                    <a:pt x="1" y="235"/>
                  </a:lnTo>
                  <a:close/>
                </a:path>
              </a:pathLst>
            </a:custGeom>
            <a:solidFill>
              <a:srgbClr val="D59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1094393" y="3109060"/>
              <a:ext cx="80264" cy="102536"/>
            </a:xfrm>
            <a:custGeom>
              <a:avLst/>
              <a:gdLst/>
              <a:ahLst/>
              <a:cxnLst/>
              <a:rect l="l" t="t" r="r" b="b"/>
              <a:pathLst>
                <a:path w="1283" h="1639" extrusionOk="0">
                  <a:moveTo>
                    <a:pt x="234" y="0"/>
                  </a:moveTo>
                  <a:cubicBezTo>
                    <a:pt x="113" y="113"/>
                    <a:pt x="0" y="347"/>
                    <a:pt x="113" y="468"/>
                  </a:cubicBezTo>
                  <a:lnTo>
                    <a:pt x="581" y="1639"/>
                  </a:lnTo>
                  <a:lnTo>
                    <a:pt x="1283" y="1405"/>
                  </a:lnTo>
                  <a:lnTo>
                    <a:pt x="815" y="234"/>
                  </a:lnTo>
                  <a:cubicBezTo>
                    <a:pt x="702" y="113"/>
                    <a:pt x="581" y="0"/>
                    <a:pt x="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1050476" y="3247881"/>
              <a:ext cx="7069" cy="7632"/>
            </a:xfrm>
            <a:custGeom>
              <a:avLst/>
              <a:gdLst/>
              <a:ahLst/>
              <a:cxnLst/>
              <a:rect l="l" t="t" r="r" b="b"/>
              <a:pathLst>
                <a:path w="113" h="122" extrusionOk="0">
                  <a:moveTo>
                    <a:pt x="112" y="0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1057483" y="3233242"/>
              <a:ext cx="36973" cy="14702"/>
            </a:xfrm>
            <a:custGeom>
              <a:avLst/>
              <a:gdLst/>
              <a:ahLst/>
              <a:cxnLst/>
              <a:rect l="l" t="t" r="r" b="b"/>
              <a:pathLst>
                <a:path w="591" h="235" extrusionOk="0">
                  <a:moveTo>
                    <a:pt x="590" y="0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rgbClr val="D59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1013565" y="3145345"/>
              <a:ext cx="80890" cy="110168"/>
            </a:xfrm>
            <a:custGeom>
              <a:avLst/>
              <a:gdLst/>
              <a:ahLst/>
              <a:cxnLst/>
              <a:rect l="l" t="t" r="r" b="b"/>
              <a:pathLst>
                <a:path w="1293" h="1761" extrusionOk="0">
                  <a:moveTo>
                    <a:pt x="234" y="1"/>
                  </a:moveTo>
                  <a:cubicBezTo>
                    <a:pt x="122" y="122"/>
                    <a:pt x="0" y="356"/>
                    <a:pt x="122" y="591"/>
                  </a:cubicBezTo>
                  <a:lnTo>
                    <a:pt x="590" y="1761"/>
                  </a:lnTo>
                  <a:lnTo>
                    <a:pt x="702" y="1639"/>
                  </a:lnTo>
                  <a:lnTo>
                    <a:pt x="1292" y="1405"/>
                  </a:lnTo>
                  <a:lnTo>
                    <a:pt x="824" y="235"/>
                  </a:lnTo>
                  <a:cubicBezTo>
                    <a:pt x="702" y="122"/>
                    <a:pt x="590" y="1"/>
                    <a:pt x="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2016902" y="3125076"/>
              <a:ext cx="205072" cy="247612"/>
            </a:xfrm>
            <a:custGeom>
              <a:avLst/>
              <a:gdLst/>
              <a:ahLst/>
              <a:cxnLst/>
              <a:rect l="l" t="t" r="r" b="b"/>
              <a:pathLst>
                <a:path w="3278" h="3958" extrusionOk="0">
                  <a:moveTo>
                    <a:pt x="1420" y="1"/>
                  </a:moveTo>
                  <a:cubicBezTo>
                    <a:pt x="1253" y="1"/>
                    <a:pt x="1087" y="30"/>
                    <a:pt x="937" y="91"/>
                  </a:cubicBezTo>
                  <a:cubicBezTo>
                    <a:pt x="235" y="325"/>
                    <a:pt x="1" y="1149"/>
                    <a:pt x="235" y="1729"/>
                  </a:cubicBezTo>
                  <a:cubicBezTo>
                    <a:pt x="469" y="2197"/>
                    <a:pt x="581" y="2553"/>
                    <a:pt x="581" y="2899"/>
                  </a:cubicBezTo>
                  <a:cubicBezTo>
                    <a:pt x="703" y="3489"/>
                    <a:pt x="1283" y="3957"/>
                    <a:pt x="1873" y="3957"/>
                  </a:cubicBezTo>
                  <a:lnTo>
                    <a:pt x="2107" y="3957"/>
                  </a:lnTo>
                  <a:cubicBezTo>
                    <a:pt x="2809" y="3836"/>
                    <a:pt x="3278" y="3133"/>
                    <a:pt x="3156" y="2553"/>
                  </a:cubicBezTo>
                  <a:cubicBezTo>
                    <a:pt x="3043" y="1963"/>
                    <a:pt x="2809" y="1261"/>
                    <a:pt x="2575" y="680"/>
                  </a:cubicBezTo>
                  <a:cubicBezTo>
                    <a:pt x="2402" y="243"/>
                    <a:pt x="1903" y="1"/>
                    <a:pt x="14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684375" y="2117175"/>
              <a:ext cx="1734976" cy="1687181"/>
            </a:xfrm>
            <a:custGeom>
              <a:avLst/>
              <a:gdLst/>
              <a:ahLst/>
              <a:cxnLst/>
              <a:rect l="l" t="t" r="r" b="b"/>
              <a:pathLst>
                <a:path w="27733" h="26969" extrusionOk="0">
                  <a:moveTo>
                    <a:pt x="8036" y="815"/>
                  </a:moveTo>
                  <a:cubicBezTo>
                    <a:pt x="9286" y="815"/>
                    <a:pt x="10500" y="1270"/>
                    <a:pt x="11470" y="2045"/>
                  </a:cubicBezTo>
                  <a:cubicBezTo>
                    <a:pt x="10880" y="2279"/>
                    <a:pt x="10412" y="2513"/>
                    <a:pt x="9944" y="2860"/>
                  </a:cubicBezTo>
                  <a:cubicBezTo>
                    <a:pt x="8773" y="1924"/>
                    <a:pt x="7603" y="1455"/>
                    <a:pt x="6667" y="1221"/>
                  </a:cubicBezTo>
                  <a:cubicBezTo>
                    <a:pt x="6788" y="1109"/>
                    <a:pt x="6901" y="875"/>
                    <a:pt x="7256" y="875"/>
                  </a:cubicBezTo>
                  <a:cubicBezTo>
                    <a:pt x="7517" y="835"/>
                    <a:pt x="7777" y="815"/>
                    <a:pt x="8036" y="815"/>
                  </a:cubicBezTo>
                  <a:close/>
                  <a:moveTo>
                    <a:pt x="24731" y="815"/>
                  </a:moveTo>
                  <a:cubicBezTo>
                    <a:pt x="24990" y="815"/>
                    <a:pt x="25252" y="835"/>
                    <a:pt x="25514" y="875"/>
                  </a:cubicBezTo>
                  <a:cubicBezTo>
                    <a:pt x="25748" y="875"/>
                    <a:pt x="25982" y="1109"/>
                    <a:pt x="26094" y="1221"/>
                  </a:cubicBezTo>
                  <a:cubicBezTo>
                    <a:pt x="25158" y="1455"/>
                    <a:pt x="23875" y="1924"/>
                    <a:pt x="22817" y="2860"/>
                  </a:cubicBezTo>
                  <a:cubicBezTo>
                    <a:pt x="22349" y="2513"/>
                    <a:pt x="21769" y="2279"/>
                    <a:pt x="21301" y="2045"/>
                  </a:cubicBezTo>
                  <a:cubicBezTo>
                    <a:pt x="22270" y="1270"/>
                    <a:pt x="23477" y="815"/>
                    <a:pt x="24731" y="815"/>
                  </a:cubicBezTo>
                  <a:close/>
                  <a:moveTo>
                    <a:pt x="6433" y="2045"/>
                  </a:moveTo>
                  <a:lnTo>
                    <a:pt x="6433" y="2045"/>
                  </a:lnTo>
                  <a:cubicBezTo>
                    <a:pt x="7256" y="2279"/>
                    <a:pt x="8305" y="2626"/>
                    <a:pt x="9241" y="3328"/>
                  </a:cubicBezTo>
                  <a:cubicBezTo>
                    <a:pt x="9241" y="3450"/>
                    <a:pt x="9129" y="3450"/>
                    <a:pt x="9129" y="3562"/>
                  </a:cubicBezTo>
                  <a:cubicBezTo>
                    <a:pt x="8193" y="4264"/>
                    <a:pt x="7491" y="4966"/>
                    <a:pt x="7022" y="5903"/>
                  </a:cubicBezTo>
                  <a:cubicBezTo>
                    <a:pt x="6198" y="4386"/>
                    <a:pt x="6198" y="2982"/>
                    <a:pt x="6433" y="2045"/>
                  </a:cubicBezTo>
                  <a:close/>
                  <a:moveTo>
                    <a:pt x="26328" y="2045"/>
                  </a:moveTo>
                  <a:cubicBezTo>
                    <a:pt x="26450" y="2982"/>
                    <a:pt x="26450" y="4386"/>
                    <a:pt x="25626" y="5903"/>
                  </a:cubicBezTo>
                  <a:cubicBezTo>
                    <a:pt x="25158" y="4966"/>
                    <a:pt x="24456" y="4264"/>
                    <a:pt x="23641" y="3562"/>
                  </a:cubicBezTo>
                  <a:lnTo>
                    <a:pt x="23407" y="3328"/>
                  </a:lnTo>
                  <a:cubicBezTo>
                    <a:pt x="24456" y="2626"/>
                    <a:pt x="25392" y="2279"/>
                    <a:pt x="26328" y="2045"/>
                  </a:cubicBezTo>
                  <a:close/>
                  <a:moveTo>
                    <a:pt x="12640" y="7073"/>
                  </a:moveTo>
                  <a:cubicBezTo>
                    <a:pt x="11938" y="7073"/>
                    <a:pt x="11470" y="7663"/>
                    <a:pt x="11470" y="8243"/>
                  </a:cubicBezTo>
                  <a:cubicBezTo>
                    <a:pt x="11470" y="8477"/>
                    <a:pt x="11582" y="8711"/>
                    <a:pt x="11816" y="8711"/>
                  </a:cubicBezTo>
                  <a:cubicBezTo>
                    <a:pt x="12050" y="8711"/>
                    <a:pt x="12172" y="8477"/>
                    <a:pt x="12172" y="8243"/>
                  </a:cubicBezTo>
                  <a:cubicBezTo>
                    <a:pt x="12172" y="8009"/>
                    <a:pt x="12406" y="7897"/>
                    <a:pt x="12640" y="7897"/>
                  </a:cubicBezTo>
                  <a:cubicBezTo>
                    <a:pt x="12752" y="7897"/>
                    <a:pt x="12986" y="8009"/>
                    <a:pt x="12986" y="8243"/>
                  </a:cubicBezTo>
                  <a:cubicBezTo>
                    <a:pt x="12986" y="8477"/>
                    <a:pt x="13108" y="8711"/>
                    <a:pt x="13342" y="8711"/>
                  </a:cubicBezTo>
                  <a:cubicBezTo>
                    <a:pt x="13576" y="8711"/>
                    <a:pt x="13810" y="8477"/>
                    <a:pt x="13810" y="8243"/>
                  </a:cubicBezTo>
                  <a:cubicBezTo>
                    <a:pt x="13810" y="7663"/>
                    <a:pt x="13221" y="7073"/>
                    <a:pt x="12640" y="7073"/>
                  </a:cubicBezTo>
                  <a:close/>
                  <a:moveTo>
                    <a:pt x="20130" y="7073"/>
                  </a:moveTo>
                  <a:cubicBezTo>
                    <a:pt x="19428" y="7073"/>
                    <a:pt x="18960" y="7663"/>
                    <a:pt x="18960" y="8243"/>
                  </a:cubicBezTo>
                  <a:cubicBezTo>
                    <a:pt x="18960" y="8477"/>
                    <a:pt x="19072" y="8711"/>
                    <a:pt x="19306" y="8711"/>
                  </a:cubicBezTo>
                  <a:cubicBezTo>
                    <a:pt x="19540" y="8711"/>
                    <a:pt x="19774" y="8477"/>
                    <a:pt x="19774" y="8243"/>
                  </a:cubicBezTo>
                  <a:cubicBezTo>
                    <a:pt x="19774" y="8009"/>
                    <a:pt x="19896" y="7897"/>
                    <a:pt x="20130" y="7897"/>
                  </a:cubicBezTo>
                  <a:cubicBezTo>
                    <a:pt x="20364" y="7897"/>
                    <a:pt x="20477" y="8009"/>
                    <a:pt x="20477" y="8243"/>
                  </a:cubicBezTo>
                  <a:cubicBezTo>
                    <a:pt x="20477" y="8477"/>
                    <a:pt x="20711" y="8711"/>
                    <a:pt x="20832" y="8711"/>
                  </a:cubicBezTo>
                  <a:cubicBezTo>
                    <a:pt x="21066" y="8711"/>
                    <a:pt x="21301" y="8477"/>
                    <a:pt x="21301" y="8243"/>
                  </a:cubicBezTo>
                  <a:cubicBezTo>
                    <a:pt x="21301" y="7663"/>
                    <a:pt x="20711" y="7073"/>
                    <a:pt x="20130" y="7073"/>
                  </a:cubicBezTo>
                  <a:close/>
                  <a:moveTo>
                    <a:pt x="15346" y="8040"/>
                  </a:moveTo>
                  <a:cubicBezTo>
                    <a:pt x="15243" y="8040"/>
                    <a:pt x="15154" y="8070"/>
                    <a:pt x="15093" y="8131"/>
                  </a:cubicBezTo>
                  <a:cubicBezTo>
                    <a:pt x="14859" y="8243"/>
                    <a:pt x="14859" y="8477"/>
                    <a:pt x="15093" y="8711"/>
                  </a:cubicBezTo>
                  <a:cubicBezTo>
                    <a:pt x="15327" y="9067"/>
                    <a:pt x="15795" y="9301"/>
                    <a:pt x="16385" y="9301"/>
                  </a:cubicBezTo>
                  <a:cubicBezTo>
                    <a:pt x="16853" y="9301"/>
                    <a:pt x="17321" y="9067"/>
                    <a:pt x="17668" y="8711"/>
                  </a:cubicBezTo>
                  <a:cubicBezTo>
                    <a:pt x="17790" y="8477"/>
                    <a:pt x="17790" y="8243"/>
                    <a:pt x="17668" y="8131"/>
                  </a:cubicBezTo>
                  <a:cubicBezTo>
                    <a:pt x="17551" y="8070"/>
                    <a:pt x="17434" y="8040"/>
                    <a:pt x="17332" y="8040"/>
                  </a:cubicBezTo>
                  <a:cubicBezTo>
                    <a:pt x="17230" y="8040"/>
                    <a:pt x="17144" y="8070"/>
                    <a:pt x="17087" y="8131"/>
                  </a:cubicBezTo>
                  <a:cubicBezTo>
                    <a:pt x="16853" y="8365"/>
                    <a:pt x="16619" y="8477"/>
                    <a:pt x="16385" y="8477"/>
                  </a:cubicBezTo>
                  <a:cubicBezTo>
                    <a:pt x="16029" y="8477"/>
                    <a:pt x="15795" y="8365"/>
                    <a:pt x="15683" y="8131"/>
                  </a:cubicBezTo>
                  <a:cubicBezTo>
                    <a:pt x="15566" y="8070"/>
                    <a:pt x="15449" y="8040"/>
                    <a:pt x="15346" y="8040"/>
                  </a:cubicBezTo>
                  <a:close/>
                  <a:moveTo>
                    <a:pt x="10491" y="9133"/>
                  </a:moveTo>
                  <a:cubicBezTo>
                    <a:pt x="9913" y="9133"/>
                    <a:pt x="9227" y="9215"/>
                    <a:pt x="8895" y="9301"/>
                  </a:cubicBezTo>
                  <a:cubicBezTo>
                    <a:pt x="8661" y="9301"/>
                    <a:pt x="8539" y="9535"/>
                    <a:pt x="8539" y="9769"/>
                  </a:cubicBezTo>
                  <a:cubicBezTo>
                    <a:pt x="8661" y="9882"/>
                    <a:pt x="8773" y="10004"/>
                    <a:pt x="8895" y="10004"/>
                  </a:cubicBezTo>
                  <a:lnTo>
                    <a:pt x="9007" y="10004"/>
                  </a:lnTo>
                  <a:cubicBezTo>
                    <a:pt x="9475" y="9882"/>
                    <a:pt x="10533" y="9882"/>
                    <a:pt x="11002" y="9882"/>
                  </a:cubicBezTo>
                  <a:cubicBezTo>
                    <a:pt x="11046" y="9905"/>
                    <a:pt x="11086" y="9915"/>
                    <a:pt x="11122" y="9915"/>
                  </a:cubicBezTo>
                  <a:cubicBezTo>
                    <a:pt x="11278" y="9915"/>
                    <a:pt x="11371" y="9725"/>
                    <a:pt x="11470" y="9535"/>
                  </a:cubicBezTo>
                  <a:cubicBezTo>
                    <a:pt x="11470" y="9414"/>
                    <a:pt x="11348" y="9180"/>
                    <a:pt x="11114" y="9180"/>
                  </a:cubicBezTo>
                  <a:cubicBezTo>
                    <a:pt x="10945" y="9147"/>
                    <a:pt x="10727" y="9133"/>
                    <a:pt x="10491" y="9133"/>
                  </a:cubicBezTo>
                  <a:close/>
                  <a:moveTo>
                    <a:pt x="22223" y="9133"/>
                  </a:moveTo>
                  <a:cubicBezTo>
                    <a:pt x="21988" y="9133"/>
                    <a:pt x="21783" y="9147"/>
                    <a:pt x="21647" y="9180"/>
                  </a:cubicBezTo>
                  <a:cubicBezTo>
                    <a:pt x="21413" y="9180"/>
                    <a:pt x="21179" y="9414"/>
                    <a:pt x="21301" y="9535"/>
                  </a:cubicBezTo>
                  <a:cubicBezTo>
                    <a:pt x="21301" y="9769"/>
                    <a:pt x="21535" y="9882"/>
                    <a:pt x="21647" y="9882"/>
                  </a:cubicBezTo>
                  <a:cubicBezTo>
                    <a:pt x="22115" y="9882"/>
                    <a:pt x="23285" y="9882"/>
                    <a:pt x="23641" y="10004"/>
                  </a:cubicBezTo>
                  <a:lnTo>
                    <a:pt x="23754" y="10004"/>
                  </a:lnTo>
                  <a:cubicBezTo>
                    <a:pt x="23875" y="10004"/>
                    <a:pt x="24109" y="9882"/>
                    <a:pt x="24109" y="9769"/>
                  </a:cubicBezTo>
                  <a:cubicBezTo>
                    <a:pt x="24222" y="9535"/>
                    <a:pt x="24109" y="9301"/>
                    <a:pt x="23875" y="9301"/>
                  </a:cubicBezTo>
                  <a:cubicBezTo>
                    <a:pt x="23543" y="9215"/>
                    <a:pt x="22796" y="9133"/>
                    <a:pt x="22223" y="9133"/>
                  </a:cubicBezTo>
                  <a:close/>
                  <a:moveTo>
                    <a:pt x="2861" y="8433"/>
                  </a:moveTo>
                  <a:cubicBezTo>
                    <a:pt x="2701" y="8433"/>
                    <a:pt x="2575" y="8540"/>
                    <a:pt x="2575" y="8711"/>
                  </a:cubicBezTo>
                  <a:lnTo>
                    <a:pt x="2453" y="8711"/>
                  </a:lnTo>
                  <a:cubicBezTo>
                    <a:pt x="2219" y="8711"/>
                    <a:pt x="1985" y="8711"/>
                    <a:pt x="1985" y="8946"/>
                  </a:cubicBezTo>
                  <a:cubicBezTo>
                    <a:pt x="1873" y="9180"/>
                    <a:pt x="1985" y="9414"/>
                    <a:pt x="2219" y="9535"/>
                  </a:cubicBezTo>
                  <a:cubicBezTo>
                    <a:pt x="2107" y="9769"/>
                    <a:pt x="2219" y="10004"/>
                    <a:pt x="2453" y="10116"/>
                  </a:cubicBezTo>
                  <a:lnTo>
                    <a:pt x="2575" y="10116"/>
                  </a:lnTo>
                  <a:cubicBezTo>
                    <a:pt x="2809" y="10116"/>
                    <a:pt x="2922" y="10004"/>
                    <a:pt x="2922" y="9882"/>
                  </a:cubicBezTo>
                  <a:lnTo>
                    <a:pt x="3043" y="9769"/>
                  </a:lnTo>
                  <a:cubicBezTo>
                    <a:pt x="3156" y="9769"/>
                    <a:pt x="3156" y="9882"/>
                    <a:pt x="3156" y="9882"/>
                  </a:cubicBezTo>
                  <a:cubicBezTo>
                    <a:pt x="3390" y="9882"/>
                    <a:pt x="3511" y="9769"/>
                    <a:pt x="3624" y="9535"/>
                  </a:cubicBezTo>
                  <a:cubicBezTo>
                    <a:pt x="3624" y="9414"/>
                    <a:pt x="3511" y="9180"/>
                    <a:pt x="3390" y="9067"/>
                  </a:cubicBezTo>
                  <a:lnTo>
                    <a:pt x="3277" y="9067"/>
                  </a:lnTo>
                  <a:lnTo>
                    <a:pt x="3277" y="8946"/>
                  </a:lnTo>
                  <a:cubicBezTo>
                    <a:pt x="3390" y="8711"/>
                    <a:pt x="3277" y="8477"/>
                    <a:pt x="3043" y="8477"/>
                  </a:cubicBezTo>
                  <a:cubicBezTo>
                    <a:pt x="2981" y="8447"/>
                    <a:pt x="2919" y="8433"/>
                    <a:pt x="2861" y="8433"/>
                  </a:cubicBezTo>
                  <a:close/>
                  <a:moveTo>
                    <a:pt x="11348" y="10472"/>
                  </a:moveTo>
                  <a:cubicBezTo>
                    <a:pt x="10768" y="10584"/>
                    <a:pt x="9710" y="11174"/>
                    <a:pt x="9241" y="11408"/>
                  </a:cubicBezTo>
                  <a:cubicBezTo>
                    <a:pt x="9129" y="11642"/>
                    <a:pt x="9129" y="11876"/>
                    <a:pt x="9241" y="11988"/>
                  </a:cubicBezTo>
                  <a:cubicBezTo>
                    <a:pt x="9241" y="12110"/>
                    <a:pt x="9363" y="12222"/>
                    <a:pt x="9475" y="12222"/>
                  </a:cubicBezTo>
                  <a:cubicBezTo>
                    <a:pt x="9597" y="12222"/>
                    <a:pt x="9710" y="12110"/>
                    <a:pt x="9710" y="12110"/>
                  </a:cubicBezTo>
                  <a:cubicBezTo>
                    <a:pt x="10065" y="11876"/>
                    <a:pt x="11002" y="11408"/>
                    <a:pt x="11470" y="11286"/>
                  </a:cubicBezTo>
                  <a:cubicBezTo>
                    <a:pt x="11704" y="11174"/>
                    <a:pt x="11816" y="10940"/>
                    <a:pt x="11816" y="10706"/>
                  </a:cubicBezTo>
                  <a:cubicBezTo>
                    <a:pt x="11704" y="10584"/>
                    <a:pt x="11470" y="10472"/>
                    <a:pt x="11348" y="10472"/>
                  </a:cubicBezTo>
                  <a:close/>
                  <a:moveTo>
                    <a:pt x="21413" y="10472"/>
                  </a:moveTo>
                  <a:cubicBezTo>
                    <a:pt x="21179" y="10472"/>
                    <a:pt x="20945" y="10584"/>
                    <a:pt x="20945" y="10706"/>
                  </a:cubicBezTo>
                  <a:cubicBezTo>
                    <a:pt x="20832" y="10940"/>
                    <a:pt x="20945" y="11174"/>
                    <a:pt x="21179" y="11286"/>
                  </a:cubicBezTo>
                  <a:cubicBezTo>
                    <a:pt x="21647" y="11408"/>
                    <a:pt x="22583" y="11876"/>
                    <a:pt x="22939" y="12110"/>
                  </a:cubicBezTo>
                  <a:cubicBezTo>
                    <a:pt x="23051" y="12110"/>
                    <a:pt x="23051" y="12222"/>
                    <a:pt x="23173" y="12222"/>
                  </a:cubicBezTo>
                  <a:cubicBezTo>
                    <a:pt x="23285" y="12222"/>
                    <a:pt x="23407" y="12110"/>
                    <a:pt x="23520" y="11988"/>
                  </a:cubicBezTo>
                  <a:cubicBezTo>
                    <a:pt x="23641" y="11876"/>
                    <a:pt x="23641" y="11642"/>
                    <a:pt x="23407" y="11408"/>
                  </a:cubicBezTo>
                  <a:cubicBezTo>
                    <a:pt x="23051" y="11174"/>
                    <a:pt x="22003" y="10584"/>
                    <a:pt x="21413" y="10472"/>
                  </a:cubicBezTo>
                  <a:close/>
                  <a:moveTo>
                    <a:pt x="25046" y="14095"/>
                  </a:moveTo>
                  <a:cubicBezTo>
                    <a:pt x="24812" y="14095"/>
                    <a:pt x="24578" y="14095"/>
                    <a:pt x="24456" y="14329"/>
                  </a:cubicBezTo>
                  <a:lnTo>
                    <a:pt x="24456" y="14451"/>
                  </a:lnTo>
                  <a:lnTo>
                    <a:pt x="24343" y="14329"/>
                  </a:lnTo>
                  <a:cubicBezTo>
                    <a:pt x="24222" y="14329"/>
                    <a:pt x="23988" y="14329"/>
                    <a:pt x="23875" y="14563"/>
                  </a:cubicBezTo>
                  <a:cubicBezTo>
                    <a:pt x="23754" y="14797"/>
                    <a:pt x="23875" y="15031"/>
                    <a:pt x="24109" y="15153"/>
                  </a:cubicBezTo>
                  <a:lnTo>
                    <a:pt x="24109" y="15265"/>
                  </a:lnTo>
                  <a:cubicBezTo>
                    <a:pt x="23988" y="15387"/>
                    <a:pt x="24109" y="15621"/>
                    <a:pt x="24343" y="15733"/>
                  </a:cubicBezTo>
                  <a:lnTo>
                    <a:pt x="24456" y="15733"/>
                  </a:lnTo>
                  <a:cubicBezTo>
                    <a:pt x="24578" y="15733"/>
                    <a:pt x="24690" y="15733"/>
                    <a:pt x="24812" y="15499"/>
                  </a:cubicBezTo>
                  <a:lnTo>
                    <a:pt x="25046" y="15499"/>
                  </a:lnTo>
                  <a:cubicBezTo>
                    <a:pt x="25280" y="15499"/>
                    <a:pt x="25392" y="15499"/>
                    <a:pt x="25392" y="15265"/>
                  </a:cubicBezTo>
                  <a:cubicBezTo>
                    <a:pt x="25514" y="15153"/>
                    <a:pt x="25514" y="14919"/>
                    <a:pt x="25280" y="14797"/>
                  </a:cubicBezTo>
                  <a:lnTo>
                    <a:pt x="25158" y="14797"/>
                  </a:lnTo>
                  <a:lnTo>
                    <a:pt x="25158" y="14685"/>
                  </a:lnTo>
                  <a:cubicBezTo>
                    <a:pt x="25280" y="14451"/>
                    <a:pt x="25280" y="14217"/>
                    <a:pt x="25046" y="14095"/>
                  </a:cubicBezTo>
                  <a:close/>
                  <a:moveTo>
                    <a:pt x="7369" y="13393"/>
                  </a:moveTo>
                  <a:cubicBezTo>
                    <a:pt x="8071" y="14329"/>
                    <a:pt x="9129" y="15031"/>
                    <a:pt x="10533" y="15621"/>
                  </a:cubicBezTo>
                  <a:cubicBezTo>
                    <a:pt x="10412" y="15733"/>
                    <a:pt x="10412" y="15855"/>
                    <a:pt x="10299" y="16089"/>
                  </a:cubicBezTo>
                  <a:cubicBezTo>
                    <a:pt x="10178" y="16089"/>
                    <a:pt x="9944" y="16202"/>
                    <a:pt x="9597" y="16202"/>
                  </a:cubicBezTo>
                  <a:cubicBezTo>
                    <a:pt x="9536" y="16262"/>
                    <a:pt x="9447" y="16293"/>
                    <a:pt x="9344" y="16293"/>
                  </a:cubicBezTo>
                  <a:cubicBezTo>
                    <a:pt x="9241" y="16293"/>
                    <a:pt x="9124" y="16262"/>
                    <a:pt x="9007" y="16202"/>
                  </a:cubicBezTo>
                  <a:cubicBezTo>
                    <a:pt x="9007" y="15855"/>
                    <a:pt x="8895" y="15499"/>
                    <a:pt x="8661" y="15265"/>
                  </a:cubicBezTo>
                  <a:cubicBezTo>
                    <a:pt x="8193" y="14797"/>
                    <a:pt x="7725" y="14451"/>
                    <a:pt x="7256" y="14217"/>
                  </a:cubicBezTo>
                  <a:cubicBezTo>
                    <a:pt x="7256" y="13983"/>
                    <a:pt x="7369" y="13749"/>
                    <a:pt x="7369" y="13393"/>
                  </a:cubicBezTo>
                  <a:close/>
                  <a:moveTo>
                    <a:pt x="2687" y="7307"/>
                  </a:moveTo>
                  <a:cubicBezTo>
                    <a:pt x="3277" y="7307"/>
                    <a:pt x="4214" y="7897"/>
                    <a:pt x="4916" y="8711"/>
                  </a:cubicBezTo>
                  <a:cubicBezTo>
                    <a:pt x="4214" y="9301"/>
                    <a:pt x="3980" y="10350"/>
                    <a:pt x="4326" y="11174"/>
                  </a:cubicBezTo>
                  <a:cubicBezTo>
                    <a:pt x="4753" y="11917"/>
                    <a:pt x="5475" y="12472"/>
                    <a:pt x="6309" y="12472"/>
                  </a:cubicBezTo>
                  <a:cubicBezTo>
                    <a:pt x="6390" y="12472"/>
                    <a:pt x="6472" y="12467"/>
                    <a:pt x="6554" y="12457"/>
                  </a:cubicBezTo>
                  <a:lnTo>
                    <a:pt x="6554" y="12457"/>
                  </a:lnTo>
                  <a:cubicBezTo>
                    <a:pt x="6667" y="13046"/>
                    <a:pt x="6554" y="13627"/>
                    <a:pt x="6433" y="14095"/>
                  </a:cubicBezTo>
                  <a:cubicBezTo>
                    <a:pt x="6320" y="14329"/>
                    <a:pt x="6433" y="14685"/>
                    <a:pt x="6667" y="14797"/>
                  </a:cubicBezTo>
                  <a:cubicBezTo>
                    <a:pt x="7022" y="14919"/>
                    <a:pt x="7603" y="15265"/>
                    <a:pt x="8071" y="15855"/>
                  </a:cubicBezTo>
                  <a:cubicBezTo>
                    <a:pt x="8193" y="15968"/>
                    <a:pt x="8305" y="16089"/>
                    <a:pt x="8193" y="16323"/>
                  </a:cubicBezTo>
                  <a:cubicBezTo>
                    <a:pt x="8193" y="16557"/>
                    <a:pt x="8071" y="16670"/>
                    <a:pt x="7959" y="16791"/>
                  </a:cubicBezTo>
                  <a:lnTo>
                    <a:pt x="5852" y="17728"/>
                  </a:lnTo>
                  <a:lnTo>
                    <a:pt x="5496" y="17840"/>
                  </a:lnTo>
                  <a:cubicBezTo>
                    <a:pt x="5440" y="17901"/>
                    <a:pt x="5354" y="17931"/>
                    <a:pt x="5252" y="17931"/>
                  </a:cubicBezTo>
                  <a:cubicBezTo>
                    <a:pt x="5150" y="17931"/>
                    <a:pt x="5033" y="17901"/>
                    <a:pt x="4916" y="17840"/>
                  </a:cubicBezTo>
                  <a:cubicBezTo>
                    <a:pt x="4794" y="17728"/>
                    <a:pt x="4682" y="17606"/>
                    <a:pt x="4682" y="17372"/>
                  </a:cubicBezTo>
                  <a:cubicBezTo>
                    <a:pt x="4560" y="16670"/>
                    <a:pt x="4682" y="16089"/>
                    <a:pt x="4794" y="15621"/>
                  </a:cubicBezTo>
                  <a:cubicBezTo>
                    <a:pt x="4794" y="15387"/>
                    <a:pt x="4682" y="15153"/>
                    <a:pt x="4448" y="15031"/>
                  </a:cubicBezTo>
                  <a:cubicBezTo>
                    <a:pt x="3511" y="14685"/>
                    <a:pt x="2453" y="13627"/>
                    <a:pt x="1873" y="12222"/>
                  </a:cubicBezTo>
                  <a:cubicBezTo>
                    <a:pt x="937" y="10116"/>
                    <a:pt x="1049" y="8009"/>
                    <a:pt x="2107" y="7429"/>
                  </a:cubicBezTo>
                  <a:cubicBezTo>
                    <a:pt x="2219" y="7429"/>
                    <a:pt x="2453" y="7307"/>
                    <a:pt x="2687" y="7307"/>
                  </a:cubicBezTo>
                  <a:close/>
                  <a:moveTo>
                    <a:pt x="10178" y="17026"/>
                  </a:moveTo>
                  <a:lnTo>
                    <a:pt x="10178" y="17606"/>
                  </a:lnTo>
                  <a:cubicBezTo>
                    <a:pt x="10178" y="17962"/>
                    <a:pt x="10178" y="18308"/>
                    <a:pt x="10299" y="18776"/>
                  </a:cubicBezTo>
                  <a:lnTo>
                    <a:pt x="9363" y="18776"/>
                  </a:lnTo>
                  <a:cubicBezTo>
                    <a:pt x="8427" y="18776"/>
                    <a:pt x="7491" y="18542"/>
                    <a:pt x="6788" y="18196"/>
                  </a:cubicBezTo>
                  <a:lnTo>
                    <a:pt x="8305" y="17494"/>
                  </a:lnTo>
                  <a:cubicBezTo>
                    <a:pt x="8427" y="17372"/>
                    <a:pt x="8661" y="17260"/>
                    <a:pt x="8773" y="17026"/>
                  </a:cubicBezTo>
                  <a:close/>
                  <a:moveTo>
                    <a:pt x="22705" y="16436"/>
                  </a:moveTo>
                  <a:cubicBezTo>
                    <a:pt x="23051" y="16436"/>
                    <a:pt x="23407" y="16670"/>
                    <a:pt x="23520" y="17026"/>
                  </a:cubicBezTo>
                  <a:cubicBezTo>
                    <a:pt x="23641" y="17372"/>
                    <a:pt x="23875" y="17728"/>
                    <a:pt x="23875" y="18074"/>
                  </a:cubicBezTo>
                  <a:cubicBezTo>
                    <a:pt x="23988" y="18308"/>
                    <a:pt x="23988" y="18542"/>
                    <a:pt x="23988" y="18664"/>
                  </a:cubicBezTo>
                  <a:cubicBezTo>
                    <a:pt x="24109" y="18898"/>
                    <a:pt x="23988" y="19132"/>
                    <a:pt x="23875" y="19366"/>
                  </a:cubicBezTo>
                  <a:cubicBezTo>
                    <a:pt x="23754" y="19479"/>
                    <a:pt x="23520" y="19600"/>
                    <a:pt x="23285" y="19713"/>
                  </a:cubicBezTo>
                  <a:lnTo>
                    <a:pt x="23173" y="19713"/>
                  </a:lnTo>
                  <a:cubicBezTo>
                    <a:pt x="22817" y="19713"/>
                    <a:pt x="22471" y="19366"/>
                    <a:pt x="22349" y="19010"/>
                  </a:cubicBezTo>
                  <a:lnTo>
                    <a:pt x="22349" y="18898"/>
                  </a:lnTo>
                  <a:cubicBezTo>
                    <a:pt x="22349" y="18898"/>
                    <a:pt x="22349" y="18776"/>
                    <a:pt x="22237" y="18664"/>
                  </a:cubicBezTo>
                  <a:cubicBezTo>
                    <a:pt x="22237" y="18430"/>
                    <a:pt x="22115" y="18074"/>
                    <a:pt x="21881" y="17728"/>
                  </a:cubicBezTo>
                  <a:cubicBezTo>
                    <a:pt x="21769" y="17260"/>
                    <a:pt x="21881" y="16791"/>
                    <a:pt x="22349" y="16557"/>
                  </a:cubicBezTo>
                  <a:cubicBezTo>
                    <a:pt x="22471" y="16557"/>
                    <a:pt x="22583" y="16436"/>
                    <a:pt x="22705" y="16436"/>
                  </a:cubicBezTo>
                  <a:close/>
                  <a:moveTo>
                    <a:pt x="23988" y="13393"/>
                  </a:moveTo>
                  <a:cubicBezTo>
                    <a:pt x="25280" y="13393"/>
                    <a:pt x="26216" y="13749"/>
                    <a:pt x="26562" y="14451"/>
                  </a:cubicBezTo>
                  <a:cubicBezTo>
                    <a:pt x="26796" y="15387"/>
                    <a:pt x="25982" y="16557"/>
                    <a:pt x="24578" y="17494"/>
                  </a:cubicBezTo>
                  <a:cubicBezTo>
                    <a:pt x="24456" y="17138"/>
                    <a:pt x="24343" y="16904"/>
                    <a:pt x="24222" y="16670"/>
                  </a:cubicBezTo>
                  <a:cubicBezTo>
                    <a:pt x="23966" y="16069"/>
                    <a:pt x="23323" y="15718"/>
                    <a:pt x="22677" y="15718"/>
                  </a:cubicBezTo>
                  <a:cubicBezTo>
                    <a:pt x="22447" y="15718"/>
                    <a:pt x="22216" y="15762"/>
                    <a:pt x="22003" y="15855"/>
                  </a:cubicBezTo>
                  <a:cubicBezTo>
                    <a:pt x="21179" y="16202"/>
                    <a:pt x="20832" y="17260"/>
                    <a:pt x="21179" y="18074"/>
                  </a:cubicBezTo>
                  <a:cubicBezTo>
                    <a:pt x="21301" y="18196"/>
                    <a:pt x="21301" y="18308"/>
                    <a:pt x="21413" y="18430"/>
                  </a:cubicBezTo>
                  <a:cubicBezTo>
                    <a:pt x="20711" y="18430"/>
                    <a:pt x="20008" y="18430"/>
                    <a:pt x="19540" y="18196"/>
                  </a:cubicBezTo>
                  <a:cubicBezTo>
                    <a:pt x="19477" y="18163"/>
                    <a:pt x="19406" y="18148"/>
                    <a:pt x="19333" y="18148"/>
                  </a:cubicBezTo>
                  <a:cubicBezTo>
                    <a:pt x="19136" y="18148"/>
                    <a:pt x="18927" y="18259"/>
                    <a:pt x="18838" y="18430"/>
                  </a:cubicBezTo>
                  <a:cubicBezTo>
                    <a:pt x="18604" y="18664"/>
                    <a:pt x="18258" y="19244"/>
                    <a:pt x="17668" y="19713"/>
                  </a:cubicBezTo>
                  <a:cubicBezTo>
                    <a:pt x="17555" y="19834"/>
                    <a:pt x="17321" y="19834"/>
                    <a:pt x="17200" y="19834"/>
                  </a:cubicBezTo>
                  <a:cubicBezTo>
                    <a:pt x="16966" y="19713"/>
                    <a:pt x="16853" y="19600"/>
                    <a:pt x="16732" y="19479"/>
                  </a:cubicBezTo>
                  <a:lnTo>
                    <a:pt x="15795" y="16904"/>
                  </a:lnTo>
                  <a:cubicBezTo>
                    <a:pt x="15795" y="16791"/>
                    <a:pt x="15795" y="16557"/>
                    <a:pt x="15917" y="16436"/>
                  </a:cubicBezTo>
                  <a:cubicBezTo>
                    <a:pt x="16029" y="16202"/>
                    <a:pt x="16151" y="16202"/>
                    <a:pt x="16385" y="16202"/>
                  </a:cubicBezTo>
                  <a:cubicBezTo>
                    <a:pt x="16536" y="16181"/>
                    <a:pt x="16679" y="16172"/>
                    <a:pt x="16815" y="16172"/>
                  </a:cubicBezTo>
                  <a:cubicBezTo>
                    <a:pt x="17410" y="16172"/>
                    <a:pt x="17854" y="16344"/>
                    <a:pt x="18136" y="16436"/>
                  </a:cubicBezTo>
                  <a:cubicBezTo>
                    <a:pt x="18370" y="16436"/>
                    <a:pt x="18604" y="16436"/>
                    <a:pt x="18726" y="16202"/>
                  </a:cubicBezTo>
                  <a:cubicBezTo>
                    <a:pt x="18960" y="15855"/>
                    <a:pt x="19194" y="15499"/>
                    <a:pt x="19540" y="15153"/>
                  </a:cubicBezTo>
                  <a:cubicBezTo>
                    <a:pt x="19932" y="15464"/>
                    <a:pt x="20422" y="15618"/>
                    <a:pt x="20913" y="15618"/>
                  </a:cubicBezTo>
                  <a:cubicBezTo>
                    <a:pt x="21162" y="15618"/>
                    <a:pt x="21411" y="15578"/>
                    <a:pt x="21647" y="15499"/>
                  </a:cubicBezTo>
                  <a:cubicBezTo>
                    <a:pt x="22237" y="15265"/>
                    <a:pt x="22705" y="14797"/>
                    <a:pt x="22939" y="14217"/>
                  </a:cubicBezTo>
                  <a:lnTo>
                    <a:pt x="23051" y="14217"/>
                  </a:lnTo>
                  <a:cubicBezTo>
                    <a:pt x="23407" y="14095"/>
                    <a:pt x="23754" y="13749"/>
                    <a:pt x="23988" y="13393"/>
                  </a:cubicBezTo>
                  <a:close/>
                  <a:moveTo>
                    <a:pt x="6630" y="20562"/>
                  </a:moveTo>
                  <a:cubicBezTo>
                    <a:pt x="7531" y="20562"/>
                    <a:pt x="8466" y="20899"/>
                    <a:pt x="9475" y="21239"/>
                  </a:cubicBezTo>
                  <a:cubicBezTo>
                    <a:pt x="9722" y="21321"/>
                    <a:pt x="9956" y="21359"/>
                    <a:pt x="10179" y="21359"/>
                  </a:cubicBezTo>
                  <a:cubicBezTo>
                    <a:pt x="10591" y="21359"/>
                    <a:pt x="10972" y="21229"/>
                    <a:pt x="11348" y="21005"/>
                  </a:cubicBezTo>
                  <a:cubicBezTo>
                    <a:pt x="11470" y="21239"/>
                    <a:pt x="11704" y="21473"/>
                    <a:pt x="11938" y="21585"/>
                  </a:cubicBezTo>
                  <a:lnTo>
                    <a:pt x="11816" y="21707"/>
                  </a:lnTo>
                  <a:cubicBezTo>
                    <a:pt x="11348" y="22053"/>
                    <a:pt x="10768" y="22175"/>
                    <a:pt x="10299" y="22175"/>
                  </a:cubicBezTo>
                  <a:cubicBezTo>
                    <a:pt x="9944" y="22175"/>
                    <a:pt x="9597" y="22053"/>
                    <a:pt x="9129" y="21941"/>
                  </a:cubicBezTo>
                  <a:cubicBezTo>
                    <a:pt x="8109" y="21599"/>
                    <a:pt x="7288" y="21339"/>
                    <a:pt x="6573" y="21339"/>
                  </a:cubicBezTo>
                  <a:cubicBezTo>
                    <a:pt x="6054" y="21339"/>
                    <a:pt x="5591" y="21476"/>
                    <a:pt x="5150" y="21819"/>
                  </a:cubicBezTo>
                  <a:cubicBezTo>
                    <a:pt x="5150" y="21941"/>
                    <a:pt x="5028" y="21941"/>
                    <a:pt x="4916" y="21941"/>
                  </a:cubicBezTo>
                  <a:cubicBezTo>
                    <a:pt x="4794" y="21941"/>
                    <a:pt x="4682" y="21819"/>
                    <a:pt x="4682" y="21707"/>
                  </a:cubicBezTo>
                  <a:cubicBezTo>
                    <a:pt x="4560" y="21707"/>
                    <a:pt x="4560" y="21585"/>
                    <a:pt x="4560" y="21473"/>
                  </a:cubicBezTo>
                  <a:cubicBezTo>
                    <a:pt x="4560" y="21351"/>
                    <a:pt x="4560" y="21239"/>
                    <a:pt x="4682" y="21239"/>
                  </a:cubicBezTo>
                  <a:cubicBezTo>
                    <a:pt x="5324" y="20743"/>
                    <a:pt x="5968" y="20562"/>
                    <a:pt x="6630" y="20562"/>
                  </a:cubicBezTo>
                  <a:close/>
                  <a:moveTo>
                    <a:pt x="16385" y="1811"/>
                  </a:moveTo>
                  <a:cubicBezTo>
                    <a:pt x="21647" y="1811"/>
                    <a:pt x="25860" y="5322"/>
                    <a:pt x="25860" y="9648"/>
                  </a:cubicBezTo>
                  <a:cubicBezTo>
                    <a:pt x="25860" y="10818"/>
                    <a:pt x="25626" y="11754"/>
                    <a:pt x="24924" y="12578"/>
                  </a:cubicBezTo>
                  <a:lnTo>
                    <a:pt x="23988" y="12578"/>
                  </a:lnTo>
                  <a:cubicBezTo>
                    <a:pt x="23754" y="12578"/>
                    <a:pt x="23407" y="12691"/>
                    <a:pt x="23285" y="13046"/>
                  </a:cubicBezTo>
                  <a:cubicBezTo>
                    <a:pt x="23173" y="13159"/>
                    <a:pt x="23051" y="13393"/>
                    <a:pt x="22817" y="13393"/>
                  </a:cubicBezTo>
                  <a:lnTo>
                    <a:pt x="22705" y="13515"/>
                  </a:lnTo>
                  <a:cubicBezTo>
                    <a:pt x="22471" y="13515"/>
                    <a:pt x="22237" y="13749"/>
                    <a:pt x="22237" y="13861"/>
                  </a:cubicBezTo>
                  <a:cubicBezTo>
                    <a:pt x="22003" y="14329"/>
                    <a:pt x="21769" y="14563"/>
                    <a:pt x="21301" y="14685"/>
                  </a:cubicBezTo>
                  <a:cubicBezTo>
                    <a:pt x="21166" y="14773"/>
                    <a:pt x="21000" y="14811"/>
                    <a:pt x="20825" y="14811"/>
                  </a:cubicBezTo>
                  <a:cubicBezTo>
                    <a:pt x="20538" y="14811"/>
                    <a:pt x="20230" y="14709"/>
                    <a:pt x="20008" y="14563"/>
                  </a:cubicBezTo>
                  <a:cubicBezTo>
                    <a:pt x="19835" y="14446"/>
                    <a:pt x="19632" y="14388"/>
                    <a:pt x="19442" y="14388"/>
                  </a:cubicBezTo>
                  <a:cubicBezTo>
                    <a:pt x="19252" y="14388"/>
                    <a:pt x="19077" y="14446"/>
                    <a:pt x="18960" y="14563"/>
                  </a:cubicBezTo>
                  <a:cubicBezTo>
                    <a:pt x="18604" y="14919"/>
                    <a:pt x="18370" y="15265"/>
                    <a:pt x="18136" y="15621"/>
                  </a:cubicBezTo>
                  <a:cubicBezTo>
                    <a:pt x="17555" y="15387"/>
                    <a:pt x="16966" y="15387"/>
                    <a:pt x="16385" y="15387"/>
                  </a:cubicBezTo>
                  <a:cubicBezTo>
                    <a:pt x="16029" y="15387"/>
                    <a:pt x="15683" y="15499"/>
                    <a:pt x="15449" y="15733"/>
                  </a:cubicBezTo>
                  <a:cubicBezTo>
                    <a:pt x="15093" y="15733"/>
                    <a:pt x="14747" y="15733"/>
                    <a:pt x="14391" y="15621"/>
                  </a:cubicBezTo>
                  <a:cubicBezTo>
                    <a:pt x="14157" y="15621"/>
                    <a:pt x="13923" y="15855"/>
                    <a:pt x="13923" y="15968"/>
                  </a:cubicBezTo>
                  <a:cubicBezTo>
                    <a:pt x="13923" y="16202"/>
                    <a:pt x="14044" y="16436"/>
                    <a:pt x="14279" y="16436"/>
                  </a:cubicBezTo>
                  <a:cubicBezTo>
                    <a:pt x="14513" y="16436"/>
                    <a:pt x="14747" y="16436"/>
                    <a:pt x="15093" y="16557"/>
                  </a:cubicBezTo>
                  <a:cubicBezTo>
                    <a:pt x="14981" y="16791"/>
                    <a:pt x="14981" y="17026"/>
                    <a:pt x="15093" y="17260"/>
                  </a:cubicBezTo>
                  <a:lnTo>
                    <a:pt x="16029" y="19713"/>
                  </a:lnTo>
                  <a:cubicBezTo>
                    <a:pt x="16151" y="20181"/>
                    <a:pt x="16497" y="20415"/>
                    <a:pt x="16966" y="20537"/>
                  </a:cubicBezTo>
                  <a:cubicBezTo>
                    <a:pt x="17087" y="20649"/>
                    <a:pt x="17200" y="20649"/>
                    <a:pt x="17321" y="20649"/>
                  </a:cubicBezTo>
                  <a:cubicBezTo>
                    <a:pt x="17668" y="20649"/>
                    <a:pt x="17902" y="20537"/>
                    <a:pt x="18136" y="20302"/>
                  </a:cubicBezTo>
                  <a:cubicBezTo>
                    <a:pt x="18604" y="19947"/>
                    <a:pt x="19072" y="19479"/>
                    <a:pt x="19428" y="19010"/>
                  </a:cubicBezTo>
                  <a:cubicBezTo>
                    <a:pt x="20008" y="19132"/>
                    <a:pt x="20711" y="19244"/>
                    <a:pt x="21535" y="19244"/>
                  </a:cubicBezTo>
                  <a:cubicBezTo>
                    <a:pt x="20711" y="21239"/>
                    <a:pt x="18604" y="22643"/>
                    <a:pt x="16385" y="22643"/>
                  </a:cubicBezTo>
                  <a:cubicBezTo>
                    <a:pt x="13342" y="22643"/>
                    <a:pt x="10880" y="20302"/>
                    <a:pt x="10880" y="17606"/>
                  </a:cubicBezTo>
                  <a:cubicBezTo>
                    <a:pt x="10880" y="17026"/>
                    <a:pt x="11002" y="16436"/>
                    <a:pt x="11236" y="15855"/>
                  </a:cubicBezTo>
                  <a:cubicBezTo>
                    <a:pt x="11582" y="15968"/>
                    <a:pt x="12050" y="16089"/>
                    <a:pt x="12406" y="16202"/>
                  </a:cubicBezTo>
                  <a:lnTo>
                    <a:pt x="12518" y="16202"/>
                  </a:lnTo>
                  <a:cubicBezTo>
                    <a:pt x="12752" y="16202"/>
                    <a:pt x="12874" y="16089"/>
                    <a:pt x="12874" y="15855"/>
                  </a:cubicBezTo>
                  <a:cubicBezTo>
                    <a:pt x="12986" y="15621"/>
                    <a:pt x="12874" y="15387"/>
                    <a:pt x="12640" y="15387"/>
                  </a:cubicBezTo>
                  <a:cubicBezTo>
                    <a:pt x="10768" y="15031"/>
                    <a:pt x="9363" y="14329"/>
                    <a:pt x="8427" y="13393"/>
                  </a:cubicBezTo>
                  <a:cubicBezTo>
                    <a:pt x="7369" y="12457"/>
                    <a:pt x="6788" y="11174"/>
                    <a:pt x="6788" y="9648"/>
                  </a:cubicBezTo>
                  <a:cubicBezTo>
                    <a:pt x="6788" y="5322"/>
                    <a:pt x="11114" y="1811"/>
                    <a:pt x="16385" y="1811"/>
                  </a:cubicBezTo>
                  <a:close/>
                  <a:moveTo>
                    <a:pt x="13576" y="22755"/>
                  </a:moveTo>
                  <a:cubicBezTo>
                    <a:pt x="14044" y="22990"/>
                    <a:pt x="14625" y="23224"/>
                    <a:pt x="15215" y="23345"/>
                  </a:cubicBezTo>
                  <a:cubicBezTo>
                    <a:pt x="15093" y="23926"/>
                    <a:pt x="14981" y="24628"/>
                    <a:pt x="14625" y="25686"/>
                  </a:cubicBezTo>
                  <a:cubicBezTo>
                    <a:pt x="14513" y="26032"/>
                    <a:pt x="14157" y="26154"/>
                    <a:pt x="13810" y="26154"/>
                  </a:cubicBezTo>
                  <a:lnTo>
                    <a:pt x="13455" y="26154"/>
                  </a:lnTo>
                  <a:cubicBezTo>
                    <a:pt x="12986" y="26032"/>
                    <a:pt x="12752" y="25452"/>
                    <a:pt x="12986" y="25096"/>
                  </a:cubicBezTo>
                  <a:cubicBezTo>
                    <a:pt x="13221" y="24282"/>
                    <a:pt x="13455" y="23458"/>
                    <a:pt x="13576" y="22755"/>
                  </a:cubicBezTo>
                  <a:close/>
                  <a:moveTo>
                    <a:pt x="7941" y="1"/>
                  </a:moveTo>
                  <a:cubicBezTo>
                    <a:pt x="7673" y="1"/>
                    <a:pt x="7404" y="17"/>
                    <a:pt x="7135" y="51"/>
                  </a:cubicBezTo>
                  <a:cubicBezTo>
                    <a:pt x="6554" y="173"/>
                    <a:pt x="5964" y="641"/>
                    <a:pt x="5852" y="1221"/>
                  </a:cubicBezTo>
                  <a:cubicBezTo>
                    <a:pt x="5262" y="3094"/>
                    <a:pt x="5496" y="5088"/>
                    <a:pt x="6667" y="6727"/>
                  </a:cubicBezTo>
                  <a:cubicBezTo>
                    <a:pt x="6198" y="7663"/>
                    <a:pt x="6086" y="8599"/>
                    <a:pt x="6086" y="9648"/>
                  </a:cubicBezTo>
                  <a:cubicBezTo>
                    <a:pt x="6086" y="10350"/>
                    <a:pt x="6086" y="11052"/>
                    <a:pt x="6320" y="11642"/>
                  </a:cubicBezTo>
                  <a:cubicBezTo>
                    <a:pt x="5852" y="11642"/>
                    <a:pt x="5262" y="11408"/>
                    <a:pt x="5150" y="10940"/>
                  </a:cubicBezTo>
                  <a:cubicBezTo>
                    <a:pt x="4794" y="10350"/>
                    <a:pt x="5028" y="9648"/>
                    <a:pt x="5496" y="9301"/>
                  </a:cubicBezTo>
                  <a:cubicBezTo>
                    <a:pt x="5618" y="9180"/>
                    <a:pt x="5730" y="8946"/>
                    <a:pt x="5730" y="8833"/>
                  </a:cubicBezTo>
                  <a:cubicBezTo>
                    <a:pt x="5730" y="8599"/>
                    <a:pt x="5618" y="8365"/>
                    <a:pt x="5496" y="8243"/>
                  </a:cubicBezTo>
                  <a:cubicBezTo>
                    <a:pt x="4594" y="7160"/>
                    <a:pt x="3552" y="6567"/>
                    <a:pt x="2586" y="6567"/>
                  </a:cubicBezTo>
                  <a:cubicBezTo>
                    <a:pt x="2299" y="6567"/>
                    <a:pt x="2019" y="6619"/>
                    <a:pt x="1751" y="6727"/>
                  </a:cubicBezTo>
                  <a:cubicBezTo>
                    <a:pt x="234" y="7429"/>
                    <a:pt x="0" y="10004"/>
                    <a:pt x="1171" y="12578"/>
                  </a:cubicBezTo>
                  <a:cubicBezTo>
                    <a:pt x="1873" y="13983"/>
                    <a:pt x="2922" y="15153"/>
                    <a:pt x="3980" y="15733"/>
                  </a:cubicBezTo>
                  <a:cubicBezTo>
                    <a:pt x="3858" y="16202"/>
                    <a:pt x="3858" y="16904"/>
                    <a:pt x="3858" y="17494"/>
                  </a:cubicBezTo>
                  <a:cubicBezTo>
                    <a:pt x="3980" y="17962"/>
                    <a:pt x="4214" y="18308"/>
                    <a:pt x="4560" y="18542"/>
                  </a:cubicBezTo>
                  <a:cubicBezTo>
                    <a:pt x="4794" y="18664"/>
                    <a:pt x="5028" y="18664"/>
                    <a:pt x="5262" y="18664"/>
                  </a:cubicBezTo>
                  <a:cubicBezTo>
                    <a:pt x="5496" y="18664"/>
                    <a:pt x="5618" y="18664"/>
                    <a:pt x="5852" y="18542"/>
                  </a:cubicBezTo>
                  <a:lnTo>
                    <a:pt x="5964" y="18542"/>
                  </a:lnTo>
                  <a:cubicBezTo>
                    <a:pt x="6901" y="19244"/>
                    <a:pt x="8071" y="19600"/>
                    <a:pt x="9363" y="19600"/>
                  </a:cubicBezTo>
                  <a:lnTo>
                    <a:pt x="9944" y="19600"/>
                  </a:lnTo>
                  <a:cubicBezTo>
                    <a:pt x="10065" y="19600"/>
                    <a:pt x="10299" y="19479"/>
                    <a:pt x="10412" y="19479"/>
                  </a:cubicBezTo>
                  <a:cubicBezTo>
                    <a:pt x="10533" y="19834"/>
                    <a:pt x="10768" y="20068"/>
                    <a:pt x="10880" y="20415"/>
                  </a:cubicBezTo>
                  <a:cubicBezTo>
                    <a:pt x="10707" y="20532"/>
                    <a:pt x="10531" y="20590"/>
                    <a:pt x="10340" y="20590"/>
                  </a:cubicBezTo>
                  <a:cubicBezTo>
                    <a:pt x="10150" y="20590"/>
                    <a:pt x="9944" y="20532"/>
                    <a:pt x="9710" y="20415"/>
                  </a:cubicBezTo>
                  <a:cubicBezTo>
                    <a:pt x="8715" y="20085"/>
                    <a:pt x="7642" y="19716"/>
                    <a:pt x="6580" y="19716"/>
                  </a:cubicBezTo>
                  <a:cubicBezTo>
                    <a:pt x="5772" y="19716"/>
                    <a:pt x="4970" y="19930"/>
                    <a:pt x="4214" y="20537"/>
                  </a:cubicBezTo>
                  <a:cubicBezTo>
                    <a:pt x="3980" y="20771"/>
                    <a:pt x="3745" y="21117"/>
                    <a:pt x="3745" y="21351"/>
                  </a:cubicBezTo>
                  <a:cubicBezTo>
                    <a:pt x="3745" y="21707"/>
                    <a:pt x="3858" y="22053"/>
                    <a:pt x="3980" y="22287"/>
                  </a:cubicBezTo>
                  <a:cubicBezTo>
                    <a:pt x="4214" y="22521"/>
                    <a:pt x="4448" y="22643"/>
                    <a:pt x="4794" y="22643"/>
                  </a:cubicBezTo>
                  <a:cubicBezTo>
                    <a:pt x="4889" y="22673"/>
                    <a:pt x="4975" y="22687"/>
                    <a:pt x="5057" y="22687"/>
                  </a:cubicBezTo>
                  <a:cubicBezTo>
                    <a:pt x="5282" y="22687"/>
                    <a:pt x="5476" y="22581"/>
                    <a:pt x="5730" y="22409"/>
                  </a:cubicBezTo>
                  <a:cubicBezTo>
                    <a:pt x="5977" y="22213"/>
                    <a:pt x="6244" y="22119"/>
                    <a:pt x="6608" y="22119"/>
                  </a:cubicBezTo>
                  <a:cubicBezTo>
                    <a:pt x="7114" y="22119"/>
                    <a:pt x="7807" y="22300"/>
                    <a:pt x="8895" y="22643"/>
                  </a:cubicBezTo>
                  <a:cubicBezTo>
                    <a:pt x="9363" y="22877"/>
                    <a:pt x="9831" y="22990"/>
                    <a:pt x="10299" y="22990"/>
                  </a:cubicBezTo>
                  <a:cubicBezTo>
                    <a:pt x="11002" y="22990"/>
                    <a:pt x="11582" y="22755"/>
                    <a:pt x="12172" y="22409"/>
                  </a:cubicBezTo>
                  <a:cubicBezTo>
                    <a:pt x="12284" y="22287"/>
                    <a:pt x="12406" y="22175"/>
                    <a:pt x="12518" y="22175"/>
                  </a:cubicBezTo>
                  <a:cubicBezTo>
                    <a:pt x="12640" y="22175"/>
                    <a:pt x="12640" y="22287"/>
                    <a:pt x="12752" y="22287"/>
                  </a:cubicBezTo>
                  <a:cubicBezTo>
                    <a:pt x="12752" y="22990"/>
                    <a:pt x="12518" y="24047"/>
                    <a:pt x="12172" y="24750"/>
                  </a:cubicBezTo>
                  <a:cubicBezTo>
                    <a:pt x="11938" y="25686"/>
                    <a:pt x="12406" y="26622"/>
                    <a:pt x="13221" y="26856"/>
                  </a:cubicBezTo>
                  <a:cubicBezTo>
                    <a:pt x="13342" y="26969"/>
                    <a:pt x="13576" y="26969"/>
                    <a:pt x="13810" y="26969"/>
                  </a:cubicBezTo>
                  <a:cubicBezTo>
                    <a:pt x="14513" y="26969"/>
                    <a:pt x="15093" y="26501"/>
                    <a:pt x="15327" y="25920"/>
                  </a:cubicBezTo>
                  <a:cubicBezTo>
                    <a:pt x="15683" y="24862"/>
                    <a:pt x="15917" y="24047"/>
                    <a:pt x="16029" y="23345"/>
                  </a:cubicBezTo>
                  <a:lnTo>
                    <a:pt x="16385" y="23345"/>
                  </a:lnTo>
                  <a:cubicBezTo>
                    <a:pt x="17200" y="23345"/>
                    <a:pt x="18136" y="23224"/>
                    <a:pt x="18838" y="22877"/>
                  </a:cubicBezTo>
                  <a:cubicBezTo>
                    <a:pt x="18960" y="22877"/>
                    <a:pt x="18960" y="22990"/>
                    <a:pt x="19072" y="22990"/>
                  </a:cubicBezTo>
                  <a:cubicBezTo>
                    <a:pt x="19072" y="23224"/>
                    <a:pt x="19194" y="23345"/>
                    <a:pt x="19072" y="23692"/>
                  </a:cubicBezTo>
                  <a:cubicBezTo>
                    <a:pt x="18726" y="24628"/>
                    <a:pt x="19194" y="25564"/>
                    <a:pt x="20130" y="25920"/>
                  </a:cubicBezTo>
                  <a:lnTo>
                    <a:pt x="20598" y="25920"/>
                  </a:lnTo>
                  <a:cubicBezTo>
                    <a:pt x="21301" y="25920"/>
                    <a:pt x="22003" y="25564"/>
                    <a:pt x="22237" y="24862"/>
                  </a:cubicBezTo>
                  <a:cubicBezTo>
                    <a:pt x="22237" y="24628"/>
                    <a:pt x="22115" y="24394"/>
                    <a:pt x="22003" y="24394"/>
                  </a:cubicBezTo>
                  <a:cubicBezTo>
                    <a:pt x="21940" y="24364"/>
                    <a:pt x="21878" y="24350"/>
                    <a:pt x="21818" y="24350"/>
                  </a:cubicBezTo>
                  <a:cubicBezTo>
                    <a:pt x="21652" y="24350"/>
                    <a:pt x="21502" y="24456"/>
                    <a:pt x="21413" y="24628"/>
                  </a:cubicBezTo>
                  <a:cubicBezTo>
                    <a:pt x="21301" y="24984"/>
                    <a:pt x="20945" y="25218"/>
                    <a:pt x="20598" y="25218"/>
                  </a:cubicBezTo>
                  <a:cubicBezTo>
                    <a:pt x="20477" y="25218"/>
                    <a:pt x="20477" y="25096"/>
                    <a:pt x="20364" y="25096"/>
                  </a:cubicBezTo>
                  <a:cubicBezTo>
                    <a:pt x="19896" y="24984"/>
                    <a:pt x="19662" y="24516"/>
                    <a:pt x="19774" y="24047"/>
                  </a:cubicBezTo>
                  <a:cubicBezTo>
                    <a:pt x="20008" y="23458"/>
                    <a:pt x="20008" y="22990"/>
                    <a:pt x="19662" y="22643"/>
                  </a:cubicBezTo>
                  <a:lnTo>
                    <a:pt x="19662" y="22521"/>
                  </a:lnTo>
                  <a:cubicBezTo>
                    <a:pt x="19774" y="22409"/>
                    <a:pt x="20008" y="22287"/>
                    <a:pt x="20130" y="22175"/>
                  </a:cubicBezTo>
                  <a:cubicBezTo>
                    <a:pt x="20477" y="21941"/>
                    <a:pt x="20711" y="21707"/>
                    <a:pt x="20945" y="21473"/>
                  </a:cubicBezTo>
                  <a:cubicBezTo>
                    <a:pt x="21179" y="21585"/>
                    <a:pt x="21301" y="21819"/>
                    <a:pt x="21301" y="22053"/>
                  </a:cubicBezTo>
                  <a:cubicBezTo>
                    <a:pt x="21535" y="22409"/>
                    <a:pt x="21647" y="22755"/>
                    <a:pt x="21647" y="23111"/>
                  </a:cubicBezTo>
                  <a:cubicBezTo>
                    <a:pt x="21647" y="23224"/>
                    <a:pt x="21881" y="23458"/>
                    <a:pt x="22003" y="23458"/>
                  </a:cubicBezTo>
                  <a:lnTo>
                    <a:pt x="22115" y="23458"/>
                  </a:lnTo>
                  <a:cubicBezTo>
                    <a:pt x="22349" y="23345"/>
                    <a:pt x="22471" y="23224"/>
                    <a:pt x="22471" y="22990"/>
                  </a:cubicBezTo>
                  <a:cubicBezTo>
                    <a:pt x="22349" y="22521"/>
                    <a:pt x="22237" y="22053"/>
                    <a:pt x="22115" y="21707"/>
                  </a:cubicBezTo>
                  <a:cubicBezTo>
                    <a:pt x="21881" y="21351"/>
                    <a:pt x="21769" y="21117"/>
                    <a:pt x="21535" y="20771"/>
                  </a:cubicBezTo>
                  <a:cubicBezTo>
                    <a:pt x="21647" y="20537"/>
                    <a:pt x="21881" y="20302"/>
                    <a:pt x="22003" y="19947"/>
                  </a:cubicBezTo>
                  <a:cubicBezTo>
                    <a:pt x="22349" y="20302"/>
                    <a:pt x="22705" y="20415"/>
                    <a:pt x="23173" y="20415"/>
                  </a:cubicBezTo>
                  <a:lnTo>
                    <a:pt x="23407" y="20415"/>
                  </a:lnTo>
                  <a:cubicBezTo>
                    <a:pt x="23875" y="20415"/>
                    <a:pt x="24222" y="20181"/>
                    <a:pt x="24578" y="19834"/>
                  </a:cubicBezTo>
                  <a:cubicBezTo>
                    <a:pt x="24812" y="19479"/>
                    <a:pt x="24924" y="19010"/>
                    <a:pt x="24812" y="18542"/>
                  </a:cubicBezTo>
                  <a:lnTo>
                    <a:pt x="24812" y="18196"/>
                  </a:lnTo>
                  <a:cubicBezTo>
                    <a:pt x="26684" y="17138"/>
                    <a:pt x="27733" y="15499"/>
                    <a:pt x="27265" y="14217"/>
                  </a:cubicBezTo>
                  <a:cubicBezTo>
                    <a:pt x="27031" y="13627"/>
                    <a:pt x="26562" y="13159"/>
                    <a:pt x="25748" y="12812"/>
                  </a:cubicBezTo>
                  <a:cubicBezTo>
                    <a:pt x="26328" y="11876"/>
                    <a:pt x="26684" y="10818"/>
                    <a:pt x="26684" y="9648"/>
                  </a:cubicBezTo>
                  <a:cubicBezTo>
                    <a:pt x="26684" y="8599"/>
                    <a:pt x="26450" y="7663"/>
                    <a:pt x="26094" y="6727"/>
                  </a:cubicBezTo>
                  <a:cubicBezTo>
                    <a:pt x="27152" y="5088"/>
                    <a:pt x="27499" y="3094"/>
                    <a:pt x="26918" y="1221"/>
                  </a:cubicBezTo>
                  <a:cubicBezTo>
                    <a:pt x="26684" y="641"/>
                    <a:pt x="26216" y="173"/>
                    <a:pt x="25514" y="51"/>
                  </a:cubicBezTo>
                  <a:cubicBezTo>
                    <a:pt x="25245" y="17"/>
                    <a:pt x="24976" y="1"/>
                    <a:pt x="24708" y="1"/>
                  </a:cubicBezTo>
                  <a:cubicBezTo>
                    <a:pt x="23113" y="1"/>
                    <a:pt x="21567" y="591"/>
                    <a:pt x="20364" y="1689"/>
                  </a:cubicBezTo>
                  <a:cubicBezTo>
                    <a:pt x="19194" y="1221"/>
                    <a:pt x="17790" y="987"/>
                    <a:pt x="16385" y="987"/>
                  </a:cubicBezTo>
                  <a:cubicBezTo>
                    <a:pt x="14981" y="987"/>
                    <a:pt x="13576" y="1221"/>
                    <a:pt x="12284" y="1689"/>
                  </a:cubicBezTo>
                  <a:cubicBezTo>
                    <a:pt x="11082" y="591"/>
                    <a:pt x="9536" y="1"/>
                    <a:pt x="7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30"/>
          <p:cNvGrpSpPr/>
          <p:nvPr/>
        </p:nvGrpSpPr>
        <p:grpSpPr>
          <a:xfrm>
            <a:off x="4187089" y="1025187"/>
            <a:ext cx="770167" cy="661478"/>
            <a:chOff x="1763101" y="2193212"/>
            <a:chExt cx="770167" cy="661478"/>
          </a:xfrm>
        </p:grpSpPr>
        <p:sp>
          <p:nvSpPr>
            <p:cNvPr id="262" name="Google Shape;262;p30"/>
            <p:cNvSpPr/>
            <p:nvPr/>
          </p:nvSpPr>
          <p:spPr>
            <a:xfrm>
              <a:off x="2179901" y="2771431"/>
              <a:ext cx="193368" cy="73371"/>
            </a:xfrm>
            <a:custGeom>
              <a:avLst/>
              <a:gdLst/>
              <a:ahLst/>
              <a:cxnLst/>
              <a:rect l="l" t="t" r="r" b="b"/>
              <a:pathLst>
                <a:path w="6789" h="2576" extrusionOk="0">
                  <a:moveTo>
                    <a:pt x="1283" y="1"/>
                  </a:moveTo>
                  <a:cubicBezTo>
                    <a:pt x="581" y="1"/>
                    <a:pt x="0" y="581"/>
                    <a:pt x="0" y="1284"/>
                  </a:cubicBezTo>
                  <a:cubicBezTo>
                    <a:pt x="0" y="1986"/>
                    <a:pt x="581" y="2576"/>
                    <a:pt x="1283" y="2576"/>
                  </a:cubicBezTo>
                  <a:lnTo>
                    <a:pt x="5618" y="2576"/>
                  </a:lnTo>
                  <a:cubicBezTo>
                    <a:pt x="6198" y="2576"/>
                    <a:pt x="6788" y="1986"/>
                    <a:pt x="6788" y="1284"/>
                  </a:cubicBezTo>
                  <a:cubicBezTo>
                    <a:pt x="6788" y="581"/>
                    <a:pt x="6198" y="1"/>
                    <a:pt x="5618" y="1"/>
                  </a:cubicBezTo>
                  <a:close/>
                </a:path>
              </a:pathLst>
            </a:custGeom>
            <a:solidFill>
              <a:srgbClr val="EDA7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2219890" y="2778124"/>
              <a:ext cx="153378" cy="66678"/>
            </a:xfrm>
            <a:custGeom>
              <a:avLst/>
              <a:gdLst/>
              <a:ahLst/>
              <a:cxnLst/>
              <a:rect l="l" t="t" r="r" b="b"/>
              <a:pathLst>
                <a:path w="5385" h="2341" extrusionOk="0">
                  <a:moveTo>
                    <a:pt x="581" y="0"/>
                  </a:moveTo>
                  <a:cubicBezTo>
                    <a:pt x="937" y="112"/>
                    <a:pt x="1283" y="581"/>
                    <a:pt x="1283" y="1049"/>
                  </a:cubicBezTo>
                  <a:cubicBezTo>
                    <a:pt x="1283" y="1751"/>
                    <a:pt x="703" y="2341"/>
                    <a:pt x="1" y="2341"/>
                  </a:cubicBezTo>
                  <a:lnTo>
                    <a:pt x="4214" y="2341"/>
                  </a:lnTo>
                  <a:cubicBezTo>
                    <a:pt x="4794" y="2341"/>
                    <a:pt x="5384" y="1751"/>
                    <a:pt x="5384" y="1049"/>
                  </a:cubicBezTo>
                  <a:cubicBezTo>
                    <a:pt x="5384" y="581"/>
                    <a:pt x="5150" y="112"/>
                    <a:pt x="46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1773241" y="2634602"/>
              <a:ext cx="266682" cy="200061"/>
            </a:xfrm>
            <a:custGeom>
              <a:avLst/>
              <a:gdLst/>
              <a:ahLst/>
              <a:cxnLst/>
              <a:rect l="l" t="t" r="r" b="b"/>
              <a:pathLst>
                <a:path w="9363" h="7024" extrusionOk="0">
                  <a:moveTo>
                    <a:pt x="882" y="1"/>
                  </a:moveTo>
                  <a:cubicBezTo>
                    <a:pt x="632" y="1"/>
                    <a:pt x="385" y="129"/>
                    <a:pt x="234" y="358"/>
                  </a:cubicBezTo>
                  <a:cubicBezTo>
                    <a:pt x="0" y="826"/>
                    <a:pt x="112" y="1294"/>
                    <a:pt x="468" y="1528"/>
                  </a:cubicBezTo>
                  <a:cubicBezTo>
                    <a:pt x="1283" y="1874"/>
                    <a:pt x="1404" y="2577"/>
                    <a:pt x="1751" y="3635"/>
                  </a:cubicBezTo>
                  <a:cubicBezTo>
                    <a:pt x="1985" y="4683"/>
                    <a:pt x="2219" y="5854"/>
                    <a:pt x="3389" y="6556"/>
                  </a:cubicBezTo>
                  <a:cubicBezTo>
                    <a:pt x="3745" y="6790"/>
                    <a:pt x="4326" y="7024"/>
                    <a:pt x="4916" y="7024"/>
                  </a:cubicBezTo>
                  <a:cubicBezTo>
                    <a:pt x="5384" y="7024"/>
                    <a:pt x="6086" y="6790"/>
                    <a:pt x="6788" y="6322"/>
                  </a:cubicBezTo>
                  <a:cubicBezTo>
                    <a:pt x="7603" y="5741"/>
                    <a:pt x="8305" y="4805"/>
                    <a:pt x="8895" y="4103"/>
                  </a:cubicBezTo>
                  <a:lnTo>
                    <a:pt x="9129" y="3869"/>
                  </a:lnTo>
                  <a:cubicBezTo>
                    <a:pt x="9363" y="3513"/>
                    <a:pt x="9363" y="3045"/>
                    <a:pt x="9007" y="2811"/>
                  </a:cubicBezTo>
                  <a:cubicBezTo>
                    <a:pt x="8862" y="2666"/>
                    <a:pt x="8696" y="2601"/>
                    <a:pt x="8534" y="2601"/>
                  </a:cubicBezTo>
                  <a:cubicBezTo>
                    <a:pt x="8310" y="2601"/>
                    <a:pt x="8094" y="2726"/>
                    <a:pt x="7958" y="2932"/>
                  </a:cubicBezTo>
                  <a:cubicBezTo>
                    <a:pt x="7837" y="2932"/>
                    <a:pt x="7837" y="3045"/>
                    <a:pt x="7724" y="3167"/>
                  </a:cubicBezTo>
                  <a:cubicBezTo>
                    <a:pt x="7134" y="3747"/>
                    <a:pt x="6554" y="4571"/>
                    <a:pt x="5852" y="5039"/>
                  </a:cubicBezTo>
                  <a:cubicBezTo>
                    <a:pt x="5470" y="5308"/>
                    <a:pt x="5164" y="5402"/>
                    <a:pt x="4911" y="5402"/>
                  </a:cubicBezTo>
                  <a:cubicBezTo>
                    <a:pt x="4620" y="5402"/>
                    <a:pt x="4399" y="5277"/>
                    <a:pt x="4213" y="5151"/>
                  </a:cubicBezTo>
                  <a:cubicBezTo>
                    <a:pt x="3623" y="4805"/>
                    <a:pt x="3511" y="4215"/>
                    <a:pt x="3277" y="3279"/>
                  </a:cubicBezTo>
                  <a:cubicBezTo>
                    <a:pt x="2921" y="2230"/>
                    <a:pt x="2687" y="938"/>
                    <a:pt x="1283" y="124"/>
                  </a:cubicBezTo>
                  <a:cubicBezTo>
                    <a:pt x="1159" y="40"/>
                    <a:pt x="1020" y="1"/>
                    <a:pt x="8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1929776" y="2781314"/>
              <a:ext cx="53348" cy="36828"/>
            </a:xfrm>
            <a:custGeom>
              <a:avLst/>
              <a:gdLst/>
              <a:ahLst/>
              <a:cxnLst/>
              <a:rect l="l" t="t" r="r" b="b"/>
              <a:pathLst>
                <a:path w="1873" h="1293" extrusionOk="0">
                  <a:moveTo>
                    <a:pt x="1873" y="703"/>
                  </a:moveTo>
                  <a:cubicBezTo>
                    <a:pt x="1638" y="824"/>
                    <a:pt x="1526" y="1058"/>
                    <a:pt x="1292" y="1171"/>
                  </a:cubicBezTo>
                  <a:cubicBezTo>
                    <a:pt x="1292" y="1171"/>
                    <a:pt x="1170" y="1171"/>
                    <a:pt x="1170" y="1292"/>
                  </a:cubicBezTo>
                  <a:cubicBezTo>
                    <a:pt x="1170" y="1171"/>
                    <a:pt x="1292" y="1171"/>
                    <a:pt x="1292" y="1171"/>
                  </a:cubicBezTo>
                  <a:cubicBezTo>
                    <a:pt x="1526" y="1058"/>
                    <a:pt x="1638" y="824"/>
                    <a:pt x="1873" y="703"/>
                  </a:cubicBezTo>
                  <a:lnTo>
                    <a:pt x="1873" y="703"/>
                  </a:lnTo>
                  <a:close/>
                  <a:moveTo>
                    <a:pt x="234" y="0"/>
                  </a:moveTo>
                  <a:cubicBezTo>
                    <a:pt x="122" y="0"/>
                    <a:pt x="122" y="122"/>
                    <a:pt x="0" y="122"/>
                  </a:cubicBezTo>
                  <a:lnTo>
                    <a:pt x="0" y="122"/>
                  </a:lnTo>
                  <a:cubicBezTo>
                    <a:pt x="122" y="122"/>
                    <a:pt x="122" y="0"/>
                    <a:pt x="234" y="0"/>
                  </a:cubicBezTo>
                  <a:close/>
                </a:path>
              </a:pathLst>
            </a:custGeom>
            <a:solidFill>
              <a:srgbClr val="F3E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1929776" y="2774649"/>
              <a:ext cx="53348" cy="43493"/>
            </a:xfrm>
            <a:custGeom>
              <a:avLst/>
              <a:gdLst/>
              <a:ahLst/>
              <a:cxnLst/>
              <a:rect l="l" t="t" r="r" b="b"/>
              <a:pathLst>
                <a:path w="1873" h="1527" extrusionOk="0">
                  <a:moveTo>
                    <a:pt x="468" y="0"/>
                  </a:moveTo>
                  <a:cubicBezTo>
                    <a:pt x="468" y="0"/>
                    <a:pt x="468" y="122"/>
                    <a:pt x="356" y="122"/>
                  </a:cubicBezTo>
                  <a:lnTo>
                    <a:pt x="234" y="234"/>
                  </a:lnTo>
                  <a:cubicBezTo>
                    <a:pt x="122" y="234"/>
                    <a:pt x="122" y="356"/>
                    <a:pt x="0" y="356"/>
                  </a:cubicBezTo>
                  <a:cubicBezTo>
                    <a:pt x="234" y="824"/>
                    <a:pt x="590" y="1171"/>
                    <a:pt x="1058" y="1526"/>
                  </a:cubicBezTo>
                  <a:lnTo>
                    <a:pt x="1170" y="1526"/>
                  </a:lnTo>
                  <a:cubicBezTo>
                    <a:pt x="1170" y="1405"/>
                    <a:pt x="1292" y="1405"/>
                    <a:pt x="1292" y="1405"/>
                  </a:cubicBezTo>
                  <a:cubicBezTo>
                    <a:pt x="1526" y="1292"/>
                    <a:pt x="1638" y="1058"/>
                    <a:pt x="1873" y="937"/>
                  </a:cubicBezTo>
                  <a:cubicBezTo>
                    <a:pt x="1526" y="703"/>
                    <a:pt x="1292" y="356"/>
                    <a:pt x="1058" y="122"/>
                  </a:cubicBezTo>
                  <a:lnTo>
                    <a:pt x="702" y="122"/>
                  </a:lnTo>
                  <a:cubicBezTo>
                    <a:pt x="702" y="122"/>
                    <a:pt x="590" y="0"/>
                    <a:pt x="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1773241" y="2634602"/>
              <a:ext cx="53348" cy="53405"/>
            </a:xfrm>
            <a:custGeom>
              <a:avLst/>
              <a:gdLst/>
              <a:ahLst/>
              <a:cxnLst/>
              <a:rect l="l" t="t" r="r" b="b"/>
              <a:pathLst>
                <a:path w="1873" h="1875" extrusionOk="0">
                  <a:moveTo>
                    <a:pt x="882" y="1"/>
                  </a:moveTo>
                  <a:cubicBezTo>
                    <a:pt x="632" y="1"/>
                    <a:pt x="385" y="129"/>
                    <a:pt x="234" y="358"/>
                  </a:cubicBezTo>
                  <a:cubicBezTo>
                    <a:pt x="0" y="826"/>
                    <a:pt x="112" y="1294"/>
                    <a:pt x="468" y="1528"/>
                  </a:cubicBezTo>
                  <a:cubicBezTo>
                    <a:pt x="702" y="1528"/>
                    <a:pt x="815" y="1640"/>
                    <a:pt x="936" y="1874"/>
                  </a:cubicBezTo>
                  <a:cubicBezTo>
                    <a:pt x="1283" y="1640"/>
                    <a:pt x="1751" y="1172"/>
                    <a:pt x="1873" y="592"/>
                  </a:cubicBezTo>
                  <a:cubicBezTo>
                    <a:pt x="1751" y="358"/>
                    <a:pt x="1517" y="236"/>
                    <a:pt x="1283" y="124"/>
                  </a:cubicBezTo>
                  <a:cubicBezTo>
                    <a:pt x="1159" y="40"/>
                    <a:pt x="1020" y="1"/>
                    <a:pt x="8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1933222" y="2538104"/>
              <a:ext cx="329913" cy="306700"/>
            </a:xfrm>
            <a:custGeom>
              <a:avLst/>
              <a:gdLst/>
              <a:ahLst/>
              <a:cxnLst/>
              <a:rect l="l" t="t" r="r" b="b"/>
              <a:pathLst>
                <a:path w="11583" h="10768" extrusionOk="0">
                  <a:moveTo>
                    <a:pt x="5731" y="1"/>
                  </a:moveTo>
                  <a:cubicBezTo>
                    <a:pt x="2575" y="1"/>
                    <a:pt x="1" y="2341"/>
                    <a:pt x="1" y="5384"/>
                  </a:cubicBezTo>
                  <a:cubicBezTo>
                    <a:pt x="1" y="8305"/>
                    <a:pt x="2575" y="10768"/>
                    <a:pt x="5731" y="10768"/>
                  </a:cubicBezTo>
                  <a:cubicBezTo>
                    <a:pt x="9008" y="10768"/>
                    <a:pt x="11582" y="8305"/>
                    <a:pt x="11582" y="5384"/>
                  </a:cubicBezTo>
                  <a:cubicBezTo>
                    <a:pt x="11582" y="2341"/>
                    <a:pt x="9008" y="1"/>
                    <a:pt x="5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1939887" y="2627994"/>
              <a:ext cx="6693" cy="16805"/>
            </a:xfrm>
            <a:custGeom>
              <a:avLst/>
              <a:gdLst/>
              <a:ahLst/>
              <a:cxnLst/>
              <a:rect l="l" t="t" r="r" b="b"/>
              <a:pathLst>
                <a:path w="235" h="590" extrusionOk="0">
                  <a:moveTo>
                    <a:pt x="235" y="0"/>
                  </a:moveTo>
                  <a:lnTo>
                    <a:pt x="235" y="0"/>
                  </a:lnTo>
                  <a:cubicBezTo>
                    <a:pt x="113" y="234"/>
                    <a:pt x="1" y="356"/>
                    <a:pt x="1" y="590"/>
                  </a:cubicBezTo>
                  <a:cubicBezTo>
                    <a:pt x="1" y="468"/>
                    <a:pt x="113" y="234"/>
                    <a:pt x="235" y="0"/>
                  </a:cubicBezTo>
                  <a:close/>
                </a:path>
              </a:pathLst>
            </a:custGeom>
            <a:solidFill>
              <a:srgbClr val="F9F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1933222" y="2627965"/>
              <a:ext cx="140048" cy="213362"/>
            </a:xfrm>
            <a:custGeom>
              <a:avLst/>
              <a:gdLst/>
              <a:ahLst/>
              <a:cxnLst/>
              <a:rect l="l" t="t" r="r" b="b"/>
              <a:pathLst>
                <a:path w="4917" h="7491" extrusionOk="0">
                  <a:moveTo>
                    <a:pt x="469" y="1"/>
                  </a:moveTo>
                  <a:cubicBezTo>
                    <a:pt x="347" y="235"/>
                    <a:pt x="235" y="357"/>
                    <a:pt x="235" y="591"/>
                  </a:cubicBezTo>
                  <a:cubicBezTo>
                    <a:pt x="347" y="469"/>
                    <a:pt x="581" y="235"/>
                    <a:pt x="815" y="123"/>
                  </a:cubicBezTo>
                  <a:cubicBezTo>
                    <a:pt x="703" y="123"/>
                    <a:pt x="581" y="1"/>
                    <a:pt x="469" y="1"/>
                  </a:cubicBezTo>
                  <a:close/>
                  <a:moveTo>
                    <a:pt x="3278" y="1761"/>
                  </a:moveTo>
                  <a:cubicBezTo>
                    <a:pt x="2688" y="1873"/>
                    <a:pt x="2220" y="2107"/>
                    <a:pt x="2107" y="2229"/>
                  </a:cubicBezTo>
                  <a:cubicBezTo>
                    <a:pt x="1873" y="2697"/>
                    <a:pt x="1405" y="2931"/>
                    <a:pt x="1049" y="2931"/>
                  </a:cubicBezTo>
                  <a:lnTo>
                    <a:pt x="3044" y="2931"/>
                  </a:lnTo>
                  <a:cubicBezTo>
                    <a:pt x="3156" y="2576"/>
                    <a:pt x="3156" y="2107"/>
                    <a:pt x="3278" y="1761"/>
                  </a:cubicBezTo>
                  <a:close/>
                  <a:moveTo>
                    <a:pt x="1" y="2342"/>
                  </a:moveTo>
                  <a:cubicBezTo>
                    <a:pt x="1" y="2697"/>
                    <a:pt x="1" y="2931"/>
                    <a:pt x="113" y="3278"/>
                  </a:cubicBezTo>
                  <a:cubicBezTo>
                    <a:pt x="235" y="3044"/>
                    <a:pt x="347" y="2931"/>
                    <a:pt x="581" y="2931"/>
                  </a:cubicBezTo>
                  <a:lnTo>
                    <a:pt x="815" y="2931"/>
                  </a:lnTo>
                  <a:cubicBezTo>
                    <a:pt x="703" y="2810"/>
                    <a:pt x="469" y="2810"/>
                    <a:pt x="347" y="2697"/>
                  </a:cubicBezTo>
                  <a:cubicBezTo>
                    <a:pt x="235" y="2697"/>
                    <a:pt x="113" y="2463"/>
                    <a:pt x="1" y="2342"/>
                  </a:cubicBezTo>
                  <a:close/>
                  <a:moveTo>
                    <a:pt x="937" y="5272"/>
                  </a:moveTo>
                  <a:cubicBezTo>
                    <a:pt x="1873" y="6442"/>
                    <a:pt x="3278" y="7379"/>
                    <a:pt x="4916" y="7491"/>
                  </a:cubicBezTo>
                  <a:cubicBezTo>
                    <a:pt x="3980" y="6910"/>
                    <a:pt x="3512" y="6087"/>
                    <a:pt x="3278" y="52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1793235" y="2206627"/>
              <a:ext cx="256570" cy="241104"/>
            </a:xfrm>
            <a:custGeom>
              <a:avLst/>
              <a:gdLst/>
              <a:ahLst/>
              <a:cxnLst/>
              <a:rect l="l" t="t" r="r" b="b"/>
              <a:pathLst>
                <a:path w="9008" h="8465" extrusionOk="0">
                  <a:moveTo>
                    <a:pt x="2287" y="0"/>
                  </a:moveTo>
                  <a:cubicBezTo>
                    <a:pt x="2023" y="0"/>
                    <a:pt x="1765" y="17"/>
                    <a:pt x="1517" y="48"/>
                  </a:cubicBezTo>
                  <a:cubicBezTo>
                    <a:pt x="1049" y="48"/>
                    <a:pt x="702" y="403"/>
                    <a:pt x="581" y="872"/>
                  </a:cubicBezTo>
                  <a:cubicBezTo>
                    <a:pt x="0" y="2622"/>
                    <a:pt x="234" y="5085"/>
                    <a:pt x="2219" y="7070"/>
                  </a:cubicBezTo>
                  <a:cubicBezTo>
                    <a:pt x="3295" y="8088"/>
                    <a:pt x="4248" y="8464"/>
                    <a:pt x="5079" y="8464"/>
                  </a:cubicBezTo>
                  <a:cubicBezTo>
                    <a:pt x="5877" y="8464"/>
                    <a:pt x="6562" y="8118"/>
                    <a:pt x="7135" y="7660"/>
                  </a:cubicBezTo>
                  <a:cubicBezTo>
                    <a:pt x="8305" y="6723"/>
                    <a:pt x="9007" y="5085"/>
                    <a:pt x="7490" y="2744"/>
                  </a:cubicBezTo>
                  <a:cubicBezTo>
                    <a:pt x="6069" y="713"/>
                    <a:pt x="4026" y="0"/>
                    <a:pt x="2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1793235" y="2238100"/>
              <a:ext cx="189893" cy="210286"/>
            </a:xfrm>
            <a:custGeom>
              <a:avLst/>
              <a:gdLst/>
              <a:ahLst/>
              <a:cxnLst/>
              <a:rect l="l" t="t" r="r" b="b"/>
              <a:pathLst>
                <a:path w="6667" h="7383" extrusionOk="0">
                  <a:moveTo>
                    <a:pt x="468" y="1"/>
                  </a:moveTo>
                  <a:cubicBezTo>
                    <a:pt x="0" y="1751"/>
                    <a:pt x="347" y="4092"/>
                    <a:pt x="2219" y="5965"/>
                  </a:cubicBezTo>
                  <a:cubicBezTo>
                    <a:pt x="3252" y="6997"/>
                    <a:pt x="4201" y="7382"/>
                    <a:pt x="5045" y="7382"/>
                  </a:cubicBezTo>
                  <a:cubicBezTo>
                    <a:pt x="5640" y="7382"/>
                    <a:pt x="6183" y="7191"/>
                    <a:pt x="6667" y="6901"/>
                  </a:cubicBezTo>
                  <a:cubicBezTo>
                    <a:pt x="5852" y="1751"/>
                    <a:pt x="2575" y="347"/>
                    <a:pt x="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2143103" y="2206627"/>
              <a:ext cx="256827" cy="241104"/>
            </a:xfrm>
            <a:custGeom>
              <a:avLst/>
              <a:gdLst/>
              <a:ahLst/>
              <a:cxnLst/>
              <a:rect l="l" t="t" r="r" b="b"/>
              <a:pathLst>
                <a:path w="9017" h="8465" extrusionOk="0">
                  <a:moveTo>
                    <a:pt x="6726" y="0"/>
                  </a:moveTo>
                  <a:cubicBezTo>
                    <a:pt x="5011" y="0"/>
                    <a:pt x="3060" y="713"/>
                    <a:pt x="1639" y="2744"/>
                  </a:cubicBezTo>
                  <a:cubicBezTo>
                    <a:pt x="0" y="5085"/>
                    <a:pt x="824" y="6723"/>
                    <a:pt x="1873" y="7660"/>
                  </a:cubicBezTo>
                  <a:cubicBezTo>
                    <a:pt x="2446" y="8118"/>
                    <a:pt x="3160" y="8464"/>
                    <a:pt x="3973" y="8464"/>
                  </a:cubicBezTo>
                  <a:cubicBezTo>
                    <a:pt x="4820" y="8464"/>
                    <a:pt x="5775" y="8088"/>
                    <a:pt x="6788" y="7070"/>
                  </a:cubicBezTo>
                  <a:cubicBezTo>
                    <a:pt x="8895" y="5085"/>
                    <a:pt x="9016" y="2622"/>
                    <a:pt x="8548" y="872"/>
                  </a:cubicBezTo>
                  <a:cubicBezTo>
                    <a:pt x="8314" y="403"/>
                    <a:pt x="7958" y="48"/>
                    <a:pt x="7490" y="48"/>
                  </a:cubicBezTo>
                  <a:cubicBezTo>
                    <a:pt x="7243" y="17"/>
                    <a:pt x="6987" y="0"/>
                    <a:pt x="6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2209750" y="2238100"/>
              <a:ext cx="190178" cy="210286"/>
            </a:xfrm>
            <a:custGeom>
              <a:avLst/>
              <a:gdLst/>
              <a:ahLst/>
              <a:cxnLst/>
              <a:rect l="l" t="t" r="r" b="b"/>
              <a:pathLst>
                <a:path w="6677" h="7383" extrusionOk="0">
                  <a:moveTo>
                    <a:pt x="6208" y="1"/>
                  </a:moveTo>
                  <a:lnTo>
                    <a:pt x="6208" y="1"/>
                  </a:lnTo>
                  <a:cubicBezTo>
                    <a:pt x="4214" y="347"/>
                    <a:pt x="825" y="1751"/>
                    <a:pt x="1" y="6901"/>
                  </a:cubicBezTo>
                  <a:cubicBezTo>
                    <a:pt x="485" y="7191"/>
                    <a:pt x="1029" y="7382"/>
                    <a:pt x="1625" y="7382"/>
                  </a:cubicBezTo>
                  <a:cubicBezTo>
                    <a:pt x="2471" y="7382"/>
                    <a:pt x="3421" y="6997"/>
                    <a:pt x="4448" y="5965"/>
                  </a:cubicBezTo>
                  <a:cubicBezTo>
                    <a:pt x="6442" y="4092"/>
                    <a:pt x="6676" y="1751"/>
                    <a:pt x="6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1816419" y="2231435"/>
              <a:ext cx="563526" cy="420031"/>
            </a:xfrm>
            <a:custGeom>
              <a:avLst/>
              <a:gdLst/>
              <a:ahLst/>
              <a:cxnLst/>
              <a:rect l="l" t="t" r="r" b="b"/>
              <a:pathLst>
                <a:path w="19785" h="14747" extrusionOk="0">
                  <a:moveTo>
                    <a:pt x="9832" y="1"/>
                  </a:moveTo>
                  <a:cubicBezTo>
                    <a:pt x="4448" y="1"/>
                    <a:pt x="1" y="3746"/>
                    <a:pt x="1" y="8193"/>
                  </a:cubicBezTo>
                  <a:cubicBezTo>
                    <a:pt x="1" y="12753"/>
                    <a:pt x="4448" y="14747"/>
                    <a:pt x="9832" y="14747"/>
                  </a:cubicBezTo>
                  <a:cubicBezTo>
                    <a:pt x="15337" y="14747"/>
                    <a:pt x="19784" y="12753"/>
                    <a:pt x="19784" y="8193"/>
                  </a:cubicBezTo>
                  <a:cubicBezTo>
                    <a:pt x="19784" y="3746"/>
                    <a:pt x="15337" y="1"/>
                    <a:pt x="98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1816419" y="2404778"/>
              <a:ext cx="130165" cy="223217"/>
            </a:xfrm>
            <a:custGeom>
              <a:avLst/>
              <a:gdLst/>
              <a:ahLst/>
              <a:cxnLst/>
              <a:rect l="l" t="t" r="r" b="b"/>
              <a:pathLst>
                <a:path w="4570" h="7837" extrusionOk="0">
                  <a:moveTo>
                    <a:pt x="357" y="113"/>
                  </a:moveTo>
                  <a:cubicBezTo>
                    <a:pt x="123" y="703"/>
                    <a:pt x="1" y="1405"/>
                    <a:pt x="1" y="2107"/>
                  </a:cubicBezTo>
                  <a:cubicBezTo>
                    <a:pt x="1" y="5028"/>
                    <a:pt x="1761" y="6901"/>
                    <a:pt x="4570" y="7837"/>
                  </a:cubicBezTo>
                  <a:lnTo>
                    <a:pt x="4570" y="7837"/>
                  </a:lnTo>
                  <a:cubicBezTo>
                    <a:pt x="1761" y="6901"/>
                    <a:pt x="1" y="5028"/>
                    <a:pt x="1" y="2107"/>
                  </a:cubicBezTo>
                  <a:cubicBezTo>
                    <a:pt x="1" y="1405"/>
                    <a:pt x="123" y="703"/>
                    <a:pt x="357" y="113"/>
                  </a:cubicBezTo>
                  <a:close/>
                  <a:moveTo>
                    <a:pt x="357" y="0"/>
                  </a:moveTo>
                  <a:lnTo>
                    <a:pt x="357" y="113"/>
                  </a:lnTo>
                  <a:lnTo>
                    <a:pt x="357" y="0"/>
                  </a:lnTo>
                  <a:close/>
                  <a:moveTo>
                    <a:pt x="357" y="0"/>
                  </a:moveTo>
                  <a:lnTo>
                    <a:pt x="357" y="0"/>
                  </a:lnTo>
                  <a:lnTo>
                    <a:pt x="357" y="0"/>
                  </a:lnTo>
                  <a:close/>
                  <a:moveTo>
                    <a:pt x="357" y="0"/>
                  </a:moveTo>
                  <a:lnTo>
                    <a:pt x="357" y="0"/>
                  </a:lnTo>
                  <a:lnTo>
                    <a:pt x="357" y="0"/>
                  </a:lnTo>
                  <a:close/>
                  <a:moveTo>
                    <a:pt x="357" y="0"/>
                  </a:moveTo>
                  <a:lnTo>
                    <a:pt x="357" y="0"/>
                  </a:lnTo>
                  <a:close/>
                </a:path>
              </a:pathLst>
            </a:custGeom>
            <a:solidFill>
              <a:srgbClr val="F9F4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1946551" y="2627965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1946551" y="2627965"/>
              <a:ext cx="9912" cy="3503"/>
            </a:xfrm>
            <a:custGeom>
              <a:avLst/>
              <a:gdLst/>
              <a:ahLst/>
              <a:cxnLst/>
              <a:rect l="l" t="t" r="r" b="b"/>
              <a:pathLst>
                <a:path w="348" h="123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"/>
                    <a:pt x="235" y="123"/>
                    <a:pt x="347" y="123"/>
                  </a:cubicBezTo>
                  <a:lnTo>
                    <a:pt x="347" y="123"/>
                  </a:lnTo>
                  <a:cubicBezTo>
                    <a:pt x="235" y="123"/>
                    <a:pt x="113" y="1"/>
                    <a:pt x="1" y="1"/>
                  </a:cubicBezTo>
                  <a:close/>
                </a:path>
              </a:pathLst>
            </a:custGeom>
            <a:solidFill>
              <a:srgbClr val="F1C8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1816419" y="2267978"/>
              <a:ext cx="170183" cy="363494"/>
            </a:xfrm>
            <a:custGeom>
              <a:avLst/>
              <a:gdLst/>
              <a:ahLst/>
              <a:cxnLst/>
              <a:rect l="l" t="t" r="r" b="b"/>
              <a:pathLst>
                <a:path w="5975" h="12762" extrusionOk="0">
                  <a:moveTo>
                    <a:pt x="4570" y="0"/>
                  </a:moveTo>
                  <a:cubicBezTo>
                    <a:pt x="2576" y="1171"/>
                    <a:pt x="937" y="2809"/>
                    <a:pt x="357" y="4803"/>
                  </a:cubicBezTo>
                  <a:lnTo>
                    <a:pt x="357" y="4916"/>
                  </a:lnTo>
                  <a:cubicBezTo>
                    <a:pt x="123" y="5506"/>
                    <a:pt x="1" y="6208"/>
                    <a:pt x="1" y="6910"/>
                  </a:cubicBezTo>
                  <a:cubicBezTo>
                    <a:pt x="1" y="9831"/>
                    <a:pt x="1761" y="11704"/>
                    <a:pt x="4570" y="12640"/>
                  </a:cubicBezTo>
                  <a:cubicBezTo>
                    <a:pt x="4682" y="12640"/>
                    <a:pt x="4804" y="12762"/>
                    <a:pt x="4916" y="12762"/>
                  </a:cubicBezTo>
                  <a:cubicBezTo>
                    <a:pt x="5150" y="12528"/>
                    <a:pt x="5618" y="12293"/>
                    <a:pt x="5974" y="12172"/>
                  </a:cubicBezTo>
                  <a:cubicBezTo>
                    <a:pt x="1527" y="8548"/>
                    <a:pt x="2342" y="4101"/>
                    <a:pt x="45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1926557" y="2431438"/>
              <a:ext cx="103249" cy="83226"/>
            </a:xfrm>
            <a:custGeom>
              <a:avLst/>
              <a:gdLst/>
              <a:ahLst/>
              <a:cxnLst/>
              <a:rect l="l" t="t" r="r" b="b"/>
              <a:pathLst>
                <a:path w="3625" h="2922" extrusionOk="0">
                  <a:moveTo>
                    <a:pt x="1873" y="1"/>
                  </a:moveTo>
                  <a:cubicBezTo>
                    <a:pt x="815" y="1"/>
                    <a:pt x="1" y="703"/>
                    <a:pt x="1" y="1405"/>
                  </a:cubicBezTo>
                  <a:cubicBezTo>
                    <a:pt x="1" y="2220"/>
                    <a:pt x="815" y="2922"/>
                    <a:pt x="1873" y="2922"/>
                  </a:cubicBezTo>
                  <a:cubicBezTo>
                    <a:pt x="2809" y="2922"/>
                    <a:pt x="3624" y="2220"/>
                    <a:pt x="3624" y="1405"/>
                  </a:cubicBezTo>
                  <a:cubicBezTo>
                    <a:pt x="3624" y="703"/>
                    <a:pt x="2809" y="1"/>
                    <a:pt x="18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2203085" y="2431438"/>
              <a:ext cx="103505" cy="83226"/>
            </a:xfrm>
            <a:custGeom>
              <a:avLst/>
              <a:gdLst/>
              <a:ahLst/>
              <a:cxnLst/>
              <a:rect l="l" t="t" r="r" b="b"/>
              <a:pathLst>
                <a:path w="3634" h="2922" extrusionOk="0">
                  <a:moveTo>
                    <a:pt x="1761" y="1"/>
                  </a:moveTo>
                  <a:cubicBezTo>
                    <a:pt x="825" y="1"/>
                    <a:pt x="1" y="703"/>
                    <a:pt x="1" y="1405"/>
                  </a:cubicBezTo>
                  <a:cubicBezTo>
                    <a:pt x="1" y="2220"/>
                    <a:pt x="825" y="2922"/>
                    <a:pt x="1761" y="2922"/>
                  </a:cubicBezTo>
                  <a:cubicBezTo>
                    <a:pt x="2810" y="2922"/>
                    <a:pt x="3634" y="2220"/>
                    <a:pt x="3634" y="1405"/>
                  </a:cubicBezTo>
                  <a:cubicBezTo>
                    <a:pt x="3634" y="703"/>
                    <a:pt x="2810" y="1"/>
                    <a:pt x="1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2059908" y="2771431"/>
              <a:ext cx="196558" cy="73371"/>
            </a:xfrm>
            <a:custGeom>
              <a:avLst/>
              <a:gdLst/>
              <a:ahLst/>
              <a:cxnLst/>
              <a:rect l="l" t="t" r="r" b="b"/>
              <a:pathLst>
                <a:path w="6901" h="2576" extrusionOk="0">
                  <a:moveTo>
                    <a:pt x="1283" y="1"/>
                  </a:moveTo>
                  <a:cubicBezTo>
                    <a:pt x="580" y="1"/>
                    <a:pt x="0" y="581"/>
                    <a:pt x="0" y="1284"/>
                  </a:cubicBezTo>
                  <a:cubicBezTo>
                    <a:pt x="0" y="1986"/>
                    <a:pt x="580" y="2576"/>
                    <a:pt x="1283" y="2576"/>
                  </a:cubicBezTo>
                  <a:lnTo>
                    <a:pt x="5618" y="2576"/>
                  </a:lnTo>
                  <a:cubicBezTo>
                    <a:pt x="6320" y="2576"/>
                    <a:pt x="6900" y="1986"/>
                    <a:pt x="6900" y="1284"/>
                  </a:cubicBezTo>
                  <a:cubicBezTo>
                    <a:pt x="6900" y="581"/>
                    <a:pt x="6320" y="1"/>
                    <a:pt x="56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1919893" y="2607971"/>
              <a:ext cx="213362" cy="111481"/>
            </a:xfrm>
            <a:custGeom>
              <a:avLst/>
              <a:gdLst/>
              <a:ahLst/>
              <a:cxnLst/>
              <a:rect l="l" t="t" r="r" b="b"/>
              <a:pathLst>
                <a:path w="7491" h="3914" extrusionOk="0">
                  <a:moveTo>
                    <a:pt x="3858" y="1"/>
                  </a:moveTo>
                  <a:cubicBezTo>
                    <a:pt x="2454" y="1"/>
                    <a:pt x="937" y="703"/>
                    <a:pt x="347" y="1761"/>
                  </a:cubicBezTo>
                  <a:cubicBezTo>
                    <a:pt x="1" y="2341"/>
                    <a:pt x="235" y="3165"/>
                    <a:pt x="815" y="3399"/>
                  </a:cubicBezTo>
                  <a:cubicBezTo>
                    <a:pt x="937" y="3512"/>
                    <a:pt x="1171" y="3512"/>
                    <a:pt x="1283" y="3633"/>
                  </a:cubicBezTo>
                  <a:cubicBezTo>
                    <a:pt x="1751" y="3633"/>
                    <a:pt x="2341" y="3399"/>
                    <a:pt x="2575" y="2931"/>
                  </a:cubicBezTo>
                  <a:cubicBezTo>
                    <a:pt x="2688" y="2809"/>
                    <a:pt x="3278" y="2463"/>
                    <a:pt x="3858" y="2463"/>
                  </a:cubicBezTo>
                  <a:cubicBezTo>
                    <a:pt x="4448" y="2575"/>
                    <a:pt x="4794" y="2809"/>
                    <a:pt x="5028" y="3278"/>
                  </a:cubicBezTo>
                  <a:cubicBezTo>
                    <a:pt x="5270" y="3677"/>
                    <a:pt x="5670" y="3914"/>
                    <a:pt x="6084" y="3914"/>
                  </a:cubicBezTo>
                  <a:cubicBezTo>
                    <a:pt x="6280" y="3914"/>
                    <a:pt x="6480" y="3860"/>
                    <a:pt x="6667" y="3746"/>
                  </a:cubicBezTo>
                  <a:cubicBezTo>
                    <a:pt x="7257" y="3399"/>
                    <a:pt x="7491" y="2697"/>
                    <a:pt x="7257" y="2107"/>
                  </a:cubicBezTo>
                  <a:cubicBezTo>
                    <a:pt x="6554" y="825"/>
                    <a:pt x="5262" y="1"/>
                    <a:pt x="38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099897" y="2464762"/>
              <a:ext cx="423250" cy="246715"/>
            </a:xfrm>
            <a:custGeom>
              <a:avLst/>
              <a:gdLst/>
              <a:ahLst/>
              <a:cxnLst/>
              <a:rect l="l" t="t" r="r" b="b"/>
              <a:pathLst>
                <a:path w="14860" h="8662" extrusionOk="0">
                  <a:moveTo>
                    <a:pt x="1049" y="1"/>
                  </a:moveTo>
                  <a:cubicBezTo>
                    <a:pt x="469" y="1"/>
                    <a:pt x="0" y="469"/>
                    <a:pt x="0" y="937"/>
                  </a:cubicBezTo>
                  <a:lnTo>
                    <a:pt x="0" y="8661"/>
                  </a:lnTo>
                  <a:lnTo>
                    <a:pt x="14859" y="8661"/>
                  </a:lnTo>
                  <a:lnTo>
                    <a:pt x="14859" y="937"/>
                  </a:lnTo>
                  <a:cubicBezTo>
                    <a:pt x="14859" y="469"/>
                    <a:pt x="14391" y="1"/>
                    <a:pt x="13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2099897" y="2711447"/>
              <a:ext cx="423250" cy="66706"/>
            </a:xfrm>
            <a:custGeom>
              <a:avLst/>
              <a:gdLst/>
              <a:ahLst/>
              <a:cxnLst/>
              <a:rect l="l" t="t" r="r" b="b"/>
              <a:pathLst>
                <a:path w="14860" h="2342" extrusionOk="0">
                  <a:moveTo>
                    <a:pt x="0" y="0"/>
                  </a:moveTo>
                  <a:lnTo>
                    <a:pt x="0" y="2341"/>
                  </a:lnTo>
                  <a:lnTo>
                    <a:pt x="14157" y="2341"/>
                  </a:lnTo>
                  <a:cubicBezTo>
                    <a:pt x="14513" y="2341"/>
                    <a:pt x="14859" y="1985"/>
                    <a:pt x="14859" y="1639"/>
                  </a:cubicBezTo>
                  <a:lnTo>
                    <a:pt x="14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933222" y="2711447"/>
              <a:ext cx="166708" cy="66706"/>
            </a:xfrm>
            <a:custGeom>
              <a:avLst/>
              <a:gdLst/>
              <a:ahLst/>
              <a:cxnLst/>
              <a:rect l="l" t="t" r="r" b="b"/>
              <a:pathLst>
                <a:path w="5853" h="2342" extrusionOk="0">
                  <a:moveTo>
                    <a:pt x="581" y="0"/>
                  </a:moveTo>
                  <a:cubicBezTo>
                    <a:pt x="235" y="0"/>
                    <a:pt x="1" y="347"/>
                    <a:pt x="1" y="703"/>
                  </a:cubicBezTo>
                  <a:lnTo>
                    <a:pt x="1" y="1639"/>
                  </a:lnTo>
                  <a:cubicBezTo>
                    <a:pt x="1" y="1985"/>
                    <a:pt x="235" y="2341"/>
                    <a:pt x="581" y="2341"/>
                  </a:cubicBezTo>
                  <a:lnTo>
                    <a:pt x="5852" y="2341"/>
                  </a:lnTo>
                  <a:lnTo>
                    <a:pt x="5852" y="0"/>
                  </a:lnTo>
                  <a:close/>
                </a:path>
              </a:pathLst>
            </a:custGeom>
            <a:solidFill>
              <a:srgbClr val="7694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933222" y="2711447"/>
              <a:ext cx="166708" cy="66706"/>
            </a:xfrm>
            <a:custGeom>
              <a:avLst/>
              <a:gdLst/>
              <a:ahLst/>
              <a:cxnLst/>
              <a:rect l="l" t="t" r="r" b="b"/>
              <a:pathLst>
                <a:path w="5853" h="2342" extrusionOk="0">
                  <a:moveTo>
                    <a:pt x="581" y="0"/>
                  </a:moveTo>
                  <a:cubicBezTo>
                    <a:pt x="347" y="0"/>
                    <a:pt x="235" y="113"/>
                    <a:pt x="113" y="347"/>
                  </a:cubicBezTo>
                  <a:cubicBezTo>
                    <a:pt x="1" y="469"/>
                    <a:pt x="1" y="581"/>
                    <a:pt x="1" y="703"/>
                  </a:cubicBezTo>
                  <a:lnTo>
                    <a:pt x="1" y="1639"/>
                  </a:lnTo>
                  <a:cubicBezTo>
                    <a:pt x="1" y="1985"/>
                    <a:pt x="235" y="2341"/>
                    <a:pt x="581" y="2341"/>
                  </a:cubicBezTo>
                  <a:lnTo>
                    <a:pt x="5852" y="2341"/>
                  </a:lnTo>
                  <a:lnTo>
                    <a:pt x="58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2266571" y="2544769"/>
              <a:ext cx="86672" cy="86701"/>
            </a:xfrm>
            <a:custGeom>
              <a:avLst/>
              <a:gdLst/>
              <a:ahLst/>
              <a:cxnLst/>
              <a:rect l="l" t="t" r="r" b="b"/>
              <a:pathLst>
                <a:path w="3043" h="3044" extrusionOk="0">
                  <a:moveTo>
                    <a:pt x="1517" y="1"/>
                  </a:moveTo>
                  <a:cubicBezTo>
                    <a:pt x="702" y="1"/>
                    <a:pt x="0" y="703"/>
                    <a:pt x="0" y="1517"/>
                  </a:cubicBezTo>
                  <a:cubicBezTo>
                    <a:pt x="0" y="2341"/>
                    <a:pt x="702" y="3044"/>
                    <a:pt x="1517" y="3044"/>
                  </a:cubicBezTo>
                  <a:cubicBezTo>
                    <a:pt x="2341" y="3044"/>
                    <a:pt x="3043" y="2341"/>
                    <a:pt x="3043" y="1517"/>
                  </a:cubicBezTo>
                  <a:cubicBezTo>
                    <a:pt x="3043" y="703"/>
                    <a:pt x="2341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763101" y="2193212"/>
              <a:ext cx="770167" cy="661478"/>
            </a:xfrm>
            <a:custGeom>
              <a:avLst/>
              <a:gdLst/>
              <a:ahLst/>
              <a:cxnLst/>
              <a:rect l="l" t="t" r="r" b="b"/>
              <a:pathLst>
                <a:path w="27040" h="23224" extrusionOk="0">
                  <a:moveTo>
                    <a:pt x="3468" y="815"/>
                  </a:moveTo>
                  <a:cubicBezTo>
                    <a:pt x="4692" y="815"/>
                    <a:pt x="5840" y="1269"/>
                    <a:pt x="6910" y="2045"/>
                  </a:cubicBezTo>
                  <a:cubicBezTo>
                    <a:pt x="6320" y="2279"/>
                    <a:pt x="5852" y="2513"/>
                    <a:pt x="5384" y="2859"/>
                  </a:cubicBezTo>
                  <a:cubicBezTo>
                    <a:pt x="4214" y="1923"/>
                    <a:pt x="3043" y="1455"/>
                    <a:pt x="2107" y="1221"/>
                  </a:cubicBezTo>
                  <a:cubicBezTo>
                    <a:pt x="2229" y="987"/>
                    <a:pt x="2341" y="874"/>
                    <a:pt x="2697" y="874"/>
                  </a:cubicBezTo>
                  <a:cubicBezTo>
                    <a:pt x="2957" y="834"/>
                    <a:pt x="3214" y="815"/>
                    <a:pt x="3468" y="815"/>
                  </a:cubicBezTo>
                  <a:close/>
                  <a:moveTo>
                    <a:pt x="20053" y="815"/>
                  </a:moveTo>
                  <a:cubicBezTo>
                    <a:pt x="20312" y="815"/>
                    <a:pt x="20572" y="834"/>
                    <a:pt x="20832" y="874"/>
                  </a:cubicBezTo>
                  <a:cubicBezTo>
                    <a:pt x="21066" y="874"/>
                    <a:pt x="21300" y="987"/>
                    <a:pt x="21422" y="1221"/>
                  </a:cubicBezTo>
                  <a:cubicBezTo>
                    <a:pt x="20486" y="1455"/>
                    <a:pt x="19194" y="1923"/>
                    <a:pt x="18145" y="2859"/>
                  </a:cubicBezTo>
                  <a:cubicBezTo>
                    <a:pt x="17677" y="2513"/>
                    <a:pt x="17087" y="2279"/>
                    <a:pt x="16619" y="2045"/>
                  </a:cubicBezTo>
                  <a:cubicBezTo>
                    <a:pt x="17589" y="1269"/>
                    <a:pt x="18802" y="815"/>
                    <a:pt x="20053" y="815"/>
                  </a:cubicBezTo>
                  <a:close/>
                  <a:moveTo>
                    <a:pt x="1873" y="2045"/>
                  </a:moveTo>
                  <a:lnTo>
                    <a:pt x="1873" y="2045"/>
                  </a:lnTo>
                  <a:cubicBezTo>
                    <a:pt x="2697" y="2157"/>
                    <a:pt x="3745" y="2625"/>
                    <a:pt x="4682" y="3327"/>
                  </a:cubicBezTo>
                  <a:cubicBezTo>
                    <a:pt x="4569" y="3449"/>
                    <a:pt x="4569" y="3449"/>
                    <a:pt x="4448" y="3449"/>
                  </a:cubicBezTo>
                  <a:cubicBezTo>
                    <a:pt x="3633" y="4151"/>
                    <a:pt x="2931" y="4966"/>
                    <a:pt x="2463" y="5902"/>
                  </a:cubicBezTo>
                  <a:cubicBezTo>
                    <a:pt x="1639" y="4385"/>
                    <a:pt x="1639" y="2981"/>
                    <a:pt x="1873" y="2045"/>
                  </a:cubicBezTo>
                  <a:close/>
                  <a:moveTo>
                    <a:pt x="21656" y="2045"/>
                  </a:moveTo>
                  <a:lnTo>
                    <a:pt x="21656" y="2045"/>
                  </a:lnTo>
                  <a:cubicBezTo>
                    <a:pt x="21769" y="2981"/>
                    <a:pt x="21769" y="4385"/>
                    <a:pt x="20954" y="5902"/>
                  </a:cubicBezTo>
                  <a:cubicBezTo>
                    <a:pt x="20486" y="4966"/>
                    <a:pt x="19784" y="4151"/>
                    <a:pt x="18960" y="3449"/>
                  </a:cubicBezTo>
                  <a:cubicBezTo>
                    <a:pt x="18847" y="3449"/>
                    <a:pt x="18847" y="3327"/>
                    <a:pt x="18847" y="3327"/>
                  </a:cubicBezTo>
                  <a:cubicBezTo>
                    <a:pt x="19784" y="2625"/>
                    <a:pt x="20832" y="2157"/>
                    <a:pt x="21656" y="2045"/>
                  </a:cubicBezTo>
                  <a:close/>
                  <a:moveTo>
                    <a:pt x="8661" y="7428"/>
                  </a:moveTo>
                  <a:cubicBezTo>
                    <a:pt x="8427" y="7428"/>
                    <a:pt x="8193" y="7541"/>
                    <a:pt x="8193" y="7775"/>
                  </a:cubicBezTo>
                  <a:lnTo>
                    <a:pt x="8193" y="8365"/>
                  </a:lnTo>
                  <a:cubicBezTo>
                    <a:pt x="8193" y="8599"/>
                    <a:pt x="8427" y="8833"/>
                    <a:pt x="8661" y="8833"/>
                  </a:cubicBezTo>
                  <a:cubicBezTo>
                    <a:pt x="8783" y="8833"/>
                    <a:pt x="9017" y="8599"/>
                    <a:pt x="9017" y="8365"/>
                  </a:cubicBezTo>
                  <a:lnTo>
                    <a:pt x="9017" y="7775"/>
                  </a:lnTo>
                  <a:cubicBezTo>
                    <a:pt x="9017" y="7541"/>
                    <a:pt x="8783" y="7428"/>
                    <a:pt x="8661" y="7428"/>
                  </a:cubicBezTo>
                  <a:close/>
                  <a:moveTo>
                    <a:pt x="16273" y="7428"/>
                  </a:moveTo>
                  <a:cubicBezTo>
                    <a:pt x="16039" y="7428"/>
                    <a:pt x="15805" y="7541"/>
                    <a:pt x="15805" y="7775"/>
                  </a:cubicBezTo>
                  <a:lnTo>
                    <a:pt x="15805" y="8365"/>
                  </a:lnTo>
                  <a:cubicBezTo>
                    <a:pt x="15805" y="8599"/>
                    <a:pt x="16039" y="8833"/>
                    <a:pt x="16273" y="8833"/>
                  </a:cubicBezTo>
                  <a:cubicBezTo>
                    <a:pt x="16385" y="8833"/>
                    <a:pt x="16619" y="8599"/>
                    <a:pt x="16619" y="8365"/>
                  </a:cubicBezTo>
                  <a:lnTo>
                    <a:pt x="16619" y="7775"/>
                  </a:lnTo>
                  <a:cubicBezTo>
                    <a:pt x="16619" y="7541"/>
                    <a:pt x="16385" y="7428"/>
                    <a:pt x="16273" y="7428"/>
                  </a:cubicBezTo>
                  <a:close/>
                  <a:moveTo>
                    <a:pt x="6590" y="9133"/>
                  </a:moveTo>
                  <a:cubicBezTo>
                    <a:pt x="6045" y="9133"/>
                    <a:pt x="5334" y="9214"/>
                    <a:pt x="4916" y="9301"/>
                  </a:cubicBezTo>
                  <a:cubicBezTo>
                    <a:pt x="4803" y="9301"/>
                    <a:pt x="4569" y="9535"/>
                    <a:pt x="4682" y="9769"/>
                  </a:cubicBezTo>
                  <a:cubicBezTo>
                    <a:pt x="4682" y="9881"/>
                    <a:pt x="4916" y="10003"/>
                    <a:pt x="5037" y="10003"/>
                  </a:cubicBezTo>
                  <a:lnTo>
                    <a:pt x="5150" y="10003"/>
                  </a:lnTo>
                  <a:cubicBezTo>
                    <a:pt x="5506" y="9881"/>
                    <a:pt x="6676" y="9881"/>
                    <a:pt x="7144" y="9881"/>
                  </a:cubicBezTo>
                  <a:cubicBezTo>
                    <a:pt x="7165" y="9904"/>
                    <a:pt x="7191" y="9915"/>
                    <a:pt x="7218" y="9915"/>
                  </a:cubicBezTo>
                  <a:cubicBezTo>
                    <a:pt x="7336" y="9915"/>
                    <a:pt x="7490" y="9725"/>
                    <a:pt x="7490" y="9535"/>
                  </a:cubicBezTo>
                  <a:cubicBezTo>
                    <a:pt x="7612" y="9413"/>
                    <a:pt x="7378" y="9179"/>
                    <a:pt x="7144" y="9179"/>
                  </a:cubicBezTo>
                  <a:cubicBezTo>
                    <a:pt x="7008" y="9146"/>
                    <a:pt x="6813" y="9133"/>
                    <a:pt x="6590" y="9133"/>
                  </a:cubicBezTo>
                  <a:close/>
                  <a:moveTo>
                    <a:pt x="7378" y="10471"/>
                  </a:moveTo>
                  <a:cubicBezTo>
                    <a:pt x="6788" y="10584"/>
                    <a:pt x="5852" y="11173"/>
                    <a:pt x="5384" y="11407"/>
                  </a:cubicBezTo>
                  <a:cubicBezTo>
                    <a:pt x="5272" y="11642"/>
                    <a:pt x="5150" y="11876"/>
                    <a:pt x="5272" y="11988"/>
                  </a:cubicBezTo>
                  <a:cubicBezTo>
                    <a:pt x="5384" y="12110"/>
                    <a:pt x="5506" y="12222"/>
                    <a:pt x="5618" y="12222"/>
                  </a:cubicBezTo>
                  <a:cubicBezTo>
                    <a:pt x="5740" y="12222"/>
                    <a:pt x="5740" y="12110"/>
                    <a:pt x="5852" y="12110"/>
                  </a:cubicBezTo>
                  <a:cubicBezTo>
                    <a:pt x="6208" y="11876"/>
                    <a:pt x="7144" y="11407"/>
                    <a:pt x="7612" y="11286"/>
                  </a:cubicBezTo>
                  <a:cubicBezTo>
                    <a:pt x="7846" y="11173"/>
                    <a:pt x="7959" y="10939"/>
                    <a:pt x="7846" y="10818"/>
                  </a:cubicBezTo>
                  <a:cubicBezTo>
                    <a:pt x="7846" y="10584"/>
                    <a:pt x="7612" y="10471"/>
                    <a:pt x="7378" y="10471"/>
                  </a:cubicBezTo>
                  <a:close/>
                  <a:moveTo>
                    <a:pt x="9363" y="17493"/>
                  </a:moveTo>
                  <a:cubicBezTo>
                    <a:pt x="9719" y="17493"/>
                    <a:pt x="9831" y="17606"/>
                    <a:pt x="10065" y="17840"/>
                  </a:cubicBezTo>
                  <a:lnTo>
                    <a:pt x="8314" y="17840"/>
                  </a:lnTo>
                  <a:cubicBezTo>
                    <a:pt x="8427" y="17840"/>
                    <a:pt x="8427" y="17840"/>
                    <a:pt x="8427" y="17727"/>
                  </a:cubicBezTo>
                  <a:cubicBezTo>
                    <a:pt x="8548" y="17727"/>
                    <a:pt x="8895" y="17493"/>
                    <a:pt x="9363" y="17493"/>
                  </a:cubicBezTo>
                  <a:close/>
                  <a:moveTo>
                    <a:pt x="9363" y="14918"/>
                  </a:moveTo>
                  <a:cubicBezTo>
                    <a:pt x="10187" y="14918"/>
                    <a:pt x="10889" y="15265"/>
                    <a:pt x="11470" y="15733"/>
                  </a:cubicBezTo>
                  <a:lnTo>
                    <a:pt x="11470" y="17840"/>
                  </a:lnTo>
                  <a:lnTo>
                    <a:pt x="11001" y="17840"/>
                  </a:lnTo>
                  <a:cubicBezTo>
                    <a:pt x="10889" y="17727"/>
                    <a:pt x="10889" y="17727"/>
                    <a:pt x="10889" y="17606"/>
                  </a:cubicBezTo>
                  <a:cubicBezTo>
                    <a:pt x="10533" y="17025"/>
                    <a:pt x="10065" y="16669"/>
                    <a:pt x="9363" y="16669"/>
                  </a:cubicBezTo>
                  <a:cubicBezTo>
                    <a:pt x="8661" y="16669"/>
                    <a:pt x="7959" y="17025"/>
                    <a:pt x="7725" y="17259"/>
                  </a:cubicBezTo>
                  <a:lnTo>
                    <a:pt x="7725" y="17371"/>
                  </a:lnTo>
                  <a:cubicBezTo>
                    <a:pt x="7632" y="17564"/>
                    <a:pt x="7299" y="17756"/>
                    <a:pt x="6986" y="17756"/>
                  </a:cubicBezTo>
                  <a:cubicBezTo>
                    <a:pt x="6918" y="17756"/>
                    <a:pt x="6852" y="17747"/>
                    <a:pt x="6788" y="17727"/>
                  </a:cubicBezTo>
                  <a:lnTo>
                    <a:pt x="6554" y="17727"/>
                  </a:lnTo>
                  <a:lnTo>
                    <a:pt x="6208" y="17371"/>
                  </a:lnTo>
                  <a:lnTo>
                    <a:pt x="6208" y="17137"/>
                  </a:lnTo>
                  <a:cubicBezTo>
                    <a:pt x="6086" y="16903"/>
                    <a:pt x="6086" y="16669"/>
                    <a:pt x="6208" y="16557"/>
                  </a:cubicBezTo>
                  <a:cubicBezTo>
                    <a:pt x="6676" y="15621"/>
                    <a:pt x="8080" y="14918"/>
                    <a:pt x="9363" y="14918"/>
                  </a:cubicBezTo>
                  <a:close/>
                  <a:moveTo>
                    <a:pt x="11470" y="18664"/>
                  </a:moveTo>
                  <a:lnTo>
                    <a:pt x="11470" y="20068"/>
                  </a:lnTo>
                  <a:lnTo>
                    <a:pt x="6554" y="20068"/>
                  </a:lnTo>
                  <a:cubicBezTo>
                    <a:pt x="6442" y="20068"/>
                    <a:pt x="6320" y="19946"/>
                    <a:pt x="6320" y="19834"/>
                  </a:cubicBezTo>
                  <a:lnTo>
                    <a:pt x="6320" y="18898"/>
                  </a:lnTo>
                  <a:lnTo>
                    <a:pt x="6320" y="18776"/>
                  </a:lnTo>
                  <a:cubicBezTo>
                    <a:pt x="6442" y="18664"/>
                    <a:pt x="6554" y="18664"/>
                    <a:pt x="6554" y="18664"/>
                  </a:cubicBezTo>
                  <a:close/>
                  <a:moveTo>
                    <a:pt x="25635" y="9881"/>
                  </a:moveTo>
                  <a:cubicBezTo>
                    <a:pt x="25982" y="9881"/>
                    <a:pt x="26216" y="10115"/>
                    <a:pt x="26216" y="10471"/>
                  </a:cubicBezTo>
                  <a:lnTo>
                    <a:pt x="26216" y="17840"/>
                  </a:lnTo>
                  <a:lnTo>
                    <a:pt x="25167" y="17840"/>
                  </a:lnTo>
                  <a:cubicBezTo>
                    <a:pt x="24933" y="17840"/>
                    <a:pt x="24811" y="17961"/>
                    <a:pt x="24811" y="18195"/>
                  </a:cubicBezTo>
                  <a:cubicBezTo>
                    <a:pt x="24811" y="18429"/>
                    <a:pt x="24933" y="18664"/>
                    <a:pt x="25167" y="18664"/>
                  </a:cubicBezTo>
                  <a:lnTo>
                    <a:pt x="26216" y="18664"/>
                  </a:lnTo>
                  <a:lnTo>
                    <a:pt x="26216" y="19834"/>
                  </a:lnTo>
                  <a:cubicBezTo>
                    <a:pt x="26216" y="19946"/>
                    <a:pt x="26104" y="20068"/>
                    <a:pt x="25982" y="20068"/>
                  </a:cubicBezTo>
                  <a:lnTo>
                    <a:pt x="12172" y="20068"/>
                  </a:lnTo>
                  <a:lnTo>
                    <a:pt x="12172" y="18664"/>
                  </a:lnTo>
                  <a:lnTo>
                    <a:pt x="23407" y="18664"/>
                  </a:lnTo>
                  <a:cubicBezTo>
                    <a:pt x="23529" y="18664"/>
                    <a:pt x="23763" y="18429"/>
                    <a:pt x="23763" y="18195"/>
                  </a:cubicBezTo>
                  <a:cubicBezTo>
                    <a:pt x="23763" y="17961"/>
                    <a:pt x="23529" y="17840"/>
                    <a:pt x="23407" y="17840"/>
                  </a:cubicBezTo>
                  <a:lnTo>
                    <a:pt x="12172" y="17840"/>
                  </a:lnTo>
                  <a:lnTo>
                    <a:pt x="12172" y="10471"/>
                  </a:lnTo>
                  <a:cubicBezTo>
                    <a:pt x="12172" y="10115"/>
                    <a:pt x="12528" y="9881"/>
                    <a:pt x="12874" y="9881"/>
                  </a:cubicBezTo>
                  <a:close/>
                  <a:moveTo>
                    <a:pt x="1171" y="15855"/>
                  </a:moveTo>
                  <a:cubicBezTo>
                    <a:pt x="1292" y="15855"/>
                    <a:pt x="1292" y="15855"/>
                    <a:pt x="1405" y="15967"/>
                  </a:cubicBezTo>
                  <a:cubicBezTo>
                    <a:pt x="2697" y="16669"/>
                    <a:pt x="2931" y="17840"/>
                    <a:pt x="3165" y="18898"/>
                  </a:cubicBezTo>
                  <a:cubicBezTo>
                    <a:pt x="3399" y="19834"/>
                    <a:pt x="3633" y="20536"/>
                    <a:pt x="4335" y="21004"/>
                  </a:cubicBezTo>
                  <a:cubicBezTo>
                    <a:pt x="4596" y="21134"/>
                    <a:pt x="4928" y="21299"/>
                    <a:pt x="5333" y="21299"/>
                  </a:cubicBezTo>
                  <a:cubicBezTo>
                    <a:pt x="5657" y="21299"/>
                    <a:pt x="6026" y="21194"/>
                    <a:pt x="6442" y="20882"/>
                  </a:cubicBezTo>
                  <a:lnTo>
                    <a:pt x="6676" y="20882"/>
                  </a:lnTo>
                  <a:lnTo>
                    <a:pt x="7144" y="21351"/>
                  </a:lnTo>
                  <a:cubicBezTo>
                    <a:pt x="7022" y="21351"/>
                    <a:pt x="6910" y="21472"/>
                    <a:pt x="6910" y="21472"/>
                  </a:cubicBezTo>
                  <a:cubicBezTo>
                    <a:pt x="6320" y="21940"/>
                    <a:pt x="5740" y="22053"/>
                    <a:pt x="5272" y="22053"/>
                  </a:cubicBezTo>
                  <a:cubicBezTo>
                    <a:pt x="4803" y="22053"/>
                    <a:pt x="4335" y="21940"/>
                    <a:pt x="3979" y="21706"/>
                  </a:cubicBezTo>
                  <a:cubicBezTo>
                    <a:pt x="2931" y="21117"/>
                    <a:pt x="2697" y="20068"/>
                    <a:pt x="2463" y="19010"/>
                  </a:cubicBezTo>
                  <a:cubicBezTo>
                    <a:pt x="2229" y="18074"/>
                    <a:pt x="1995" y="17137"/>
                    <a:pt x="1058" y="16669"/>
                  </a:cubicBezTo>
                  <a:cubicBezTo>
                    <a:pt x="937" y="16557"/>
                    <a:pt x="937" y="16435"/>
                    <a:pt x="824" y="16435"/>
                  </a:cubicBezTo>
                  <a:cubicBezTo>
                    <a:pt x="824" y="16323"/>
                    <a:pt x="824" y="16201"/>
                    <a:pt x="937" y="16089"/>
                  </a:cubicBezTo>
                  <a:cubicBezTo>
                    <a:pt x="937" y="15967"/>
                    <a:pt x="1058" y="15967"/>
                    <a:pt x="1171" y="15855"/>
                  </a:cubicBezTo>
                  <a:close/>
                  <a:moveTo>
                    <a:pt x="16507" y="20882"/>
                  </a:moveTo>
                  <a:cubicBezTo>
                    <a:pt x="16741" y="21004"/>
                    <a:pt x="16853" y="21351"/>
                    <a:pt x="16853" y="21585"/>
                  </a:cubicBezTo>
                  <a:cubicBezTo>
                    <a:pt x="16853" y="22053"/>
                    <a:pt x="16507" y="22521"/>
                    <a:pt x="16039" y="22521"/>
                  </a:cubicBezTo>
                  <a:lnTo>
                    <a:pt x="11704" y="22521"/>
                  </a:lnTo>
                  <a:cubicBezTo>
                    <a:pt x="10299" y="22521"/>
                    <a:pt x="9017" y="21940"/>
                    <a:pt x="7959" y="21117"/>
                  </a:cubicBezTo>
                  <a:lnTo>
                    <a:pt x="7959" y="21004"/>
                  </a:lnTo>
                  <a:cubicBezTo>
                    <a:pt x="7846" y="21004"/>
                    <a:pt x="7846" y="20882"/>
                    <a:pt x="7725" y="20882"/>
                  </a:cubicBezTo>
                  <a:close/>
                  <a:moveTo>
                    <a:pt x="20598" y="20882"/>
                  </a:moveTo>
                  <a:cubicBezTo>
                    <a:pt x="20954" y="21004"/>
                    <a:pt x="21066" y="21351"/>
                    <a:pt x="21066" y="21585"/>
                  </a:cubicBezTo>
                  <a:cubicBezTo>
                    <a:pt x="21066" y="22053"/>
                    <a:pt x="20720" y="22521"/>
                    <a:pt x="20252" y="22521"/>
                  </a:cubicBezTo>
                  <a:lnTo>
                    <a:pt x="17443" y="22521"/>
                  </a:lnTo>
                  <a:cubicBezTo>
                    <a:pt x="17555" y="22174"/>
                    <a:pt x="17677" y="21940"/>
                    <a:pt x="17677" y="21585"/>
                  </a:cubicBezTo>
                  <a:cubicBezTo>
                    <a:pt x="17677" y="21351"/>
                    <a:pt x="17555" y="21117"/>
                    <a:pt x="17555" y="20882"/>
                  </a:cubicBezTo>
                  <a:close/>
                  <a:moveTo>
                    <a:pt x="3381" y="0"/>
                  </a:moveTo>
                  <a:cubicBezTo>
                    <a:pt x="3113" y="0"/>
                    <a:pt x="2844" y="17"/>
                    <a:pt x="2575" y="51"/>
                  </a:cubicBezTo>
                  <a:cubicBezTo>
                    <a:pt x="1995" y="172"/>
                    <a:pt x="1405" y="519"/>
                    <a:pt x="1292" y="1221"/>
                  </a:cubicBezTo>
                  <a:cubicBezTo>
                    <a:pt x="703" y="3093"/>
                    <a:pt x="937" y="5088"/>
                    <a:pt x="2107" y="6726"/>
                  </a:cubicBezTo>
                  <a:cubicBezTo>
                    <a:pt x="1639" y="7541"/>
                    <a:pt x="1405" y="8599"/>
                    <a:pt x="1405" y="9535"/>
                  </a:cubicBezTo>
                  <a:cubicBezTo>
                    <a:pt x="1405" y="11520"/>
                    <a:pt x="2229" y="13158"/>
                    <a:pt x="3745" y="14329"/>
                  </a:cubicBezTo>
                  <a:cubicBezTo>
                    <a:pt x="3867" y="14329"/>
                    <a:pt x="3979" y="14450"/>
                    <a:pt x="3979" y="14450"/>
                  </a:cubicBezTo>
                  <a:cubicBezTo>
                    <a:pt x="4101" y="14450"/>
                    <a:pt x="4214" y="14329"/>
                    <a:pt x="4335" y="14216"/>
                  </a:cubicBezTo>
                  <a:cubicBezTo>
                    <a:pt x="4448" y="14095"/>
                    <a:pt x="4448" y="13860"/>
                    <a:pt x="4214" y="13748"/>
                  </a:cubicBezTo>
                  <a:cubicBezTo>
                    <a:pt x="2931" y="12690"/>
                    <a:pt x="2229" y="11286"/>
                    <a:pt x="2229" y="9535"/>
                  </a:cubicBezTo>
                  <a:cubicBezTo>
                    <a:pt x="2229" y="5322"/>
                    <a:pt x="6554" y="1811"/>
                    <a:pt x="11704" y="1811"/>
                  </a:cubicBezTo>
                  <a:cubicBezTo>
                    <a:pt x="13108" y="1811"/>
                    <a:pt x="14513" y="2045"/>
                    <a:pt x="15683" y="2513"/>
                  </a:cubicBezTo>
                  <a:lnTo>
                    <a:pt x="15805" y="2513"/>
                  </a:lnTo>
                  <a:cubicBezTo>
                    <a:pt x="16507" y="2859"/>
                    <a:pt x="17321" y="3215"/>
                    <a:pt x="17911" y="3683"/>
                  </a:cubicBezTo>
                  <a:cubicBezTo>
                    <a:pt x="18145" y="3796"/>
                    <a:pt x="18258" y="3917"/>
                    <a:pt x="18379" y="4030"/>
                  </a:cubicBezTo>
                  <a:cubicBezTo>
                    <a:pt x="19428" y="4854"/>
                    <a:pt x="20130" y="5790"/>
                    <a:pt x="20598" y="6726"/>
                  </a:cubicBezTo>
                  <a:lnTo>
                    <a:pt x="20598" y="6838"/>
                  </a:lnTo>
                  <a:cubicBezTo>
                    <a:pt x="20954" y="7541"/>
                    <a:pt x="21188" y="8365"/>
                    <a:pt x="21188" y="9067"/>
                  </a:cubicBezTo>
                  <a:lnTo>
                    <a:pt x="13230" y="9067"/>
                  </a:lnTo>
                  <a:cubicBezTo>
                    <a:pt x="13342" y="9067"/>
                    <a:pt x="13576" y="8833"/>
                    <a:pt x="13698" y="8711"/>
                  </a:cubicBezTo>
                  <a:cubicBezTo>
                    <a:pt x="13810" y="8477"/>
                    <a:pt x="13810" y="8243"/>
                    <a:pt x="13698" y="8131"/>
                  </a:cubicBezTo>
                  <a:cubicBezTo>
                    <a:pt x="13581" y="8070"/>
                    <a:pt x="13464" y="8039"/>
                    <a:pt x="13361" y="8039"/>
                  </a:cubicBezTo>
                  <a:cubicBezTo>
                    <a:pt x="13258" y="8039"/>
                    <a:pt x="13169" y="8070"/>
                    <a:pt x="13108" y="8131"/>
                  </a:cubicBezTo>
                  <a:cubicBezTo>
                    <a:pt x="12996" y="8365"/>
                    <a:pt x="12640" y="8477"/>
                    <a:pt x="12406" y="8477"/>
                  </a:cubicBezTo>
                  <a:cubicBezTo>
                    <a:pt x="12172" y="8477"/>
                    <a:pt x="11938" y="8365"/>
                    <a:pt x="11704" y="8131"/>
                  </a:cubicBezTo>
                  <a:cubicBezTo>
                    <a:pt x="11648" y="8070"/>
                    <a:pt x="11561" y="8039"/>
                    <a:pt x="11459" y="8039"/>
                  </a:cubicBezTo>
                  <a:cubicBezTo>
                    <a:pt x="11357" y="8039"/>
                    <a:pt x="11240" y="8070"/>
                    <a:pt x="11123" y="8131"/>
                  </a:cubicBezTo>
                  <a:cubicBezTo>
                    <a:pt x="11001" y="8243"/>
                    <a:pt x="11001" y="8477"/>
                    <a:pt x="11123" y="8711"/>
                  </a:cubicBezTo>
                  <a:cubicBezTo>
                    <a:pt x="11357" y="9067"/>
                    <a:pt x="11825" y="9179"/>
                    <a:pt x="12172" y="9301"/>
                  </a:cubicBezTo>
                  <a:cubicBezTo>
                    <a:pt x="11704" y="9535"/>
                    <a:pt x="11470" y="10003"/>
                    <a:pt x="11470" y="10471"/>
                  </a:cubicBezTo>
                  <a:lnTo>
                    <a:pt x="11470" y="14684"/>
                  </a:lnTo>
                  <a:cubicBezTo>
                    <a:pt x="10767" y="14329"/>
                    <a:pt x="10065" y="14216"/>
                    <a:pt x="9363" y="14216"/>
                  </a:cubicBezTo>
                  <a:cubicBezTo>
                    <a:pt x="8427" y="14216"/>
                    <a:pt x="7490" y="14450"/>
                    <a:pt x="6676" y="14918"/>
                  </a:cubicBezTo>
                  <a:cubicBezTo>
                    <a:pt x="6320" y="14797"/>
                    <a:pt x="6086" y="14684"/>
                    <a:pt x="5740" y="14563"/>
                  </a:cubicBezTo>
                  <a:cubicBezTo>
                    <a:pt x="5618" y="14563"/>
                    <a:pt x="5384" y="14563"/>
                    <a:pt x="5272" y="14797"/>
                  </a:cubicBezTo>
                  <a:cubicBezTo>
                    <a:pt x="5150" y="15031"/>
                    <a:pt x="5272" y="15265"/>
                    <a:pt x="5506" y="15265"/>
                  </a:cubicBezTo>
                  <a:cubicBezTo>
                    <a:pt x="5618" y="15387"/>
                    <a:pt x="5852" y="15499"/>
                    <a:pt x="5974" y="15499"/>
                  </a:cubicBezTo>
                  <a:cubicBezTo>
                    <a:pt x="5852" y="15733"/>
                    <a:pt x="5618" y="15855"/>
                    <a:pt x="5506" y="16089"/>
                  </a:cubicBezTo>
                  <a:cubicBezTo>
                    <a:pt x="5384" y="16435"/>
                    <a:pt x="5272" y="16903"/>
                    <a:pt x="5384" y="17371"/>
                  </a:cubicBezTo>
                  <a:cubicBezTo>
                    <a:pt x="5384" y="17493"/>
                    <a:pt x="5506" y="17606"/>
                    <a:pt x="5506" y="17727"/>
                  </a:cubicBezTo>
                  <a:cubicBezTo>
                    <a:pt x="5506" y="17961"/>
                    <a:pt x="5618" y="18195"/>
                    <a:pt x="5618" y="18429"/>
                  </a:cubicBezTo>
                  <a:cubicBezTo>
                    <a:pt x="5618" y="18542"/>
                    <a:pt x="5506" y="18776"/>
                    <a:pt x="5506" y="18898"/>
                  </a:cubicBezTo>
                  <a:lnTo>
                    <a:pt x="5506" y="19834"/>
                  </a:lnTo>
                  <a:cubicBezTo>
                    <a:pt x="5506" y="20068"/>
                    <a:pt x="5618" y="20180"/>
                    <a:pt x="5740" y="20414"/>
                  </a:cubicBezTo>
                  <a:cubicBezTo>
                    <a:pt x="5540" y="20514"/>
                    <a:pt x="5383" y="20551"/>
                    <a:pt x="5251" y="20551"/>
                  </a:cubicBezTo>
                  <a:cubicBezTo>
                    <a:pt x="5072" y="20551"/>
                    <a:pt x="4938" y="20484"/>
                    <a:pt x="4803" y="20414"/>
                  </a:cubicBezTo>
                  <a:cubicBezTo>
                    <a:pt x="4335" y="20068"/>
                    <a:pt x="4214" y="19600"/>
                    <a:pt x="3979" y="18664"/>
                  </a:cubicBezTo>
                  <a:cubicBezTo>
                    <a:pt x="3745" y="17606"/>
                    <a:pt x="3399" y="16089"/>
                    <a:pt x="1760" y="15265"/>
                  </a:cubicBezTo>
                  <a:cubicBezTo>
                    <a:pt x="1596" y="15186"/>
                    <a:pt x="1370" y="15102"/>
                    <a:pt x="1169" y="15102"/>
                  </a:cubicBezTo>
                  <a:cubicBezTo>
                    <a:pt x="1085" y="15102"/>
                    <a:pt x="1006" y="15117"/>
                    <a:pt x="937" y="15153"/>
                  </a:cubicBezTo>
                  <a:cubicBezTo>
                    <a:pt x="590" y="15265"/>
                    <a:pt x="356" y="15387"/>
                    <a:pt x="234" y="15733"/>
                  </a:cubicBezTo>
                  <a:cubicBezTo>
                    <a:pt x="0" y="15967"/>
                    <a:pt x="0" y="16323"/>
                    <a:pt x="122" y="16557"/>
                  </a:cubicBezTo>
                  <a:cubicBezTo>
                    <a:pt x="234" y="16903"/>
                    <a:pt x="356" y="17137"/>
                    <a:pt x="703" y="17371"/>
                  </a:cubicBezTo>
                  <a:cubicBezTo>
                    <a:pt x="1292" y="17606"/>
                    <a:pt x="1405" y="18074"/>
                    <a:pt x="1639" y="19244"/>
                  </a:cubicBezTo>
                  <a:cubicBezTo>
                    <a:pt x="1873" y="20302"/>
                    <a:pt x="2229" y="21585"/>
                    <a:pt x="3511" y="22409"/>
                  </a:cubicBezTo>
                  <a:cubicBezTo>
                    <a:pt x="4101" y="22755"/>
                    <a:pt x="4682" y="22877"/>
                    <a:pt x="5272" y="22877"/>
                  </a:cubicBezTo>
                  <a:cubicBezTo>
                    <a:pt x="5974" y="22877"/>
                    <a:pt x="6676" y="22643"/>
                    <a:pt x="7378" y="22174"/>
                  </a:cubicBezTo>
                  <a:lnTo>
                    <a:pt x="7725" y="21819"/>
                  </a:lnTo>
                  <a:cubicBezTo>
                    <a:pt x="8783" y="22755"/>
                    <a:pt x="10187" y="23223"/>
                    <a:pt x="11704" y="23223"/>
                  </a:cubicBezTo>
                  <a:lnTo>
                    <a:pt x="20252" y="23223"/>
                  </a:lnTo>
                  <a:cubicBezTo>
                    <a:pt x="21066" y="23223"/>
                    <a:pt x="21890" y="22521"/>
                    <a:pt x="21890" y="21585"/>
                  </a:cubicBezTo>
                  <a:cubicBezTo>
                    <a:pt x="21890" y="21351"/>
                    <a:pt x="21769" y="21117"/>
                    <a:pt x="21656" y="20882"/>
                  </a:cubicBezTo>
                  <a:lnTo>
                    <a:pt x="25982" y="20882"/>
                  </a:lnTo>
                  <a:cubicBezTo>
                    <a:pt x="26572" y="20882"/>
                    <a:pt x="27040" y="20414"/>
                    <a:pt x="27040" y="19834"/>
                  </a:cubicBezTo>
                  <a:lnTo>
                    <a:pt x="27040" y="10471"/>
                  </a:lnTo>
                  <a:cubicBezTo>
                    <a:pt x="27040" y="9769"/>
                    <a:pt x="26450" y="9067"/>
                    <a:pt x="25635" y="9067"/>
                  </a:cubicBezTo>
                  <a:lnTo>
                    <a:pt x="22003" y="9067"/>
                  </a:lnTo>
                  <a:cubicBezTo>
                    <a:pt x="21890" y="8243"/>
                    <a:pt x="21769" y="7428"/>
                    <a:pt x="21422" y="6726"/>
                  </a:cubicBezTo>
                  <a:cubicBezTo>
                    <a:pt x="22471" y="5088"/>
                    <a:pt x="22827" y="3093"/>
                    <a:pt x="22237" y="1221"/>
                  </a:cubicBezTo>
                  <a:cubicBezTo>
                    <a:pt x="22003" y="519"/>
                    <a:pt x="21535" y="172"/>
                    <a:pt x="20954" y="51"/>
                  </a:cubicBezTo>
                  <a:cubicBezTo>
                    <a:pt x="20668" y="17"/>
                    <a:pt x="20386" y="0"/>
                    <a:pt x="20110" y="0"/>
                  </a:cubicBezTo>
                  <a:cubicBezTo>
                    <a:pt x="18464" y="0"/>
                    <a:pt x="17007" y="591"/>
                    <a:pt x="15805" y="1689"/>
                  </a:cubicBezTo>
                  <a:cubicBezTo>
                    <a:pt x="14513" y="1221"/>
                    <a:pt x="13108" y="987"/>
                    <a:pt x="11704" y="987"/>
                  </a:cubicBezTo>
                  <a:cubicBezTo>
                    <a:pt x="10299" y="987"/>
                    <a:pt x="8895" y="1221"/>
                    <a:pt x="7725" y="1689"/>
                  </a:cubicBezTo>
                  <a:cubicBezTo>
                    <a:pt x="6522" y="591"/>
                    <a:pt x="4976" y="0"/>
                    <a:pt x="3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" name="Google Shape;303;p30"/>
          <p:cNvGrpSpPr/>
          <p:nvPr/>
        </p:nvGrpSpPr>
        <p:grpSpPr>
          <a:xfrm>
            <a:off x="7922186" y="3904152"/>
            <a:ext cx="542738" cy="697758"/>
            <a:chOff x="1992850" y="3293200"/>
            <a:chExt cx="600175" cy="771600"/>
          </a:xfrm>
        </p:grpSpPr>
        <p:sp>
          <p:nvSpPr>
            <p:cNvPr id="304" name="Google Shape;304;p30"/>
            <p:cNvSpPr/>
            <p:nvPr/>
          </p:nvSpPr>
          <p:spPr>
            <a:xfrm>
              <a:off x="1992850" y="3293200"/>
              <a:ext cx="600175" cy="771600"/>
            </a:xfrm>
            <a:custGeom>
              <a:avLst/>
              <a:gdLst/>
              <a:ahLst/>
              <a:cxnLst/>
              <a:rect l="l" t="t" r="r" b="b"/>
              <a:pathLst>
                <a:path w="24007" h="30864" extrusionOk="0">
                  <a:moveTo>
                    <a:pt x="12992" y="1"/>
                  </a:moveTo>
                  <a:cubicBezTo>
                    <a:pt x="12270" y="1"/>
                    <a:pt x="11548" y="549"/>
                    <a:pt x="11014" y="1083"/>
                  </a:cubicBezTo>
                  <a:cubicBezTo>
                    <a:pt x="10653" y="1805"/>
                    <a:pt x="10653" y="2527"/>
                    <a:pt x="10827" y="3249"/>
                  </a:cubicBezTo>
                  <a:cubicBezTo>
                    <a:pt x="11188" y="3971"/>
                    <a:pt x="11909" y="4519"/>
                    <a:pt x="12819" y="4519"/>
                  </a:cubicBezTo>
                  <a:cubicBezTo>
                    <a:pt x="13353" y="7579"/>
                    <a:pt x="12992" y="9745"/>
                    <a:pt x="12819" y="10293"/>
                  </a:cubicBezTo>
                  <a:cubicBezTo>
                    <a:pt x="11736" y="11188"/>
                    <a:pt x="10827" y="12098"/>
                    <a:pt x="9744" y="13180"/>
                  </a:cubicBezTo>
                  <a:lnTo>
                    <a:pt x="9571" y="13354"/>
                  </a:lnTo>
                  <a:cubicBezTo>
                    <a:pt x="8488" y="14624"/>
                    <a:pt x="7405" y="16067"/>
                    <a:pt x="6323" y="17511"/>
                  </a:cubicBezTo>
                  <a:cubicBezTo>
                    <a:pt x="5962" y="16428"/>
                    <a:pt x="5052" y="13714"/>
                    <a:pt x="5962" y="9384"/>
                  </a:cubicBezTo>
                  <a:cubicBezTo>
                    <a:pt x="6496" y="9384"/>
                    <a:pt x="7045" y="9023"/>
                    <a:pt x="7405" y="8489"/>
                  </a:cubicBezTo>
                  <a:cubicBezTo>
                    <a:pt x="7940" y="7940"/>
                    <a:pt x="8127" y="7045"/>
                    <a:pt x="8127" y="6497"/>
                  </a:cubicBezTo>
                  <a:cubicBezTo>
                    <a:pt x="7940" y="5414"/>
                    <a:pt x="7218" y="4880"/>
                    <a:pt x="6135" y="4880"/>
                  </a:cubicBezTo>
                  <a:lnTo>
                    <a:pt x="5774" y="4880"/>
                  </a:lnTo>
                  <a:cubicBezTo>
                    <a:pt x="5052" y="5053"/>
                    <a:pt x="4518" y="5602"/>
                    <a:pt x="4331" y="6323"/>
                  </a:cubicBezTo>
                  <a:lnTo>
                    <a:pt x="4157" y="6497"/>
                  </a:lnTo>
                  <a:cubicBezTo>
                    <a:pt x="3970" y="7406"/>
                    <a:pt x="4157" y="8662"/>
                    <a:pt x="5052" y="9211"/>
                  </a:cubicBezTo>
                  <a:cubicBezTo>
                    <a:pt x="3970" y="14436"/>
                    <a:pt x="5413" y="17511"/>
                    <a:pt x="5962" y="18233"/>
                  </a:cubicBezTo>
                  <a:cubicBezTo>
                    <a:pt x="5052" y="19315"/>
                    <a:pt x="4331" y="20398"/>
                    <a:pt x="3797" y="21654"/>
                  </a:cubicBezTo>
                  <a:cubicBezTo>
                    <a:pt x="3609" y="21654"/>
                    <a:pt x="3609" y="21842"/>
                    <a:pt x="3609" y="21842"/>
                  </a:cubicBezTo>
                  <a:cubicBezTo>
                    <a:pt x="1083" y="26533"/>
                    <a:pt x="0" y="30315"/>
                    <a:pt x="0" y="30315"/>
                  </a:cubicBezTo>
                  <a:cubicBezTo>
                    <a:pt x="0" y="30503"/>
                    <a:pt x="0" y="30676"/>
                    <a:pt x="188" y="30676"/>
                  </a:cubicBezTo>
                  <a:lnTo>
                    <a:pt x="361" y="30864"/>
                  </a:lnTo>
                  <a:cubicBezTo>
                    <a:pt x="549" y="30864"/>
                    <a:pt x="722" y="30676"/>
                    <a:pt x="722" y="30503"/>
                  </a:cubicBezTo>
                  <a:cubicBezTo>
                    <a:pt x="722" y="30503"/>
                    <a:pt x="1804" y="26894"/>
                    <a:pt x="4331" y="22376"/>
                  </a:cubicBezTo>
                  <a:cubicBezTo>
                    <a:pt x="6323" y="21842"/>
                    <a:pt x="8300" y="21120"/>
                    <a:pt x="10105" y="20210"/>
                  </a:cubicBezTo>
                  <a:cubicBezTo>
                    <a:pt x="10466" y="20571"/>
                    <a:pt x="11014" y="20759"/>
                    <a:pt x="11548" y="20759"/>
                  </a:cubicBezTo>
                  <a:lnTo>
                    <a:pt x="11736" y="20759"/>
                  </a:lnTo>
                  <a:cubicBezTo>
                    <a:pt x="12270" y="20571"/>
                    <a:pt x="12631" y="20398"/>
                    <a:pt x="12992" y="20037"/>
                  </a:cubicBezTo>
                  <a:cubicBezTo>
                    <a:pt x="13180" y="19676"/>
                    <a:pt x="13353" y="19315"/>
                    <a:pt x="13353" y="18767"/>
                  </a:cubicBezTo>
                  <a:cubicBezTo>
                    <a:pt x="13353" y="18233"/>
                    <a:pt x="12819" y="17684"/>
                    <a:pt x="12458" y="17511"/>
                  </a:cubicBezTo>
                  <a:cubicBezTo>
                    <a:pt x="12097" y="17511"/>
                    <a:pt x="11909" y="17323"/>
                    <a:pt x="11736" y="17323"/>
                  </a:cubicBezTo>
                  <a:cubicBezTo>
                    <a:pt x="10827" y="17323"/>
                    <a:pt x="9932" y="18233"/>
                    <a:pt x="9932" y="19128"/>
                  </a:cubicBezTo>
                  <a:lnTo>
                    <a:pt x="9932" y="19489"/>
                  </a:lnTo>
                  <a:cubicBezTo>
                    <a:pt x="8127" y="20210"/>
                    <a:pt x="6496" y="20932"/>
                    <a:pt x="4692" y="21481"/>
                  </a:cubicBezTo>
                  <a:cubicBezTo>
                    <a:pt x="6323" y="18594"/>
                    <a:pt x="8127" y="16067"/>
                    <a:pt x="10105" y="13902"/>
                  </a:cubicBezTo>
                  <a:lnTo>
                    <a:pt x="11188" y="13902"/>
                  </a:lnTo>
                  <a:cubicBezTo>
                    <a:pt x="13714" y="13902"/>
                    <a:pt x="15879" y="14263"/>
                    <a:pt x="17323" y="14797"/>
                  </a:cubicBezTo>
                  <a:cubicBezTo>
                    <a:pt x="17149" y="15158"/>
                    <a:pt x="17323" y="15519"/>
                    <a:pt x="17510" y="15707"/>
                  </a:cubicBezTo>
                  <a:cubicBezTo>
                    <a:pt x="17871" y="16602"/>
                    <a:pt x="18593" y="17150"/>
                    <a:pt x="19488" y="17150"/>
                  </a:cubicBezTo>
                  <a:cubicBezTo>
                    <a:pt x="20571" y="17150"/>
                    <a:pt x="21653" y="16428"/>
                    <a:pt x="21841" y="15158"/>
                  </a:cubicBezTo>
                  <a:cubicBezTo>
                    <a:pt x="22014" y="14075"/>
                    <a:pt x="21480" y="13180"/>
                    <a:pt x="20571" y="12819"/>
                  </a:cubicBezTo>
                  <a:cubicBezTo>
                    <a:pt x="20210" y="12632"/>
                    <a:pt x="19849" y="12632"/>
                    <a:pt x="19676" y="12632"/>
                  </a:cubicBezTo>
                  <a:cubicBezTo>
                    <a:pt x="18766" y="12632"/>
                    <a:pt x="17871" y="13180"/>
                    <a:pt x="17510" y="13902"/>
                  </a:cubicBezTo>
                  <a:cubicBezTo>
                    <a:pt x="16067" y="13541"/>
                    <a:pt x="13901" y="13180"/>
                    <a:pt x="11375" y="13180"/>
                  </a:cubicBezTo>
                  <a:lnTo>
                    <a:pt x="10827" y="13180"/>
                  </a:lnTo>
                  <a:cubicBezTo>
                    <a:pt x="13353" y="10654"/>
                    <a:pt x="16067" y="8489"/>
                    <a:pt x="18954" y="7045"/>
                  </a:cubicBezTo>
                  <a:cubicBezTo>
                    <a:pt x="19488" y="7579"/>
                    <a:pt x="20210" y="7940"/>
                    <a:pt x="20931" y="7940"/>
                  </a:cubicBezTo>
                  <a:cubicBezTo>
                    <a:pt x="22202" y="7940"/>
                    <a:pt x="23284" y="7045"/>
                    <a:pt x="23645" y="5775"/>
                  </a:cubicBezTo>
                  <a:cubicBezTo>
                    <a:pt x="24006" y="5053"/>
                    <a:pt x="23819" y="4158"/>
                    <a:pt x="23458" y="3436"/>
                  </a:cubicBezTo>
                  <a:cubicBezTo>
                    <a:pt x="23097" y="2715"/>
                    <a:pt x="22375" y="2166"/>
                    <a:pt x="21653" y="1993"/>
                  </a:cubicBezTo>
                  <a:lnTo>
                    <a:pt x="20931" y="1993"/>
                  </a:lnTo>
                  <a:cubicBezTo>
                    <a:pt x="20036" y="1993"/>
                    <a:pt x="19315" y="2354"/>
                    <a:pt x="18766" y="3076"/>
                  </a:cubicBezTo>
                  <a:cubicBezTo>
                    <a:pt x="18232" y="3971"/>
                    <a:pt x="18044" y="5241"/>
                    <a:pt x="18593" y="6323"/>
                  </a:cubicBezTo>
                  <a:cubicBezTo>
                    <a:pt x="16962" y="7218"/>
                    <a:pt x="15345" y="8301"/>
                    <a:pt x="13714" y="9571"/>
                  </a:cubicBezTo>
                  <a:cubicBezTo>
                    <a:pt x="13901" y="8489"/>
                    <a:pt x="13901" y="6684"/>
                    <a:pt x="13540" y="4519"/>
                  </a:cubicBezTo>
                  <a:cubicBezTo>
                    <a:pt x="13901" y="4331"/>
                    <a:pt x="14262" y="4158"/>
                    <a:pt x="14623" y="3797"/>
                  </a:cubicBezTo>
                  <a:cubicBezTo>
                    <a:pt x="15157" y="3436"/>
                    <a:pt x="15345" y="2715"/>
                    <a:pt x="15157" y="1993"/>
                  </a:cubicBezTo>
                  <a:cubicBezTo>
                    <a:pt x="15157" y="1271"/>
                    <a:pt x="14796" y="723"/>
                    <a:pt x="14262" y="362"/>
                  </a:cubicBezTo>
                  <a:cubicBezTo>
                    <a:pt x="13901" y="188"/>
                    <a:pt x="13540" y="1"/>
                    <a:pt x="12992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1997525" y="3433225"/>
              <a:ext cx="518625" cy="622550"/>
            </a:xfrm>
            <a:custGeom>
              <a:avLst/>
              <a:gdLst/>
              <a:ahLst/>
              <a:cxnLst/>
              <a:rect l="l" t="t" r="r" b="b"/>
              <a:pathLst>
                <a:path w="20745" h="24902" extrusionOk="0">
                  <a:moveTo>
                    <a:pt x="20384" y="1"/>
                  </a:moveTo>
                  <a:cubicBezTo>
                    <a:pt x="12444" y="3422"/>
                    <a:pt x="7392" y="9918"/>
                    <a:pt x="4505" y="14970"/>
                  </a:cubicBezTo>
                  <a:cubicBezTo>
                    <a:pt x="1257" y="20210"/>
                    <a:pt x="1" y="24714"/>
                    <a:pt x="1" y="24714"/>
                  </a:cubicBezTo>
                  <a:cubicBezTo>
                    <a:pt x="1" y="24902"/>
                    <a:pt x="1" y="24902"/>
                    <a:pt x="174" y="24902"/>
                  </a:cubicBezTo>
                  <a:lnTo>
                    <a:pt x="362" y="24902"/>
                  </a:lnTo>
                  <a:cubicBezTo>
                    <a:pt x="362" y="24714"/>
                    <a:pt x="5587" y="6858"/>
                    <a:pt x="20571" y="362"/>
                  </a:cubicBezTo>
                  <a:cubicBezTo>
                    <a:pt x="20571" y="362"/>
                    <a:pt x="20744" y="174"/>
                    <a:pt x="20571" y="174"/>
                  </a:cubicBezTo>
                  <a:cubicBezTo>
                    <a:pt x="20571" y="1"/>
                    <a:pt x="20571" y="1"/>
                    <a:pt x="20384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299600" y="3347350"/>
              <a:ext cx="49825" cy="212225"/>
            </a:xfrm>
            <a:custGeom>
              <a:avLst/>
              <a:gdLst/>
              <a:ahLst/>
              <a:cxnLst/>
              <a:rect l="l" t="t" r="r" b="b"/>
              <a:pathLst>
                <a:path w="1993" h="8489" extrusionOk="0">
                  <a:moveTo>
                    <a:pt x="188" y="0"/>
                  </a:moveTo>
                  <a:cubicBezTo>
                    <a:pt x="188" y="0"/>
                    <a:pt x="0" y="188"/>
                    <a:pt x="188" y="188"/>
                  </a:cubicBezTo>
                  <a:cubicBezTo>
                    <a:pt x="1631" y="4692"/>
                    <a:pt x="722" y="8127"/>
                    <a:pt x="722" y="8127"/>
                  </a:cubicBezTo>
                  <a:cubicBezTo>
                    <a:pt x="722" y="8300"/>
                    <a:pt x="910" y="8300"/>
                    <a:pt x="910" y="8488"/>
                  </a:cubicBezTo>
                  <a:cubicBezTo>
                    <a:pt x="1083" y="8488"/>
                    <a:pt x="1083" y="8300"/>
                    <a:pt x="1083" y="8300"/>
                  </a:cubicBezTo>
                  <a:cubicBezTo>
                    <a:pt x="1083" y="8300"/>
                    <a:pt x="1992" y="4518"/>
                    <a:pt x="361" y="188"/>
                  </a:cubicBezTo>
                  <a:cubicBezTo>
                    <a:pt x="361" y="0"/>
                    <a:pt x="361" y="0"/>
                    <a:pt x="188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236425" y="3625725"/>
              <a:ext cx="225600" cy="42100"/>
            </a:xfrm>
            <a:custGeom>
              <a:avLst/>
              <a:gdLst/>
              <a:ahLst/>
              <a:cxnLst/>
              <a:rect l="l" t="t" r="r" b="b"/>
              <a:pathLst>
                <a:path w="9024" h="1684" extrusionOk="0">
                  <a:moveTo>
                    <a:pt x="1608" y="0"/>
                  </a:moveTo>
                  <a:cubicBezTo>
                    <a:pt x="1147" y="0"/>
                    <a:pt x="673" y="17"/>
                    <a:pt x="189" y="53"/>
                  </a:cubicBezTo>
                  <a:lnTo>
                    <a:pt x="1" y="240"/>
                  </a:lnTo>
                  <a:cubicBezTo>
                    <a:pt x="1" y="413"/>
                    <a:pt x="189" y="413"/>
                    <a:pt x="189" y="413"/>
                  </a:cubicBezTo>
                  <a:cubicBezTo>
                    <a:pt x="673" y="377"/>
                    <a:pt x="1145" y="361"/>
                    <a:pt x="1603" y="361"/>
                  </a:cubicBezTo>
                  <a:cubicBezTo>
                    <a:pt x="5738" y="361"/>
                    <a:pt x="8681" y="1684"/>
                    <a:pt x="8850" y="1684"/>
                  </a:cubicBezTo>
                  <a:cubicBezTo>
                    <a:pt x="8850" y="1684"/>
                    <a:pt x="9023" y="1684"/>
                    <a:pt x="9023" y="1496"/>
                  </a:cubicBezTo>
                  <a:cubicBezTo>
                    <a:pt x="9023" y="1496"/>
                    <a:pt x="9023" y="1323"/>
                    <a:pt x="8850" y="1323"/>
                  </a:cubicBezTo>
                  <a:cubicBezTo>
                    <a:pt x="8850" y="1323"/>
                    <a:pt x="5772" y="0"/>
                    <a:pt x="1608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087750" y="3762350"/>
              <a:ext cx="202850" cy="85925"/>
            </a:xfrm>
            <a:custGeom>
              <a:avLst/>
              <a:gdLst/>
              <a:ahLst/>
              <a:cxnLst/>
              <a:rect l="l" t="t" r="r" b="b"/>
              <a:pathLst>
                <a:path w="8114" h="3437" extrusionOk="0">
                  <a:moveTo>
                    <a:pt x="7940" y="1"/>
                  </a:moveTo>
                  <a:cubicBezTo>
                    <a:pt x="4865" y="1805"/>
                    <a:pt x="1978" y="2715"/>
                    <a:pt x="174" y="3076"/>
                  </a:cubicBezTo>
                  <a:cubicBezTo>
                    <a:pt x="1" y="3076"/>
                    <a:pt x="1" y="3076"/>
                    <a:pt x="1" y="3249"/>
                  </a:cubicBezTo>
                  <a:lnTo>
                    <a:pt x="174" y="3436"/>
                  </a:lnTo>
                  <a:cubicBezTo>
                    <a:pt x="2888" y="2715"/>
                    <a:pt x="5587" y="1632"/>
                    <a:pt x="8113" y="188"/>
                  </a:cubicBezTo>
                  <a:lnTo>
                    <a:pt x="8113" y="1"/>
                  </a:ln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2241125" y="3731350"/>
              <a:ext cx="81225" cy="77050"/>
            </a:xfrm>
            <a:custGeom>
              <a:avLst/>
              <a:gdLst/>
              <a:ahLst/>
              <a:cxnLst/>
              <a:rect l="l" t="t" r="r" b="b"/>
              <a:pathLst>
                <a:path w="3249" h="3082" extrusionOk="0">
                  <a:moveTo>
                    <a:pt x="1691" y="1"/>
                  </a:moveTo>
                  <a:cubicBezTo>
                    <a:pt x="856" y="1"/>
                    <a:pt x="139" y="776"/>
                    <a:pt x="1" y="1789"/>
                  </a:cubicBezTo>
                  <a:cubicBezTo>
                    <a:pt x="1" y="2566"/>
                    <a:pt x="675" y="3082"/>
                    <a:pt x="1448" y="3082"/>
                  </a:cubicBezTo>
                  <a:cubicBezTo>
                    <a:pt x="1565" y="3082"/>
                    <a:pt x="1685" y="3070"/>
                    <a:pt x="1805" y="3045"/>
                  </a:cubicBezTo>
                  <a:cubicBezTo>
                    <a:pt x="2339" y="3045"/>
                    <a:pt x="2700" y="2684"/>
                    <a:pt x="2888" y="2511"/>
                  </a:cubicBezTo>
                  <a:cubicBezTo>
                    <a:pt x="3249" y="2150"/>
                    <a:pt x="3249" y="1789"/>
                    <a:pt x="3249" y="1428"/>
                  </a:cubicBezTo>
                  <a:cubicBezTo>
                    <a:pt x="3249" y="880"/>
                    <a:pt x="2888" y="346"/>
                    <a:pt x="2339" y="158"/>
                  </a:cubicBezTo>
                  <a:cubicBezTo>
                    <a:pt x="2121" y="50"/>
                    <a:pt x="1902" y="1"/>
                    <a:pt x="16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2096775" y="3417175"/>
              <a:ext cx="99275" cy="108250"/>
            </a:xfrm>
            <a:custGeom>
              <a:avLst/>
              <a:gdLst/>
              <a:ahLst/>
              <a:cxnLst/>
              <a:rect l="l" t="t" r="r" b="b"/>
              <a:pathLst>
                <a:path w="3971" h="4330" extrusionOk="0">
                  <a:moveTo>
                    <a:pt x="2173" y="0"/>
                  </a:moveTo>
                  <a:cubicBezTo>
                    <a:pt x="1995" y="0"/>
                    <a:pt x="1809" y="30"/>
                    <a:pt x="1617" y="94"/>
                  </a:cubicBezTo>
                  <a:cubicBezTo>
                    <a:pt x="895" y="94"/>
                    <a:pt x="361" y="816"/>
                    <a:pt x="174" y="1538"/>
                  </a:cubicBezTo>
                  <a:cubicBezTo>
                    <a:pt x="0" y="2447"/>
                    <a:pt x="174" y="3703"/>
                    <a:pt x="895" y="4064"/>
                  </a:cubicBezTo>
                  <a:cubicBezTo>
                    <a:pt x="1201" y="4248"/>
                    <a:pt x="1504" y="4330"/>
                    <a:pt x="1793" y="4330"/>
                  </a:cubicBezTo>
                  <a:cubicBezTo>
                    <a:pt x="2366" y="4330"/>
                    <a:pt x="2884" y="4009"/>
                    <a:pt x="3248" y="3530"/>
                  </a:cubicBezTo>
                  <a:cubicBezTo>
                    <a:pt x="3609" y="2981"/>
                    <a:pt x="3970" y="2259"/>
                    <a:pt x="3783" y="1538"/>
                  </a:cubicBezTo>
                  <a:cubicBezTo>
                    <a:pt x="3640" y="647"/>
                    <a:pt x="2999" y="0"/>
                    <a:pt x="2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2434925" y="3344500"/>
              <a:ext cx="158100" cy="142900"/>
            </a:xfrm>
            <a:custGeom>
              <a:avLst/>
              <a:gdLst/>
              <a:ahLst/>
              <a:cxnLst/>
              <a:rect l="l" t="t" r="r" b="b"/>
              <a:pathLst>
                <a:path w="6324" h="5716" extrusionOk="0">
                  <a:moveTo>
                    <a:pt x="3200" y="0"/>
                  </a:moveTo>
                  <a:cubicBezTo>
                    <a:pt x="2336" y="0"/>
                    <a:pt x="1689" y="459"/>
                    <a:pt x="1271" y="1024"/>
                  </a:cubicBezTo>
                  <a:cubicBezTo>
                    <a:pt x="0" y="2828"/>
                    <a:pt x="910" y="5715"/>
                    <a:pt x="3248" y="5715"/>
                  </a:cubicBezTo>
                  <a:cubicBezTo>
                    <a:pt x="4519" y="5715"/>
                    <a:pt x="5601" y="4806"/>
                    <a:pt x="5962" y="3723"/>
                  </a:cubicBezTo>
                  <a:cubicBezTo>
                    <a:pt x="6323" y="2279"/>
                    <a:pt x="5414" y="475"/>
                    <a:pt x="3970" y="114"/>
                  </a:cubicBezTo>
                  <a:cubicBezTo>
                    <a:pt x="3697" y="36"/>
                    <a:pt x="3440" y="0"/>
                    <a:pt x="32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2425900" y="3610875"/>
              <a:ext cx="112975" cy="107450"/>
            </a:xfrm>
            <a:custGeom>
              <a:avLst/>
              <a:gdLst/>
              <a:ahLst/>
              <a:cxnLst/>
              <a:rect l="l" t="t" r="r" b="b"/>
              <a:pathLst>
                <a:path w="4519" h="4298" extrusionOk="0">
                  <a:moveTo>
                    <a:pt x="2358" y="0"/>
                  </a:moveTo>
                  <a:cubicBezTo>
                    <a:pt x="1434" y="0"/>
                    <a:pt x="473" y="513"/>
                    <a:pt x="188" y="1368"/>
                  </a:cubicBezTo>
                  <a:cubicBezTo>
                    <a:pt x="1" y="1917"/>
                    <a:pt x="1" y="2639"/>
                    <a:pt x="188" y="3000"/>
                  </a:cubicBezTo>
                  <a:cubicBezTo>
                    <a:pt x="587" y="3881"/>
                    <a:pt x="1418" y="4297"/>
                    <a:pt x="2250" y="4297"/>
                  </a:cubicBezTo>
                  <a:cubicBezTo>
                    <a:pt x="3284" y="4297"/>
                    <a:pt x="4319" y="3652"/>
                    <a:pt x="4519" y="2451"/>
                  </a:cubicBezTo>
                  <a:cubicBezTo>
                    <a:pt x="4519" y="1368"/>
                    <a:pt x="3970" y="473"/>
                    <a:pt x="3075" y="112"/>
                  </a:cubicBezTo>
                  <a:cubicBezTo>
                    <a:pt x="2848" y="37"/>
                    <a:pt x="2604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2253925" y="3298750"/>
              <a:ext cx="126900" cy="105125"/>
            </a:xfrm>
            <a:custGeom>
              <a:avLst/>
              <a:gdLst/>
              <a:ahLst/>
              <a:cxnLst/>
              <a:rect l="l" t="t" r="r" b="b"/>
              <a:pathLst>
                <a:path w="5076" h="4205" extrusionOk="0">
                  <a:moveTo>
                    <a:pt x="2575" y="0"/>
                  </a:moveTo>
                  <a:cubicBezTo>
                    <a:pt x="1234" y="0"/>
                    <a:pt x="1" y="1427"/>
                    <a:pt x="571" y="2854"/>
                  </a:cubicBezTo>
                  <a:cubicBezTo>
                    <a:pt x="895" y="3728"/>
                    <a:pt x="1753" y="4205"/>
                    <a:pt x="2578" y="4205"/>
                  </a:cubicBezTo>
                  <a:cubicBezTo>
                    <a:pt x="3116" y="4205"/>
                    <a:pt x="3639" y="4002"/>
                    <a:pt x="3992" y="3575"/>
                  </a:cubicBezTo>
                  <a:cubicBezTo>
                    <a:pt x="5075" y="2493"/>
                    <a:pt x="4902" y="1049"/>
                    <a:pt x="3632" y="327"/>
                  </a:cubicBezTo>
                  <a:cubicBezTo>
                    <a:pt x="3293" y="101"/>
                    <a:pt x="2930" y="0"/>
                    <a:pt x="2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74;p30">
            <a:extLst>
              <a:ext uri="{FF2B5EF4-FFF2-40B4-BE49-F238E27FC236}">
                <a16:creationId xmlns:a16="http://schemas.microsoft.com/office/drawing/2014/main" id="{6E276CC2-136B-47EA-BBE1-7FAC3AEE446F}"/>
              </a:ext>
            </a:extLst>
          </p:cNvPr>
          <p:cNvSpPr txBox="1">
            <a:spLocks/>
          </p:cNvSpPr>
          <p:nvPr/>
        </p:nvSpPr>
        <p:spPr>
          <a:xfrm>
            <a:off x="2197682" y="2728408"/>
            <a:ext cx="46761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Knewave"/>
              <a:buNone/>
              <a:defRPr sz="46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Bowlby One"/>
              <a:buNone/>
              <a:defRPr sz="46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Bowlby One"/>
              <a:buNone/>
              <a:defRPr sz="46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Bowlby One"/>
              <a:buNone/>
              <a:defRPr sz="46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Bowlby One"/>
              <a:buNone/>
              <a:defRPr sz="46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Bowlby One"/>
              <a:buNone/>
              <a:defRPr sz="46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Bowlby One"/>
              <a:buNone/>
              <a:defRPr sz="46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Bowlby One"/>
              <a:buNone/>
              <a:defRPr sz="46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Bowlby One"/>
              <a:buNone/>
              <a:defRPr sz="46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rPr lang="lo-LA" sz="2400" b="1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ໂຄງສ້າງຂໍ້ມູນແບບ </a:t>
            </a:r>
            <a:r>
              <a:rPr lang="en-US" sz="2400" b="1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,Graph </a:t>
            </a:r>
            <a:endParaRPr lang="lo-LA" sz="44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31975" y="2470064"/>
            <a:ext cx="3280050" cy="12864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ການດຳເນີນການກັບໂຄງສ້າງຂໍ້ມູນແບບ</a:t>
            </a:r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Hash</a:t>
            </a:r>
            <a:br>
              <a:rPr lang="en-US" sz="105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</a:br>
            <a:endParaRPr lang="en-US" sz="24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39871" y="1234985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446" name="Google Shape;446;p33"/>
          <p:cNvGrpSpPr/>
          <p:nvPr/>
        </p:nvGrpSpPr>
        <p:grpSpPr>
          <a:xfrm>
            <a:off x="4179348" y="3783349"/>
            <a:ext cx="785304" cy="780628"/>
            <a:chOff x="4232613" y="3603100"/>
            <a:chExt cx="678800" cy="674700"/>
          </a:xfrm>
        </p:grpSpPr>
        <p:sp>
          <p:nvSpPr>
            <p:cNvPr id="447" name="Google Shape;447;p33"/>
            <p:cNvSpPr/>
            <p:nvPr/>
          </p:nvSpPr>
          <p:spPr>
            <a:xfrm>
              <a:off x="4305863" y="4068900"/>
              <a:ext cx="210675" cy="129775"/>
            </a:xfrm>
            <a:custGeom>
              <a:avLst/>
              <a:gdLst/>
              <a:ahLst/>
              <a:cxnLst/>
              <a:rect l="l" t="t" r="r" b="b"/>
              <a:pathLst>
                <a:path w="8427" h="5191" extrusionOk="0">
                  <a:moveTo>
                    <a:pt x="7580" y="1"/>
                  </a:moveTo>
                  <a:cubicBezTo>
                    <a:pt x="7291" y="1"/>
                    <a:pt x="6994" y="151"/>
                    <a:pt x="6901" y="509"/>
                  </a:cubicBezTo>
                  <a:cubicBezTo>
                    <a:pt x="6086" y="2616"/>
                    <a:pt x="4794" y="3674"/>
                    <a:pt x="3512" y="3674"/>
                  </a:cubicBezTo>
                  <a:cubicBezTo>
                    <a:pt x="2575" y="3552"/>
                    <a:pt x="1751" y="2972"/>
                    <a:pt x="1517" y="2148"/>
                  </a:cubicBezTo>
                  <a:cubicBezTo>
                    <a:pt x="1517" y="1762"/>
                    <a:pt x="1200" y="1535"/>
                    <a:pt x="826" y="1535"/>
                  </a:cubicBezTo>
                  <a:cubicBezTo>
                    <a:pt x="746" y="1535"/>
                    <a:pt x="664" y="1546"/>
                    <a:pt x="581" y="1567"/>
                  </a:cubicBezTo>
                  <a:cubicBezTo>
                    <a:pt x="235" y="1680"/>
                    <a:pt x="1" y="2148"/>
                    <a:pt x="113" y="2504"/>
                  </a:cubicBezTo>
                  <a:cubicBezTo>
                    <a:pt x="469" y="4020"/>
                    <a:pt x="1873" y="5078"/>
                    <a:pt x="3390" y="5191"/>
                  </a:cubicBezTo>
                  <a:lnTo>
                    <a:pt x="3624" y="5191"/>
                  </a:lnTo>
                  <a:cubicBezTo>
                    <a:pt x="4682" y="5191"/>
                    <a:pt x="6901" y="4723"/>
                    <a:pt x="8305" y="978"/>
                  </a:cubicBezTo>
                  <a:cubicBezTo>
                    <a:pt x="8427" y="631"/>
                    <a:pt x="8193" y="163"/>
                    <a:pt x="7837" y="41"/>
                  </a:cubicBezTo>
                  <a:cubicBezTo>
                    <a:pt x="7756" y="15"/>
                    <a:pt x="7668" y="1"/>
                    <a:pt x="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4305863" y="4107275"/>
              <a:ext cx="43800" cy="38750"/>
            </a:xfrm>
            <a:custGeom>
              <a:avLst/>
              <a:gdLst/>
              <a:ahLst/>
              <a:cxnLst/>
              <a:rect l="l" t="t" r="r" b="b"/>
              <a:pathLst>
                <a:path w="1752" h="1550" extrusionOk="0">
                  <a:moveTo>
                    <a:pt x="826" y="0"/>
                  </a:moveTo>
                  <a:cubicBezTo>
                    <a:pt x="746" y="0"/>
                    <a:pt x="664" y="11"/>
                    <a:pt x="581" y="32"/>
                  </a:cubicBezTo>
                  <a:cubicBezTo>
                    <a:pt x="235" y="145"/>
                    <a:pt x="1" y="613"/>
                    <a:pt x="113" y="969"/>
                  </a:cubicBezTo>
                  <a:cubicBezTo>
                    <a:pt x="113" y="1203"/>
                    <a:pt x="235" y="1315"/>
                    <a:pt x="235" y="1549"/>
                  </a:cubicBezTo>
                  <a:cubicBezTo>
                    <a:pt x="703" y="1437"/>
                    <a:pt x="1283" y="1315"/>
                    <a:pt x="1751" y="969"/>
                  </a:cubicBezTo>
                  <a:cubicBezTo>
                    <a:pt x="1639" y="847"/>
                    <a:pt x="1639" y="735"/>
                    <a:pt x="1517" y="613"/>
                  </a:cubicBezTo>
                  <a:cubicBezTo>
                    <a:pt x="1517" y="227"/>
                    <a:pt x="1200" y="0"/>
                    <a:pt x="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4481413" y="4104625"/>
              <a:ext cx="70250" cy="161475"/>
            </a:xfrm>
            <a:custGeom>
              <a:avLst/>
              <a:gdLst/>
              <a:ahLst/>
              <a:cxnLst/>
              <a:rect l="l" t="t" r="r" b="b"/>
              <a:pathLst>
                <a:path w="2810" h="6459" extrusionOk="0">
                  <a:moveTo>
                    <a:pt x="1348" y="0"/>
                  </a:moveTo>
                  <a:cubicBezTo>
                    <a:pt x="1288" y="0"/>
                    <a:pt x="1229" y="5"/>
                    <a:pt x="1171" y="17"/>
                  </a:cubicBezTo>
                  <a:cubicBezTo>
                    <a:pt x="469" y="138"/>
                    <a:pt x="1" y="719"/>
                    <a:pt x="113" y="1421"/>
                  </a:cubicBezTo>
                  <a:cubicBezTo>
                    <a:pt x="347" y="2591"/>
                    <a:pt x="347" y="3762"/>
                    <a:pt x="235" y="5166"/>
                  </a:cubicBezTo>
                  <a:cubicBezTo>
                    <a:pt x="113" y="5868"/>
                    <a:pt x="581" y="6458"/>
                    <a:pt x="1283" y="6458"/>
                  </a:cubicBezTo>
                  <a:lnTo>
                    <a:pt x="1405" y="6458"/>
                  </a:lnTo>
                  <a:cubicBezTo>
                    <a:pt x="1985" y="6458"/>
                    <a:pt x="2575" y="5990"/>
                    <a:pt x="2575" y="5400"/>
                  </a:cubicBezTo>
                  <a:cubicBezTo>
                    <a:pt x="2809" y="3762"/>
                    <a:pt x="2809" y="2357"/>
                    <a:pt x="2575" y="1075"/>
                  </a:cubicBezTo>
                  <a:cubicBezTo>
                    <a:pt x="2466" y="442"/>
                    <a:pt x="1886" y="0"/>
                    <a:pt x="1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4577863" y="4104625"/>
              <a:ext cx="70225" cy="161475"/>
            </a:xfrm>
            <a:custGeom>
              <a:avLst/>
              <a:gdLst/>
              <a:ahLst/>
              <a:cxnLst/>
              <a:rect l="l" t="t" r="r" b="b"/>
              <a:pathLst>
                <a:path w="2809" h="6459" extrusionOk="0">
                  <a:moveTo>
                    <a:pt x="1349" y="0"/>
                  </a:moveTo>
                  <a:cubicBezTo>
                    <a:pt x="1289" y="0"/>
                    <a:pt x="1229" y="5"/>
                    <a:pt x="1170" y="17"/>
                  </a:cubicBezTo>
                  <a:cubicBezTo>
                    <a:pt x="468" y="138"/>
                    <a:pt x="0" y="719"/>
                    <a:pt x="122" y="1421"/>
                  </a:cubicBezTo>
                  <a:cubicBezTo>
                    <a:pt x="356" y="2591"/>
                    <a:pt x="356" y="3762"/>
                    <a:pt x="234" y="5166"/>
                  </a:cubicBezTo>
                  <a:cubicBezTo>
                    <a:pt x="122" y="5868"/>
                    <a:pt x="590" y="6458"/>
                    <a:pt x="1292" y="6458"/>
                  </a:cubicBezTo>
                  <a:lnTo>
                    <a:pt x="1404" y="6458"/>
                  </a:lnTo>
                  <a:cubicBezTo>
                    <a:pt x="1994" y="6458"/>
                    <a:pt x="2575" y="5990"/>
                    <a:pt x="2575" y="5400"/>
                  </a:cubicBezTo>
                  <a:cubicBezTo>
                    <a:pt x="2809" y="3762"/>
                    <a:pt x="2696" y="2357"/>
                    <a:pt x="2462" y="1075"/>
                  </a:cubicBezTo>
                  <a:cubicBezTo>
                    <a:pt x="2462" y="442"/>
                    <a:pt x="1893" y="0"/>
                    <a:pt x="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4288313" y="4003300"/>
              <a:ext cx="198975" cy="81400"/>
            </a:xfrm>
            <a:custGeom>
              <a:avLst/>
              <a:gdLst/>
              <a:ahLst/>
              <a:cxnLst/>
              <a:rect l="l" t="t" r="r" b="b"/>
              <a:pathLst>
                <a:path w="7959" h="3256" extrusionOk="0">
                  <a:moveTo>
                    <a:pt x="6552" y="1"/>
                  </a:moveTo>
                  <a:cubicBezTo>
                    <a:pt x="6394" y="1"/>
                    <a:pt x="6236" y="30"/>
                    <a:pt x="6086" y="91"/>
                  </a:cubicBezTo>
                  <a:cubicBezTo>
                    <a:pt x="5237" y="549"/>
                    <a:pt x="4425" y="787"/>
                    <a:pt x="3651" y="787"/>
                  </a:cubicBezTo>
                  <a:cubicBezTo>
                    <a:pt x="3034" y="787"/>
                    <a:pt x="2442" y="636"/>
                    <a:pt x="1873" y="325"/>
                  </a:cubicBezTo>
                  <a:cubicBezTo>
                    <a:pt x="1721" y="264"/>
                    <a:pt x="1561" y="235"/>
                    <a:pt x="1404" y="235"/>
                  </a:cubicBezTo>
                  <a:cubicBezTo>
                    <a:pt x="952" y="235"/>
                    <a:pt x="520" y="477"/>
                    <a:pt x="347" y="914"/>
                  </a:cubicBezTo>
                  <a:cubicBezTo>
                    <a:pt x="0" y="1495"/>
                    <a:pt x="234" y="2319"/>
                    <a:pt x="815" y="2553"/>
                  </a:cubicBezTo>
                  <a:cubicBezTo>
                    <a:pt x="1751" y="3021"/>
                    <a:pt x="2687" y="3255"/>
                    <a:pt x="3624" y="3255"/>
                  </a:cubicBezTo>
                  <a:cubicBezTo>
                    <a:pt x="4794" y="3255"/>
                    <a:pt x="5964" y="2899"/>
                    <a:pt x="7135" y="2319"/>
                  </a:cubicBezTo>
                  <a:cubicBezTo>
                    <a:pt x="7725" y="1963"/>
                    <a:pt x="7959" y="1261"/>
                    <a:pt x="7725" y="680"/>
                  </a:cubicBezTo>
                  <a:cubicBezTo>
                    <a:pt x="7461" y="243"/>
                    <a:pt x="7006" y="1"/>
                    <a:pt x="6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4639413" y="3896175"/>
              <a:ext cx="154975" cy="162075"/>
            </a:xfrm>
            <a:custGeom>
              <a:avLst/>
              <a:gdLst/>
              <a:ahLst/>
              <a:cxnLst/>
              <a:rect l="l" t="t" r="r" b="b"/>
              <a:pathLst>
                <a:path w="6199" h="6483" extrusionOk="0">
                  <a:moveTo>
                    <a:pt x="4387" y="0"/>
                  </a:moveTo>
                  <a:cubicBezTo>
                    <a:pt x="4193" y="0"/>
                    <a:pt x="4007" y="52"/>
                    <a:pt x="3858" y="162"/>
                  </a:cubicBezTo>
                  <a:cubicBezTo>
                    <a:pt x="3277" y="518"/>
                    <a:pt x="3043" y="1333"/>
                    <a:pt x="3390" y="1922"/>
                  </a:cubicBezTo>
                  <a:cubicBezTo>
                    <a:pt x="3624" y="2269"/>
                    <a:pt x="3624" y="2625"/>
                    <a:pt x="3390" y="2971"/>
                  </a:cubicBezTo>
                  <a:cubicBezTo>
                    <a:pt x="2968" y="3603"/>
                    <a:pt x="2076" y="4046"/>
                    <a:pt x="1643" y="4046"/>
                  </a:cubicBezTo>
                  <a:cubicBezTo>
                    <a:pt x="1595" y="4046"/>
                    <a:pt x="1553" y="4040"/>
                    <a:pt x="1517" y="4029"/>
                  </a:cubicBezTo>
                  <a:cubicBezTo>
                    <a:pt x="1441" y="4016"/>
                    <a:pt x="1367" y="4010"/>
                    <a:pt x="1295" y="4010"/>
                  </a:cubicBezTo>
                  <a:cubicBezTo>
                    <a:pt x="695" y="4010"/>
                    <a:pt x="221" y="4439"/>
                    <a:pt x="113" y="4965"/>
                  </a:cubicBezTo>
                  <a:cubicBezTo>
                    <a:pt x="0" y="5668"/>
                    <a:pt x="347" y="6248"/>
                    <a:pt x="1049" y="6482"/>
                  </a:cubicBezTo>
                  <a:lnTo>
                    <a:pt x="1517" y="6482"/>
                  </a:lnTo>
                  <a:cubicBezTo>
                    <a:pt x="2922" y="6482"/>
                    <a:pt x="4560" y="5668"/>
                    <a:pt x="5384" y="4376"/>
                  </a:cubicBezTo>
                  <a:cubicBezTo>
                    <a:pt x="6199" y="3205"/>
                    <a:pt x="6199" y="1801"/>
                    <a:pt x="5496" y="630"/>
                  </a:cubicBezTo>
                  <a:cubicBezTo>
                    <a:pt x="5260" y="235"/>
                    <a:pt x="4803" y="0"/>
                    <a:pt x="4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4583713" y="4178300"/>
              <a:ext cx="25" cy="26225"/>
            </a:xfrm>
            <a:custGeom>
              <a:avLst/>
              <a:gdLst/>
              <a:ahLst/>
              <a:cxnLst/>
              <a:rect l="l" t="t" r="r" b="b"/>
              <a:pathLst>
                <a:path w="1" h="1049" extrusionOk="0">
                  <a:moveTo>
                    <a:pt x="0" y="0"/>
                  </a:moveTo>
                  <a:lnTo>
                    <a:pt x="0" y="0"/>
                  </a:lnTo>
                  <a:lnTo>
                    <a:pt x="0" y="1049"/>
                  </a:lnTo>
                  <a:lnTo>
                    <a:pt x="0" y="1049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4583713" y="4154875"/>
              <a:ext cx="61575" cy="49650"/>
            </a:xfrm>
            <a:custGeom>
              <a:avLst/>
              <a:gdLst/>
              <a:ahLst/>
              <a:cxnLst/>
              <a:rect l="l" t="t" r="r" b="b"/>
              <a:pathLst>
                <a:path w="2463" h="1986" extrusionOk="0">
                  <a:moveTo>
                    <a:pt x="2462" y="1"/>
                  </a:moveTo>
                  <a:cubicBezTo>
                    <a:pt x="1760" y="469"/>
                    <a:pt x="936" y="815"/>
                    <a:pt x="0" y="937"/>
                  </a:cubicBezTo>
                  <a:lnTo>
                    <a:pt x="0" y="1986"/>
                  </a:lnTo>
                  <a:cubicBezTo>
                    <a:pt x="936" y="1873"/>
                    <a:pt x="1760" y="1518"/>
                    <a:pt x="2462" y="1171"/>
                  </a:cubicBezTo>
                  <a:lnTo>
                    <a:pt x="24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487263" y="4160725"/>
              <a:ext cx="2825" cy="29300"/>
            </a:xfrm>
            <a:custGeom>
              <a:avLst/>
              <a:gdLst/>
              <a:ahLst/>
              <a:cxnLst/>
              <a:rect l="l" t="t" r="r" b="b"/>
              <a:pathLst>
                <a:path w="113" h="1172" extrusionOk="0">
                  <a:moveTo>
                    <a:pt x="1" y="1"/>
                  </a:moveTo>
                  <a:cubicBezTo>
                    <a:pt x="1" y="347"/>
                    <a:pt x="113" y="703"/>
                    <a:pt x="113" y="1171"/>
                  </a:cubicBezTo>
                  <a:lnTo>
                    <a:pt x="113" y="1171"/>
                  </a:lnTo>
                  <a:cubicBezTo>
                    <a:pt x="113" y="703"/>
                    <a:pt x="1" y="347"/>
                    <a:pt x="1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4487263" y="4160725"/>
              <a:ext cx="61350" cy="43800"/>
            </a:xfrm>
            <a:custGeom>
              <a:avLst/>
              <a:gdLst/>
              <a:ahLst/>
              <a:cxnLst/>
              <a:rect l="l" t="t" r="r" b="b"/>
              <a:pathLst>
                <a:path w="2454" h="1752" extrusionOk="0">
                  <a:moveTo>
                    <a:pt x="1" y="1"/>
                  </a:moveTo>
                  <a:cubicBezTo>
                    <a:pt x="1" y="347"/>
                    <a:pt x="113" y="703"/>
                    <a:pt x="113" y="1171"/>
                  </a:cubicBezTo>
                  <a:cubicBezTo>
                    <a:pt x="815" y="1518"/>
                    <a:pt x="1639" y="1752"/>
                    <a:pt x="2454" y="1752"/>
                  </a:cubicBezTo>
                  <a:lnTo>
                    <a:pt x="2454" y="703"/>
                  </a:lnTo>
                  <a:cubicBezTo>
                    <a:pt x="1639" y="703"/>
                    <a:pt x="937" y="469"/>
                    <a:pt x="235" y="113"/>
                  </a:cubicBezTo>
                  <a:cubicBezTo>
                    <a:pt x="113" y="1"/>
                    <a:pt x="11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4431563" y="4128425"/>
              <a:ext cx="20625" cy="17600"/>
            </a:xfrm>
            <a:custGeom>
              <a:avLst/>
              <a:gdLst/>
              <a:ahLst/>
              <a:cxnLst/>
              <a:rect l="l" t="t" r="r" b="b"/>
              <a:pathLst>
                <a:path w="825" h="704" extrusionOk="0">
                  <a:moveTo>
                    <a:pt x="824" y="1"/>
                  </a:moveTo>
                  <a:cubicBezTo>
                    <a:pt x="590" y="357"/>
                    <a:pt x="356" y="591"/>
                    <a:pt x="0" y="703"/>
                  </a:cubicBezTo>
                  <a:lnTo>
                    <a:pt x="0" y="703"/>
                  </a:lnTo>
                  <a:cubicBezTo>
                    <a:pt x="356" y="591"/>
                    <a:pt x="590" y="357"/>
                    <a:pt x="824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4431563" y="4128425"/>
              <a:ext cx="46825" cy="44050"/>
            </a:xfrm>
            <a:custGeom>
              <a:avLst/>
              <a:gdLst/>
              <a:ahLst/>
              <a:cxnLst/>
              <a:rect l="l" t="t" r="r" b="b"/>
              <a:pathLst>
                <a:path w="1873" h="1762" extrusionOk="0">
                  <a:moveTo>
                    <a:pt x="824" y="1"/>
                  </a:moveTo>
                  <a:cubicBezTo>
                    <a:pt x="590" y="357"/>
                    <a:pt x="356" y="591"/>
                    <a:pt x="0" y="703"/>
                  </a:cubicBezTo>
                  <a:cubicBezTo>
                    <a:pt x="356" y="1171"/>
                    <a:pt x="703" y="1527"/>
                    <a:pt x="1171" y="1761"/>
                  </a:cubicBezTo>
                  <a:cubicBezTo>
                    <a:pt x="1405" y="1639"/>
                    <a:pt x="1639" y="1405"/>
                    <a:pt x="1873" y="1059"/>
                  </a:cubicBezTo>
                  <a:cubicBezTo>
                    <a:pt x="1526" y="825"/>
                    <a:pt x="1058" y="469"/>
                    <a:pt x="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4399488" y="4017250"/>
              <a:ext cx="14550" cy="3075"/>
            </a:xfrm>
            <a:custGeom>
              <a:avLst/>
              <a:gdLst/>
              <a:ahLst/>
              <a:cxnLst/>
              <a:rect l="l" t="t" r="r" b="b"/>
              <a:pathLst>
                <a:path w="582" h="123" extrusionOk="0">
                  <a:moveTo>
                    <a:pt x="347" y="122"/>
                  </a:moveTo>
                  <a:lnTo>
                    <a:pt x="1" y="122"/>
                  </a:lnTo>
                  <a:lnTo>
                    <a:pt x="1" y="122"/>
                  </a:lnTo>
                  <a:lnTo>
                    <a:pt x="347" y="122"/>
                  </a:lnTo>
                  <a:close/>
                  <a:moveTo>
                    <a:pt x="347" y="122"/>
                  </a:moveTo>
                  <a:lnTo>
                    <a:pt x="347" y="122"/>
                  </a:lnTo>
                  <a:lnTo>
                    <a:pt x="347" y="122"/>
                  </a:lnTo>
                  <a:close/>
                  <a:moveTo>
                    <a:pt x="347" y="122"/>
                  </a:moveTo>
                  <a:lnTo>
                    <a:pt x="347" y="122"/>
                  </a:lnTo>
                  <a:lnTo>
                    <a:pt x="347" y="122"/>
                  </a:lnTo>
                  <a:close/>
                  <a:moveTo>
                    <a:pt x="347" y="122"/>
                  </a:moveTo>
                  <a:lnTo>
                    <a:pt x="347" y="122"/>
                  </a:lnTo>
                  <a:lnTo>
                    <a:pt x="347" y="122"/>
                  </a:lnTo>
                  <a:close/>
                  <a:moveTo>
                    <a:pt x="469" y="122"/>
                  </a:moveTo>
                  <a:lnTo>
                    <a:pt x="347" y="122"/>
                  </a:lnTo>
                  <a:lnTo>
                    <a:pt x="469" y="122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lnTo>
                    <a:pt x="581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lnTo>
                    <a:pt x="581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lnTo>
                    <a:pt x="581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4396438" y="4011400"/>
              <a:ext cx="32325" cy="70250"/>
            </a:xfrm>
            <a:custGeom>
              <a:avLst/>
              <a:gdLst/>
              <a:ahLst/>
              <a:cxnLst/>
              <a:rect l="l" t="t" r="r" b="b"/>
              <a:pathLst>
                <a:path w="1293" h="2810" extrusionOk="0">
                  <a:moveTo>
                    <a:pt x="1293" y="1"/>
                  </a:moveTo>
                  <a:lnTo>
                    <a:pt x="1293" y="1"/>
                  </a:lnTo>
                  <a:cubicBezTo>
                    <a:pt x="1059" y="122"/>
                    <a:pt x="825" y="235"/>
                    <a:pt x="703" y="235"/>
                  </a:cubicBezTo>
                  <a:lnTo>
                    <a:pt x="591" y="235"/>
                  </a:lnTo>
                  <a:lnTo>
                    <a:pt x="591" y="356"/>
                  </a:lnTo>
                  <a:lnTo>
                    <a:pt x="123" y="356"/>
                  </a:lnTo>
                  <a:cubicBezTo>
                    <a:pt x="1" y="824"/>
                    <a:pt x="1" y="1171"/>
                    <a:pt x="1" y="1527"/>
                  </a:cubicBezTo>
                  <a:cubicBezTo>
                    <a:pt x="1" y="1995"/>
                    <a:pt x="1" y="2463"/>
                    <a:pt x="123" y="2809"/>
                  </a:cubicBezTo>
                  <a:cubicBezTo>
                    <a:pt x="469" y="2809"/>
                    <a:pt x="825" y="2697"/>
                    <a:pt x="1171" y="2697"/>
                  </a:cubicBezTo>
                  <a:cubicBezTo>
                    <a:pt x="1059" y="2341"/>
                    <a:pt x="1059" y="1873"/>
                    <a:pt x="1059" y="1527"/>
                  </a:cubicBezTo>
                  <a:cubicBezTo>
                    <a:pt x="1059" y="1059"/>
                    <a:pt x="1059" y="469"/>
                    <a:pt x="1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4422888" y="3920825"/>
              <a:ext cx="277875" cy="260300"/>
            </a:xfrm>
            <a:custGeom>
              <a:avLst/>
              <a:gdLst/>
              <a:ahLst/>
              <a:cxnLst/>
              <a:rect l="l" t="t" r="r" b="b"/>
              <a:pathLst>
                <a:path w="11115" h="10412" extrusionOk="0">
                  <a:moveTo>
                    <a:pt x="5497" y="0"/>
                  </a:moveTo>
                  <a:cubicBezTo>
                    <a:pt x="2454" y="0"/>
                    <a:pt x="1" y="2219"/>
                    <a:pt x="1" y="5150"/>
                  </a:cubicBezTo>
                  <a:cubicBezTo>
                    <a:pt x="1" y="8071"/>
                    <a:pt x="2454" y="10412"/>
                    <a:pt x="5497" y="10412"/>
                  </a:cubicBezTo>
                  <a:cubicBezTo>
                    <a:pt x="8661" y="10412"/>
                    <a:pt x="11114" y="8071"/>
                    <a:pt x="11114" y="5150"/>
                  </a:cubicBezTo>
                  <a:cubicBezTo>
                    <a:pt x="11114" y="2219"/>
                    <a:pt x="8661" y="0"/>
                    <a:pt x="54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4428738" y="3996900"/>
              <a:ext cx="5900" cy="14525"/>
            </a:xfrm>
            <a:custGeom>
              <a:avLst/>
              <a:gdLst/>
              <a:ahLst/>
              <a:cxnLst/>
              <a:rect l="l" t="t" r="r" b="b"/>
              <a:pathLst>
                <a:path w="236" h="581" extrusionOk="0">
                  <a:moveTo>
                    <a:pt x="235" y="0"/>
                  </a:moveTo>
                  <a:cubicBezTo>
                    <a:pt x="113" y="234"/>
                    <a:pt x="1" y="347"/>
                    <a:pt x="1" y="581"/>
                  </a:cubicBezTo>
                  <a:lnTo>
                    <a:pt x="1" y="581"/>
                  </a:lnTo>
                  <a:cubicBezTo>
                    <a:pt x="1" y="347"/>
                    <a:pt x="113" y="234"/>
                    <a:pt x="235" y="0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4428738" y="401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4425713" y="4078825"/>
              <a:ext cx="26475" cy="49625"/>
            </a:xfrm>
            <a:custGeom>
              <a:avLst/>
              <a:gdLst/>
              <a:ahLst/>
              <a:cxnLst/>
              <a:rect l="l" t="t" r="r" b="b"/>
              <a:pathLst>
                <a:path w="1059" h="1985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702"/>
                    <a:pt x="468" y="1404"/>
                    <a:pt x="1058" y="1985"/>
                  </a:cubicBezTo>
                  <a:lnTo>
                    <a:pt x="1058" y="1985"/>
                  </a:lnTo>
                  <a:cubicBezTo>
                    <a:pt x="468" y="1404"/>
                    <a:pt x="122" y="702"/>
                    <a:pt x="0" y="0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4425713" y="407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4478363" y="4154875"/>
              <a:ext cx="8925" cy="5875"/>
            </a:xfrm>
            <a:custGeom>
              <a:avLst/>
              <a:gdLst/>
              <a:ahLst/>
              <a:cxnLst/>
              <a:rect l="l" t="t" r="r" b="b"/>
              <a:pathLst>
                <a:path w="357" h="235" extrusionOk="0">
                  <a:moveTo>
                    <a:pt x="1" y="1"/>
                  </a:moveTo>
                  <a:lnTo>
                    <a:pt x="1" y="1"/>
                  </a:lnTo>
                  <a:cubicBezTo>
                    <a:pt x="123" y="113"/>
                    <a:pt x="235" y="113"/>
                    <a:pt x="357" y="235"/>
                  </a:cubicBezTo>
                  <a:lnTo>
                    <a:pt x="357" y="235"/>
                  </a:lnTo>
                  <a:cubicBezTo>
                    <a:pt x="235" y="113"/>
                    <a:pt x="123" y="113"/>
                    <a:pt x="1" y="1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4478363" y="4154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4487263" y="416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4487263" y="4160725"/>
              <a:ext cx="5875" cy="2850"/>
            </a:xfrm>
            <a:custGeom>
              <a:avLst/>
              <a:gdLst/>
              <a:ahLst/>
              <a:cxnLst/>
              <a:rect l="l" t="t" r="r" b="b"/>
              <a:pathLst>
                <a:path w="235" h="114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"/>
                    <a:pt x="113" y="1"/>
                    <a:pt x="235" y="113"/>
                  </a:cubicBezTo>
                  <a:cubicBezTo>
                    <a:pt x="113" y="1"/>
                    <a:pt x="113" y="1"/>
                    <a:pt x="1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4452163" y="4128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4452163" y="4128425"/>
              <a:ext cx="26225" cy="26475"/>
            </a:xfrm>
            <a:custGeom>
              <a:avLst/>
              <a:gdLst/>
              <a:ahLst/>
              <a:cxnLst/>
              <a:rect l="l" t="t" r="r" b="b"/>
              <a:pathLst>
                <a:path w="1049" h="1059" extrusionOk="0">
                  <a:moveTo>
                    <a:pt x="0" y="1"/>
                  </a:moveTo>
                  <a:lnTo>
                    <a:pt x="0" y="1"/>
                  </a:lnTo>
                  <a:cubicBezTo>
                    <a:pt x="234" y="469"/>
                    <a:pt x="702" y="825"/>
                    <a:pt x="1049" y="1059"/>
                  </a:cubicBezTo>
                  <a:lnTo>
                    <a:pt x="1049" y="1059"/>
                  </a:lnTo>
                  <a:cubicBezTo>
                    <a:pt x="702" y="825"/>
                    <a:pt x="234" y="469"/>
                    <a:pt x="0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4493113" y="4163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4422888" y="4011400"/>
              <a:ext cx="5875" cy="67450"/>
            </a:xfrm>
            <a:custGeom>
              <a:avLst/>
              <a:gdLst/>
              <a:ahLst/>
              <a:cxnLst/>
              <a:rect l="l" t="t" r="r" b="b"/>
              <a:pathLst>
                <a:path w="235" h="2698" extrusionOk="0">
                  <a:moveTo>
                    <a:pt x="235" y="1"/>
                  </a:moveTo>
                  <a:lnTo>
                    <a:pt x="235" y="1"/>
                  </a:lnTo>
                  <a:cubicBezTo>
                    <a:pt x="1" y="469"/>
                    <a:pt x="1" y="1059"/>
                    <a:pt x="1" y="1527"/>
                  </a:cubicBezTo>
                  <a:cubicBezTo>
                    <a:pt x="1" y="1873"/>
                    <a:pt x="1" y="2341"/>
                    <a:pt x="113" y="2697"/>
                  </a:cubicBezTo>
                  <a:lnTo>
                    <a:pt x="113" y="2697"/>
                  </a:lnTo>
                  <a:cubicBezTo>
                    <a:pt x="1" y="2341"/>
                    <a:pt x="1" y="1873"/>
                    <a:pt x="1" y="1527"/>
                  </a:cubicBezTo>
                  <a:cubicBezTo>
                    <a:pt x="1" y="1059"/>
                    <a:pt x="1" y="469"/>
                    <a:pt x="235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4422888" y="3996900"/>
              <a:ext cx="117075" cy="181425"/>
            </a:xfrm>
            <a:custGeom>
              <a:avLst/>
              <a:gdLst/>
              <a:ahLst/>
              <a:cxnLst/>
              <a:rect l="l" t="t" r="r" b="b"/>
              <a:pathLst>
                <a:path w="4683" h="7257" extrusionOk="0">
                  <a:moveTo>
                    <a:pt x="469" y="0"/>
                  </a:moveTo>
                  <a:cubicBezTo>
                    <a:pt x="347" y="234"/>
                    <a:pt x="235" y="347"/>
                    <a:pt x="235" y="581"/>
                  </a:cubicBezTo>
                  <a:cubicBezTo>
                    <a:pt x="1" y="1049"/>
                    <a:pt x="1" y="1639"/>
                    <a:pt x="1" y="2107"/>
                  </a:cubicBezTo>
                  <a:cubicBezTo>
                    <a:pt x="1" y="2453"/>
                    <a:pt x="1" y="2921"/>
                    <a:pt x="113" y="3277"/>
                  </a:cubicBezTo>
                  <a:cubicBezTo>
                    <a:pt x="235" y="3979"/>
                    <a:pt x="581" y="4681"/>
                    <a:pt x="1171" y="5262"/>
                  </a:cubicBezTo>
                  <a:cubicBezTo>
                    <a:pt x="1405" y="5730"/>
                    <a:pt x="1873" y="6086"/>
                    <a:pt x="2220" y="6320"/>
                  </a:cubicBezTo>
                  <a:cubicBezTo>
                    <a:pt x="2342" y="6432"/>
                    <a:pt x="2454" y="6432"/>
                    <a:pt x="2576" y="6554"/>
                  </a:cubicBezTo>
                  <a:cubicBezTo>
                    <a:pt x="2688" y="6554"/>
                    <a:pt x="2688" y="6554"/>
                    <a:pt x="2810" y="6666"/>
                  </a:cubicBezTo>
                  <a:cubicBezTo>
                    <a:pt x="3390" y="6900"/>
                    <a:pt x="3980" y="7134"/>
                    <a:pt x="4682" y="7256"/>
                  </a:cubicBezTo>
                  <a:cubicBezTo>
                    <a:pt x="2220" y="5618"/>
                    <a:pt x="2922" y="2107"/>
                    <a:pt x="3390" y="581"/>
                  </a:cubicBezTo>
                  <a:cubicBezTo>
                    <a:pt x="2342" y="468"/>
                    <a:pt x="1284" y="347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4302813" y="3638725"/>
              <a:ext cx="219600" cy="205600"/>
            </a:xfrm>
            <a:custGeom>
              <a:avLst/>
              <a:gdLst/>
              <a:ahLst/>
              <a:cxnLst/>
              <a:rect l="l" t="t" r="r" b="b"/>
              <a:pathLst>
                <a:path w="8784" h="8224" extrusionOk="0">
                  <a:moveTo>
                    <a:pt x="2299" y="1"/>
                  </a:moveTo>
                  <a:cubicBezTo>
                    <a:pt x="2037" y="1"/>
                    <a:pt x="1779" y="18"/>
                    <a:pt x="1527" y="49"/>
                  </a:cubicBezTo>
                  <a:cubicBezTo>
                    <a:pt x="1059" y="49"/>
                    <a:pt x="703" y="395"/>
                    <a:pt x="591" y="751"/>
                  </a:cubicBezTo>
                  <a:cubicBezTo>
                    <a:pt x="1" y="2502"/>
                    <a:pt x="235" y="4964"/>
                    <a:pt x="2229" y="6837"/>
                  </a:cubicBezTo>
                  <a:cubicBezTo>
                    <a:pt x="3241" y="7849"/>
                    <a:pt x="4162" y="8223"/>
                    <a:pt x="4963" y="8223"/>
                  </a:cubicBezTo>
                  <a:cubicBezTo>
                    <a:pt x="5733" y="8223"/>
                    <a:pt x="6392" y="7877"/>
                    <a:pt x="6910" y="7417"/>
                  </a:cubicBezTo>
                  <a:cubicBezTo>
                    <a:pt x="8081" y="6481"/>
                    <a:pt x="8783" y="4964"/>
                    <a:pt x="7257" y="2624"/>
                  </a:cubicBezTo>
                  <a:cubicBezTo>
                    <a:pt x="5839" y="695"/>
                    <a:pt x="3986" y="1"/>
                    <a:pt x="2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305863" y="3666150"/>
              <a:ext cx="158025" cy="176750"/>
            </a:xfrm>
            <a:custGeom>
              <a:avLst/>
              <a:gdLst/>
              <a:ahLst/>
              <a:cxnLst/>
              <a:rect l="l" t="t" r="r" b="b"/>
              <a:pathLst>
                <a:path w="6321" h="7070" extrusionOk="0">
                  <a:moveTo>
                    <a:pt x="347" y="1"/>
                  </a:moveTo>
                  <a:cubicBezTo>
                    <a:pt x="1" y="1639"/>
                    <a:pt x="235" y="3980"/>
                    <a:pt x="2107" y="5740"/>
                  </a:cubicBezTo>
                  <a:cubicBezTo>
                    <a:pt x="3153" y="6719"/>
                    <a:pt x="4075" y="7069"/>
                    <a:pt x="4874" y="7069"/>
                  </a:cubicBezTo>
                  <a:cubicBezTo>
                    <a:pt x="5412" y="7069"/>
                    <a:pt x="5894" y="6910"/>
                    <a:pt x="6320" y="6676"/>
                  </a:cubicBezTo>
                  <a:cubicBezTo>
                    <a:pt x="5618" y="1639"/>
                    <a:pt x="2341" y="356"/>
                    <a:pt x="347" y="1"/>
                  </a:cubicBezTo>
                  <a:close/>
                </a:path>
              </a:pathLst>
            </a:custGeom>
            <a:solidFill>
              <a:srgbClr val="FF9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4601263" y="3638725"/>
              <a:ext cx="216525" cy="205600"/>
            </a:xfrm>
            <a:custGeom>
              <a:avLst/>
              <a:gdLst/>
              <a:ahLst/>
              <a:cxnLst/>
              <a:rect l="l" t="t" r="r" b="b"/>
              <a:pathLst>
                <a:path w="8661" h="8224" extrusionOk="0">
                  <a:moveTo>
                    <a:pt x="6485" y="1"/>
                  </a:moveTo>
                  <a:cubicBezTo>
                    <a:pt x="4798" y="1"/>
                    <a:pt x="2945" y="695"/>
                    <a:pt x="1526" y="2624"/>
                  </a:cubicBezTo>
                  <a:cubicBezTo>
                    <a:pt x="0" y="4964"/>
                    <a:pt x="702" y="6481"/>
                    <a:pt x="1873" y="7417"/>
                  </a:cubicBezTo>
                  <a:cubicBezTo>
                    <a:pt x="2392" y="7877"/>
                    <a:pt x="3050" y="8223"/>
                    <a:pt x="3820" y="8223"/>
                  </a:cubicBezTo>
                  <a:cubicBezTo>
                    <a:pt x="4621" y="8223"/>
                    <a:pt x="5543" y="7849"/>
                    <a:pt x="6554" y="6837"/>
                  </a:cubicBezTo>
                  <a:cubicBezTo>
                    <a:pt x="8548" y="4964"/>
                    <a:pt x="8661" y="2502"/>
                    <a:pt x="8193" y="751"/>
                  </a:cubicBezTo>
                  <a:cubicBezTo>
                    <a:pt x="8080" y="395"/>
                    <a:pt x="7725" y="49"/>
                    <a:pt x="7256" y="49"/>
                  </a:cubicBezTo>
                  <a:cubicBezTo>
                    <a:pt x="7005" y="18"/>
                    <a:pt x="6747" y="1"/>
                    <a:pt x="6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4659763" y="3666150"/>
              <a:ext cx="158025" cy="176750"/>
            </a:xfrm>
            <a:custGeom>
              <a:avLst/>
              <a:gdLst/>
              <a:ahLst/>
              <a:cxnLst/>
              <a:rect l="l" t="t" r="r" b="b"/>
              <a:pathLst>
                <a:path w="6321" h="7070" extrusionOk="0">
                  <a:moveTo>
                    <a:pt x="5974" y="1"/>
                  </a:moveTo>
                  <a:lnTo>
                    <a:pt x="5974" y="1"/>
                  </a:lnTo>
                  <a:cubicBezTo>
                    <a:pt x="3980" y="356"/>
                    <a:pt x="703" y="1639"/>
                    <a:pt x="1" y="6676"/>
                  </a:cubicBezTo>
                  <a:cubicBezTo>
                    <a:pt x="427" y="6910"/>
                    <a:pt x="909" y="7069"/>
                    <a:pt x="1448" y="7069"/>
                  </a:cubicBezTo>
                  <a:cubicBezTo>
                    <a:pt x="2246" y="7069"/>
                    <a:pt x="3168" y="6719"/>
                    <a:pt x="4214" y="5740"/>
                  </a:cubicBezTo>
                  <a:cubicBezTo>
                    <a:pt x="6087" y="3980"/>
                    <a:pt x="6321" y="1639"/>
                    <a:pt x="5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4323413" y="3660300"/>
              <a:ext cx="476825" cy="354175"/>
            </a:xfrm>
            <a:custGeom>
              <a:avLst/>
              <a:gdLst/>
              <a:ahLst/>
              <a:cxnLst/>
              <a:rect l="l" t="t" r="r" b="b"/>
              <a:pathLst>
                <a:path w="19073" h="14167" extrusionOk="0">
                  <a:moveTo>
                    <a:pt x="9476" y="1"/>
                  </a:moveTo>
                  <a:cubicBezTo>
                    <a:pt x="4214" y="1"/>
                    <a:pt x="1" y="3512"/>
                    <a:pt x="1" y="7959"/>
                  </a:cubicBezTo>
                  <a:cubicBezTo>
                    <a:pt x="1" y="12294"/>
                    <a:pt x="4214" y="14166"/>
                    <a:pt x="9476" y="14166"/>
                  </a:cubicBezTo>
                  <a:cubicBezTo>
                    <a:pt x="14859" y="14166"/>
                    <a:pt x="19073" y="12294"/>
                    <a:pt x="19073" y="7959"/>
                  </a:cubicBezTo>
                  <a:cubicBezTo>
                    <a:pt x="19073" y="3512"/>
                    <a:pt x="14859" y="1"/>
                    <a:pt x="9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4323413" y="3847550"/>
              <a:ext cx="111225" cy="149375"/>
            </a:xfrm>
            <a:custGeom>
              <a:avLst/>
              <a:gdLst/>
              <a:ahLst/>
              <a:cxnLst/>
              <a:rect l="l" t="t" r="r" b="b"/>
              <a:pathLst>
                <a:path w="4449" h="5975" extrusionOk="0">
                  <a:moveTo>
                    <a:pt x="4448" y="5974"/>
                  </a:moveTo>
                  <a:lnTo>
                    <a:pt x="4448" y="5974"/>
                  </a:lnTo>
                  <a:lnTo>
                    <a:pt x="4448" y="5974"/>
                  </a:lnTo>
                  <a:close/>
                  <a:moveTo>
                    <a:pt x="4448" y="5974"/>
                  </a:moveTo>
                  <a:lnTo>
                    <a:pt x="4448" y="5974"/>
                  </a:lnTo>
                  <a:lnTo>
                    <a:pt x="4448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852"/>
                  </a:moveTo>
                  <a:lnTo>
                    <a:pt x="4326" y="5974"/>
                  </a:lnTo>
                  <a:lnTo>
                    <a:pt x="4326" y="5852"/>
                  </a:lnTo>
                  <a:close/>
                  <a:moveTo>
                    <a:pt x="4214" y="5852"/>
                  </a:moveTo>
                  <a:lnTo>
                    <a:pt x="4214" y="5852"/>
                  </a:lnTo>
                  <a:lnTo>
                    <a:pt x="4214" y="5852"/>
                  </a:lnTo>
                  <a:close/>
                  <a:moveTo>
                    <a:pt x="235" y="2107"/>
                  </a:moveTo>
                  <a:lnTo>
                    <a:pt x="235" y="2107"/>
                  </a:lnTo>
                  <a:lnTo>
                    <a:pt x="235" y="2107"/>
                  </a:lnTo>
                  <a:close/>
                  <a:moveTo>
                    <a:pt x="235" y="1995"/>
                  </a:moveTo>
                  <a:lnTo>
                    <a:pt x="235" y="1995"/>
                  </a:lnTo>
                  <a:lnTo>
                    <a:pt x="235" y="1995"/>
                  </a:lnTo>
                  <a:close/>
                  <a:moveTo>
                    <a:pt x="113" y="1995"/>
                  </a:moveTo>
                  <a:lnTo>
                    <a:pt x="113" y="1995"/>
                  </a:lnTo>
                  <a:lnTo>
                    <a:pt x="113" y="1995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" y="1405"/>
                  </a:moveTo>
                  <a:lnTo>
                    <a:pt x="1" y="1405"/>
                  </a:lnTo>
                  <a:lnTo>
                    <a:pt x="1" y="1405"/>
                  </a:lnTo>
                  <a:close/>
                  <a:moveTo>
                    <a:pt x="1" y="1405"/>
                  </a:moveTo>
                  <a:lnTo>
                    <a:pt x="1" y="1405"/>
                  </a:lnTo>
                  <a:lnTo>
                    <a:pt x="1" y="1405"/>
                  </a:lnTo>
                  <a:close/>
                  <a:moveTo>
                    <a:pt x="1" y="1405"/>
                  </a:moveTo>
                  <a:lnTo>
                    <a:pt x="1" y="1405"/>
                  </a:lnTo>
                  <a:lnTo>
                    <a:pt x="1" y="1405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937"/>
                  </a:moveTo>
                  <a:lnTo>
                    <a:pt x="1" y="1059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703"/>
                  </a:moveTo>
                  <a:lnTo>
                    <a:pt x="1" y="825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469"/>
                  </a:moveTo>
                  <a:lnTo>
                    <a:pt x="1" y="591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356"/>
                  </a:moveTo>
                  <a:lnTo>
                    <a:pt x="1" y="469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235"/>
                  </a:moveTo>
                  <a:lnTo>
                    <a:pt x="1" y="356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4434613" y="399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CB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4434613" y="3996900"/>
              <a:ext cx="73050" cy="14525"/>
            </a:xfrm>
            <a:custGeom>
              <a:avLst/>
              <a:gdLst/>
              <a:ahLst/>
              <a:cxnLst/>
              <a:rect l="l" t="t" r="r" b="b"/>
              <a:pathLst>
                <a:path w="2922" h="581" extrusionOk="0">
                  <a:moveTo>
                    <a:pt x="0" y="0"/>
                  </a:moveTo>
                  <a:cubicBezTo>
                    <a:pt x="815" y="347"/>
                    <a:pt x="1873" y="468"/>
                    <a:pt x="2921" y="581"/>
                  </a:cubicBezTo>
                  <a:lnTo>
                    <a:pt x="2921" y="581"/>
                  </a:lnTo>
                  <a:lnTo>
                    <a:pt x="2921" y="581"/>
                  </a:lnTo>
                  <a:cubicBezTo>
                    <a:pt x="1873" y="468"/>
                    <a:pt x="815" y="347"/>
                    <a:pt x="0" y="0"/>
                  </a:cubicBezTo>
                  <a:close/>
                </a:path>
              </a:pathLst>
            </a:custGeom>
            <a:solidFill>
              <a:srgbClr val="ECB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4323413" y="3692600"/>
              <a:ext cx="184250" cy="318825"/>
            </a:xfrm>
            <a:custGeom>
              <a:avLst/>
              <a:gdLst/>
              <a:ahLst/>
              <a:cxnLst/>
              <a:rect l="l" t="t" r="r" b="b"/>
              <a:pathLst>
                <a:path w="7370" h="12753" extrusionOk="0">
                  <a:moveTo>
                    <a:pt x="4448" y="1"/>
                  </a:moveTo>
                  <a:lnTo>
                    <a:pt x="4448" y="1"/>
                  </a:lnTo>
                  <a:cubicBezTo>
                    <a:pt x="1873" y="1283"/>
                    <a:pt x="235" y="3512"/>
                    <a:pt x="1" y="6199"/>
                  </a:cubicBezTo>
                  <a:lnTo>
                    <a:pt x="1" y="6320"/>
                  </a:lnTo>
                  <a:lnTo>
                    <a:pt x="1" y="6433"/>
                  </a:lnTo>
                  <a:lnTo>
                    <a:pt x="1" y="6554"/>
                  </a:lnTo>
                  <a:lnTo>
                    <a:pt x="1" y="6667"/>
                  </a:lnTo>
                  <a:lnTo>
                    <a:pt x="1" y="6789"/>
                  </a:lnTo>
                  <a:lnTo>
                    <a:pt x="1" y="6901"/>
                  </a:lnTo>
                  <a:lnTo>
                    <a:pt x="1" y="7023"/>
                  </a:lnTo>
                  <a:lnTo>
                    <a:pt x="1" y="7135"/>
                  </a:lnTo>
                  <a:lnTo>
                    <a:pt x="1" y="7257"/>
                  </a:lnTo>
                  <a:lnTo>
                    <a:pt x="1" y="7369"/>
                  </a:lnTo>
                  <a:lnTo>
                    <a:pt x="1" y="7491"/>
                  </a:lnTo>
                  <a:lnTo>
                    <a:pt x="1" y="7603"/>
                  </a:lnTo>
                  <a:lnTo>
                    <a:pt x="113" y="7603"/>
                  </a:lnTo>
                  <a:lnTo>
                    <a:pt x="113" y="7725"/>
                  </a:lnTo>
                  <a:lnTo>
                    <a:pt x="113" y="7837"/>
                  </a:lnTo>
                  <a:lnTo>
                    <a:pt x="113" y="7959"/>
                  </a:lnTo>
                  <a:lnTo>
                    <a:pt x="113" y="8071"/>
                  </a:lnTo>
                  <a:lnTo>
                    <a:pt x="113" y="8193"/>
                  </a:lnTo>
                  <a:lnTo>
                    <a:pt x="235" y="8193"/>
                  </a:lnTo>
                  <a:lnTo>
                    <a:pt x="235" y="8305"/>
                  </a:lnTo>
                  <a:cubicBezTo>
                    <a:pt x="703" y="10065"/>
                    <a:pt x="2220" y="11348"/>
                    <a:pt x="4214" y="12050"/>
                  </a:cubicBezTo>
                  <a:lnTo>
                    <a:pt x="4326" y="12050"/>
                  </a:lnTo>
                  <a:lnTo>
                    <a:pt x="4326" y="12172"/>
                  </a:lnTo>
                  <a:lnTo>
                    <a:pt x="4448" y="12172"/>
                  </a:lnTo>
                  <a:cubicBezTo>
                    <a:pt x="5263" y="12519"/>
                    <a:pt x="6321" y="12640"/>
                    <a:pt x="7369" y="12753"/>
                  </a:cubicBezTo>
                  <a:cubicBezTo>
                    <a:pt x="1283" y="9129"/>
                    <a:pt x="2107" y="4326"/>
                    <a:pt x="4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4402288" y="3830000"/>
              <a:ext cx="85000" cy="67425"/>
            </a:xfrm>
            <a:custGeom>
              <a:avLst/>
              <a:gdLst/>
              <a:ahLst/>
              <a:cxnLst/>
              <a:rect l="l" t="t" r="r" b="b"/>
              <a:pathLst>
                <a:path w="3400" h="2697" extrusionOk="0">
                  <a:moveTo>
                    <a:pt x="1639" y="1"/>
                  </a:moveTo>
                  <a:cubicBezTo>
                    <a:pt x="703" y="1"/>
                    <a:pt x="1" y="590"/>
                    <a:pt x="1" y="1293"/>
                  </a:cubicBezTo>
                  <a:cubicBezTo>
                    <a:pt x="1" y="2107"/>
                    <a:pt x="703" y="2697"/>
                    <a:pt x="1639" y="2697"/>
                  </a:cubicBezTo>
                  <a:cubicBezTo>
                    <a:pt x="2697" y="2697"/>
                    <a:pt x="3400" y="2107"/>
                    <a:pt x="3400" y="1293"/>
                  </a:cubicBezTo>
                  <a:cubicBezTo>
                    <a:pt x="3400" y="590"/>
                    <a:pt x="2697" y="1"/>
                    <a:pt x="1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4636363" y="3830000"/>
              <a:ext cx="85000" cy="67425"/>
            </a:xfrm>
            <a:custGeom>
              <a:avLst/>
              <a:gdLst/>
              <a:ahLst/>
              <a:cxnLst/>
              <a:rect l="l" t="t" r="r" b="b"/>
              <a:pathLst>
                <a:path w="3400" h="2697" extrusionOk="0">
                  <a:moveTo>
                    <a:pt x="1639" y="1"/>
                  </a:moveTo>
                  <a:cubicBezTo>
                    <a:pt x="703" y="1"/>
                    <a:pt x="1" y="590"/>
                    <a:pt x="1" y="1293"/>
                  </a:cubicBezTo>
                  <a:cubicBezTo>
                    <a:pt x="1" y="2107"/>
                    <a:pt x="703" y="2697"/>
                    <a:pt x="1639" y="2697"/>
                  </a:cubicBezTo>
                  <a:cubicBezTo>
                    <a:pt x="2697" y="2697"/>
                    <a:pt x="3399" y="2107"/>
                    <a:pt x="3399" y="1293"/>
                  </a:cubicBezTo>
                  <a:cubicBezTo>
                    <a:pt x="3399" y="590"/>
                    <a:pt x="2697" y="1"/>
                    <a:pt x="1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4528238" y="3827200"/>
              <a:ext cx="67200" cy="49650"/>
            </a:xfrm>
            <a:custGeom>
              <a:avLst/>
              <a:gdLst/>
              <a:ahLst/>
              <a:cxnLst/>
              <a:rect l="l" t="t" r="r" b="b"/>
              <a:pathLst>
                <a:path w="2688" h="1986" extrusionOk="0">
                  <a:moveTo>
                    <a:pt x="1283" y="0"/>
                  </a:moveTo>
                  <a:cubicBezTo>
                    <a:pt x="581" y="0"/>
                    <a:pt x="0" y="581"/>
                    <a:pt x="0" y="1283"/>
                  </a:cubicBezTo>
                  <a:lnTo>
                    <a:pt x="0" y="1517"/>
                  </a:lnTo>
                  <a:cubicBezTo>
                    <a:pt x="0" y="1751"/>
                    <a:pt x="234" y="1985"/>
                    <a:pt x="347" y="1985"/>
                  </a:cubicBezTo>
                  <a:lnTo>
                    <a:pt x="2341" y="1985"/>
                  </a:lnTo>
                  <a:cubicBezTo>
                    <a:pt x="2453" y="1985"/>
                    <a:pt x="2687" y="1751"/>
                    <a:pt x="2687" y="1517"/>
                  </a:cubicBezTo>
                  <a:lnTo>
                    <a:pt x="2687" y="1283"/>
                  </a:lnTo>
                  <a:cubicBezTo>
                    <a:pt x="2687" y="581"/>
                    <a:pt x="2107" y="0"/>
                    <a:pt x="1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4768138" y="3612600"/>
              <a:ext cx="131575" cy="180050"/>
            </a:xfrm>
            <a:custGeom>
              <a:avLst/>
              <a:gdLst/>
              <a:ahLst/>
              <a:cxnLst/>
              <a:rect l="l" t="t" r="r" b="b"/>
              <a:pathLst>
                <a:path w="5263" h="7202" extrusionOk="0">
                  <a:moveTo>
                    <a:pt x="2541" y="0"/>
                  </a:moveTo>
                  <a:cubicBezTo>
                    <a:pt x="2397" y="0"/>
                    <a:pt x="2252" y="12"/>
                    <a:pt x="2107" y="36"/>
                  </a:cubicBezTo>
                  <a:cubicBezTo>
                    <a:pt x="1050" y="270"/>
                    <a:pt x="235" y="1094"/>
                    <a:pt x="1" y="2143"/>
                  </a:cubicBezTo>
                  <a:cubicBezTo>
                    <a:pt x="1" y="2498"/>
                    <a:pt x="235" y="2845"/>
                    <a:pt x="703" y="2967"/>
                  </a:cubicBezTo>
                  <a:cubicBezTo>
                    <a:pt x="748" y="2981"/>
                    <a:pt x="794" y="2988"/>
                    <a:pt x="839" y="2988"/>
                  </a:cubicBezTo>
                  <a:cubicBezTo>
                    <a:pt x="1138" y="2988"/>
                    <a:pt x="1420" y="2686"/>
                    <a:pt x="1518" y="2377"/>
                  </a:cubicBezTo>
                  <a:cubicBezTo>
                    <a:pt x="1639" y="1909"/>
                    <a:pt x="1986" y="1562"/>
                    <a:pt x="2342" y="1440"/>
                  </a:cubicBezTo>
                  <a:cubicBezTo>
                    <a:pt x="2922" y="1440"/>
                    <a:pt x="3512" y="1796"/>
                    <a:pt x="3624" y="2377"/>
                  </a:cubicBezTo>
                  <a:cubicBezTo>
                    <a:pt x="3746" y="2967"/>
                    <a:pt x="3390" y="3547"/>
                    <a:pt x="2810" y="3669"/>
                  </a:cubicBezTo>
                  <a:cubicBezTo>
                    <a:pt x="2342" y="3669"/>
                    <a:pt x="2107" y="4137"/>
                    <a:pt x="2220" y="4483"/>
                  </a:cubicBezTo>
                  <a:lnTo>
                    <a:pt x="2576" y="6590"/>
                  </a:lnTo>
                  <a:cubicBezTo>
                    <a:pt x="2576" y="6899"/>
                    <a:pt x="2929" y="7201"/>
                    <a:pt x="3249" y="7201"/>
                  </a:cubicBezTo>
                  <a:cubicBezTo>
                    <a:pt x="3297" y="7201"/>
                    <a:pt x="3345" y="7194"/>
                    <a:pt x="3390" y="7180"/>
                  </a:cubicBezTo>
                  <a:cubicBezTo>
                    <a:pt x="3746" y="7180"/>
                    <a:pt x="4092" y="6712"/>
                    <a:pt x="3980" y="6356"/>
                  </a:cubicBezTo>
                  <a:lnTo>
                    <a:pt x="3746" y="4839"/>
                  </a:lnTo>
                  <a:cubicBezTo>
                    <a:pt x="4682" y="4371"/>
                    <a:pt x="5263" y="3313"/>
                    <a:pt x="5150" y="2143"/>
                  </a:cubicBezTo>
                  <a:cubicBezTo>
                    <a:pt x="4940" y="883"/>
                    <a:pt x="3789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4844213" y="3812450"/>
              <a:ext cx="32100" cy="35125"/>
            </a:xfrm>
            <a:custGeom>
              <a:avLst/>
              <a:gdLst/>
              <a:ahLst/>
              <a:cxnLst/>
              <a:rect l="l" t="t" r="r" b="b"/>
              <a:pathLst>
                <a:path w="1284" h="1405" extrusionOk="0">
                  <a:moveTo>
                    <a:pt x="703" y="0"/>
                  </a:moveTo>
                  <a:cubicBezTo>
                    <a:pt x="235" y="0"/>
                    <a:pt x="1" y="356"/>
                    <a:pt x="1" y="703"/>
                  </a:cubicBezTo>
                  <a:cubicBezTo>
                    <a:pt x="1" y="1058"/>
                    <a:pt x="235" y="1405"/>
                    <a:pt x="703" y="1405"/>
                  </a:cubicBezTo>
                  <a:cubicBezTo>
                    <a:pt x="1049" y="1405"/>
                    <a:pt x="1283" y="1058"/>
                    <a:pt x="1283" y="703"/>
                  </a:cubicBezTo>
                  <a:cubicBezTo>
                    <a:pt x="1283" y="356"/>
                    <a:pt x="1049" y="0"/>
                    <a:pt x="7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4256013" y="3665750"/>
              <a:ext cx="128750" cy="178325"/>
            </a:xfrm>
            <a:custGeom>
              <a:avLst/>
              <a:gdLst/>
              <a:ahLst/>
              <a:cxnLst/>
              <a:rect l="l" t="t" r="r" b="b"/>
              <a:pathLst>
                <a:path w="5150" h="7133" extrusionOk="0">
                  <a:moveTo>
                    <a:pt x="2320" y="1"/>
                  </a:moveTo>
                  <a:cubicBezTo>
                    <a:pt x="1525" y="1"/>
                    <a:pt x="752" y="352"/>
                    <a:pt x="234" y="953"/>
                  </a:cubicBezTo>
                  <a:cubicBezTo>
                    <a:pt x="0" y="1309"/>
                    <a:pt x="0" y="1777"/>
                    <a:pt x="356" y="2011"/>
                  </a:cubicBezTo>
                  <a:cubicBezTo>
                    <a:pt x="461" y="2116"/>
                    <a:pt x="613" y="2174"/>
                    <a:pt x="779" y="2174"/>
                  </a:cubicBezTo>
                  <a:cubicBezTo>
                    <a:pt x="985" y="2174"/>
                    <a:pt x="1213" y="2086"/>
                    <a:pt x="1405" y="1889"/>
                  </a:cubicBezTo>
                  <a:cubicBezTo>
                    <a:pt x="1580" y="1630"/>
                    <a:pt x="1885" y="1497"/>
                    <a:pt x="2224" y="1497"/>
                  </a:cubicBezTo>
                  <a:cubicBezTo>
                    <a:pt x="2339" y="1497"/>
                    <a:pt x="2457" y="1512"/>
                    <a:pt x="2575" y="1543"/>
                  </a:cubicBezTo>
                  <a:cubicBezTo>
                    <a:pt x="3165" y="1777"/>
                    <a:pt x="3511" y="2479"/>
                    <a:pt x="3277" y="2947"/>
                  </a:cubicBezTo>
                  <a:cubicBezTo>
                    <a:pt x="3093" y="3404"/>
                    <a:pt x="2694" y="3722"/>
                    <a:pt x="2244" y="3722"/>
                  </a:cubicBezTo>
                  <a:cubicBezTo>
                    <a:pt x="2123" y="3722"/>
                    <a:pt x="1998" y="3699"/>
                    <a:pt x="1873" y="3649"/>
                  </a:cubicBezTo>
                  <a:cubicBezTo>
                    <a:pt x="1788" y="3627"/>
                    <a:pt x="1706" y="3617"/>
                    <a:pt x="1629" y="3617"/>
                  </a:cubicBezTo>
                  <a:cubicBezTo>
                    <a:pt x="1282" y="3617"/>
                    <a:pt x="1016" y="3826"/>
                    <a:pt x="824" y="4117"/>
                  </a:cubicBezTo>
                  <a:lnTo>
                    <a:pt x="122" y="6102"/>
                  </a:lnTo>
                  <a:cubicBezTo>
                    <a:pt x="0" y="6571"/>
                    <a:pt x="234" y="6926"/>
                    <a:pt x="590" y="7039"/>
                  </a:cubicBezTo>
                  <a:cubicBezTo>
                    <a:pt x="687" y="7104"/>
                    <a:pt x="793" y="7133"/>
                    <a:pt x="899" y="7133"/>
                  </a:cubicBezTo>
                  <a:cubicBezTo>
                    <a:pt x="1171" y="7133"/>
                    <a:pt x="1439" y="6942"/>
                    <a:pt x="1526" y="6692"/>
                  </a:cubicBezTo>
                  <a:lnTo>
                    <a:pt x="2107" y="5166"/>
                  </a:lnTo>
                  <a:cubicBezTo>
                    <a:pt x="2187" y="5175"/>
                    <a:pt x="2267" y="5180"/>
                    <a:pt x="2346" y="5180"/>
                  </a:cubicBezTo>
                  <a:cubicBezTo>
                    <a:pt x="3320" y="5180"/>
                    <a:pt x="4249" y="4506"/>
                    <a:pt x="4682" y="3528"/>
                  </a:cubicBezTo>
                  <a:cubicBezTo>
                    <a:pt x="5150" y="2123"/>
                    <a:pt x="4448" y="606"/>
                    <a:pt x="3165" y="138"/>
                  </a:cubicBezTo>
                  <a:cubicBezTo>
                    <a:pt x="2887" y="45"/>
                    <a:pt x="2602" y="1"/>
                    <a:pt x="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241488" y="3859250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47" y="1"/>
                    <a:pt x="1" y="357"/>
                    <a:pt x="1" y="703"/>
                  </a:cubicBezTo>
                  <a:cubicBezTo>
                    <a:pt x="1" y="1171"/>
                    <a:pt x="347" y="1405"/>
                    <a:pt x="703" y="1405"/>
                  </a:cubicBezTo>
                  <a:cubicBezTo>
                    <a:pt x="1171" y="1405"/>
                    <a:pt x="1405" y="1171"/>
                    <a:pt x="1405" y="703"/>
                  </a:cubicBezTo>
                  <a:cubicBezTo>
                    <a:pt x="1405" y="357"/>
                    <a:pt x="1171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232613" y="3603100"/>
              <a:ext cx="678800" cy="674700"/>
            </a:xfrm>
            <a:custGeom>
              <a:avLst/>
              <a:gdLst/>
              <a:ahLst/>
              <a:cxnLst/>
              <a:rect l="l" t="t" r="r" b="b"/>
              <a:pathLst>
                <a:path w="27152" h="26988" extrusionOk="0">
                  <a:moveTo>
                    <a:pt x="5040" y="1774"/>
                  </a:moveTo>
                  <a:cubicBezTo>
                    <a:pt x="5925" y="1774"/>
                    <a:pt x="7176" y="1985"/>
                    <a:pt x="8426" y="2878"/>
                  </a:cubicBezTo>
                  <a:cubicBezTo>
                    <a:pt x="7958" y="3112"/>
                    <a:pt x="7378" y="3459"/>
                    <a:pt x="7022" y="3693"/>
                  </a:cubicBezTo>
                  <a:cubicBezTo>
                    <a:pt x="5973" y="2878"/>
                    <a:pt x="4803" y="2410"/>
                    <a:pt x="3867" y="2176"/>
                  </a:cubicBezTo>
                  <a:cubicBezTo>
                    <a:pt x="3979" y="1942"/>
                    <a:pt x="4101" y="1820"/>
                    <a:pt x="4335" y="1820"/>
                  </a:cubicBezTo>
                  <a:cubicBezTo>
                    <a:pt x="4528" y="1794"/>
                    <a:pt x="4766" y="1774"/>
                    <a:pt x="5040" y="1774"/>
                  </a:cubicBezTo>
                  <a:close/>
                  <a:moveTo>
                    <a:pt x="21300" y="1820"/>
                  </a:moveTo>
                  <a:cubicBezTo>
                    <a:pt x="21188" y="1942"/>
                    <a:pt x="21066" y="2176"/>
                    <a:pt x="21066" y="2410"/>
                  </a:cubicBezTo>
                  <a:lnTo>
                    <a:pt x="21066" y="2644"/>
                  </a:lnTo>
                  <a:cubicBezTo>
                    <a:pt x="20486" y="2878"/>
                    <a:pt x="19896" y="3347"/>
                    <a:pt x="19315" y="3693"/>
                  </a:cubicBezTo>
                  <a:cubicBezTo>
                    <a:pt x="18847" y="3459"/>
                    <a:pt x="18379" y="3112"/>
                    <a:pt x="17911" y="2878"/>
                  </a:cubicBezTo>
                  <a:cubicBezTo>
                    <a:pt x="18847" y="2176"/>
                    <a:pt x="20017" y="1820"/>
                    <a:pt x="21300" y="1820"/>
                  </a:cubicBezTo>
                  <a:close/>
                  <a:moveTo>
                    <a:pt x="24053" y="2242"/>
                  </a:moveTo>
                  <a:cubicBezTo>
                    <a:pt x="24179" y="2242"/>
                    <a:pt x="24263" y="2324"/>
                    <a:pt x="24343" y="2410"/>
                  </a:cubicBezTo>
                  <a:cubicBezTo>
                    <a:pt x="24577" y="2523"/>
                    <a:pt x="24699" y="2644"/>
                    <a:pt x="24699" y="2878"/>
                  </a:cubicBezTo>
                  <a:cubicBezTo>
                    <a:pt x="24699" y="2991"/>
                    <a:pt x="24699" y="3225"/>
                    <a:pt x="24577" y="3347"/>
                  </a:cubicBezTo>
                  <a:cubicBezTo>
                    <a:pt x="24465" y="3459"/>
                    <a:pt x="24343" y="3581"/>
                    <a:pt x="24109" y="3581"/>
                  </a:cubicBezTo>
                  <a:cubicBezTo>
                    <a:pt x="23875" y="3693"/>
                    <a:pt x="23763" y="3693"/>
                    <a:pt x="23641" y="3927"/>
                  </a:cubicBezTo>
                  <a:cubicBezTo>
                    <a:pt x="23528" y="3347"/>
                    <a:pt x="23528" y="2878"/>
                    <a:pt x="23407" y="2523"/>
                  </a:cubicBezTo>
                  <a:cubicBezTo>
                    <a:pt x="23528" y="2410"/>
                    <a:pt x="23641" y="2289"/>
                    <a:pt x="23875" y="2289"/>
                  </a:cubicBezTo>
                  <a:cubicBezTo>
                    <a:pt x="23943" y="2256"/>
                    <a:pt x="24001" y="2242"/>
                    <a:pt x="24053" y="2242"/>
                  </a:cubicBezTo>
                  <a:close/>
                  <a:moveTo>
                    <a:pt x="5852" y="3927"/>
                  </a:moveTo>
                  <a:lnTo>
                    <a:pt x="5852" y="3927"/>
                  </a:lnTo>
                  <a:cubicBezTo>
                    <a:pt x="6086" y="4049"/>
                    <a:pt x="6207" y="4049"/>
                    <a:pt x="6320" y="4161"/>
                  </a:cubicBezTo>
                  <a:lnTo>
                    <a:pt x="6086" y="4395"/>
                  </a:lnTo>
                  <a:cubicBezTo>
                    <a:pt x="6086" y="4283"/>
                    <a:pt x="5973" y="4049"/>
                    <a:pt x="5852" y="3927"/>
                  </a:cubicBezTo>
                  <a:close/>
                  <a:moveTo>
                    <a:pt x="3511" y="4517"/>
                  </a:moveTo>
                  <a:cubicBezTo>
                    <a:pt x="3633" y="4629"/>
                    <a:pt x="3745" y="4751"/>
                    <a:pt x="3745" y="4863"/>
                  </a:cubicBezTo>
                  <a:cubicBezTo>
                    <a:pt x="3867" y="4985"/>
                    <a:pt x="3867" y="5219"/>
                    <a:pt x="3867" y="5331"/>
                  </a:cubicBezTo>
                  <a:cubicBezTo>
                    <a:pt x="3867" y="5453"/>
                    <a:pt x="3745" y="5453"/>
                    <a:pt x="3745" y="5566"/>
                  </a:cubicBezTo>
                  <a:cubicBezTo>
                    <a:pt x="3633" y="5219"/>
                    <a:pt x="3633" y="4863"/>
                    <a:pt x="3511" y="4517"/>
                  </a:cubicBezTo>
                  <a:close/>
                  <a:moveTo>
                    <a:pt x="21300" y="3347"/>
                  </a:moveTo>
                  <a:cubicBezTo>
                    <a:pt x="21534" y="3581"/>
                    <a:pt x="21768" y="3693"/>
                    <a:pt x="22002" y="3693"/>
                  </a:cubicBezTo>
                  <a:cubicBezTo>
                    <a:pt x="22071" y="3729"/>
                    <a:pt x="22151" y="3744"/>
                    <a:pt x="22235" y="3744"/>
                  </a:cubicBezTo>
                  <a:cubicBezTo>
                    <a:pt x="22436" y="3744"/>
                    <a:pt x="22661" y="3660"/>
                    <a:pt x="22826" y="3581"/>
                  </a:cubicBezTo>
                  <a:lnTo>
                    <a:pt x="22826" y="3581"/>
                  </a:lnTo>
                  <a:cubicBezTo>
                    <a:pt x="22826" y="4395"/>
                    <a:pt x="22705" y="5453"/>
                    <a:pt x="22124" y="6623"/>
                  </a:cubicBezTo>
                  <a:cubicBezTo>
                    <a:pt x="21656" y="5800"/>
                    <a:pt x="20954" y="4985"/>
                    <a:pt x="20130" y="4283"/>
                  </a:cubicBezTo>
                  <a:cubicBezTo>
                    <a:pt x="20130" y="4283"/>
                    <a:pt x="20017" y="4283"/>
                    <a:pt x="20017" y="4161"/>
                  </a:cubicBezTo>
                  <a:cubicBezTo>
                    <a:pt x="20364" y="3927"/>
                    <a:pt x="20832" y="3581"/>
                    <a:pt x="21300" y="3347"/>
                  </a:cubicBezTo>
                  <a:close/>
                  <a:moveTo>
                    <a:pt x="9388" y="5526"/>
                  </a:moveTo>
                  <a:cubicBezTo>
                    <a:pt x="8852" y="5526"/>
                    <a:pt x="8322" y="5814"/>
                    <a:pt x="8080" y="6389"/>
                  </a:cubicBezTo>
                  <a:cubicBezTo>
                    <a:pt x="7958" y="6502"/>
                    <a:pt x="8080" y="6736"/>
                    <a:pt x="8314" y="6858"/>
                  </a:cubicBezTo>
                  <a:lnTo>
                    <a:pt x="8426" y="6858"/>
                  </a:lnTo>
                  <a:cubicBezTo>
                    <a:pt x="8548" y="6858"/>
                    <a:pt x="8782" y="6858"/>
                    <a:pt x="8782" y="6623"/>
                  </a:cubicBezTo>
                  <a:cubicBezTo>
                    <a:pt x="8948" y="6458"/>
                    <a:pt x="9169" y="6292"/>
                    <a:pt x="9411" y="6292"/>
                  </a:cubicBezTo>
                  <a:cubicBezTo>
                    <a:pt x="9511" y="6292"/>
                    <a:pt x="9614" y="6321"/>
                    <a:pt x="9718" y="6389"/>
                  </a:cubicBezTo>
                  <a:cubicBezTo>
                    <a:pt x="9781" y="6419"/>
                    <a:pt x="9843" y="6433"/>
                    <a:pt x="9901" y="6433"/>
                  </a:cubicBezTo>
                  <a:cubicBezTo>
                    <a:pt x="10061" y="6433"/>
                    <a:pt x="10187" y="6327"/>
                    <a:pt x="10187" y="6155"/>
                  </a:cubicBezTo>
                  <a:cubicBezTo>
                    <a:pt x="10299" y="6034"/>
                    <a:pt x="10299" y="5800"/>
                    <a:pt x="10065" y="5687"/>
                  </a:cubicBezTo>
                  <a:cubicBezTo>
                    <a:pt x="9853" y="5580"/>
                    <a:pt x="9620" y="5526"/>
                    <a:pt x="9388" y="5526"/>
                  </a:cubicBezTo>
                  <a:close/>
                  <a:moveTo>
                    <a:pt x="24047" y="732"/>
                  </a:moveTo>
                  <a:cubicBezTo>
                    <a:pt x="25069" y="732"/>
                    <a:pt x="25996" y="1488"/>
                    <a:pt x="26103" y="2523"/>
                  </a:cubicBezTo>
                  <a:cubicBezTo>
                    <a:pt x="26337" y="3459"/>
                    <a:pt x="25869" y="4517"/>
                    <a:pt x="24933" y="4863"/>
                  </a:cubicBezTo>
                  <a:cubicBezTo>
                    <a:pt x="24811" y="4985"/>
                    <a:pt x="24699" y="5097"/>
                    <a:pt x="24811" y="5331"/>
                  </a:cubicBezTo>
                  <a:lnTo>
                    <a:pt x="25045" y="6736"/>
                  </a:lnTo>
                  <a:cubicBezTo>
                    <a:pt x="25045" y="6858"/>
                    <a:pt x="25045" y="6970"/>
                    <a:pt x="24933" y="7092"/>
                  </a:cubicBezTo>
                  <a:cubicBezTo>
                    <a:pt x="24933" y="7092"/>
                    <a:pt x="24811" y="7204"/>
                    <a:pt x="24699" y="7204"/>
                  </a:cubicBezTo>
                  <a:cubicBezTo>
                    <a:pt x="24699" y="7204"/>
                    <a:pt x="24577" y="7204"/>
                    <a:pt x="24465" y="7092"/>
                  </a:cubicBezTo>
                  <a:cubicBezTo>
                    <a:pt x="24465" y="7092"/>
                    <a:pt x="24343" y="6970"/>
                    <a:pt x="24343" y="6858"/>
                  </a:cubicBezTo>
                  <a:lnTo>
                    <a:pt x="23997" y="4863"/>
                  </a:lnTo>
                  <a:lnTo>
                    <a:pt x="23997" y="4517"/>
                  </a:lnTo>
                  <a:cubicBezTo>
                    <a:pt x="24109" y="4517"/>
                    <a:pt x="24109" y="4395"/>
                    <a:pt x="24231" y="4395"/>
                  </a:cubicBezTo>
                  <a:cubicBezTo>
                    <a:pt x="24699" y="4395"/>
                    <a:pt x="25045" y="4161"/>
                    <a:pt x="25167" y="3815"/>
                  </a:cubicBezTo>
                  <a:cubicBezTo>
                    <a:pt x="25401" y="3459"/>
                    <a:pt x="25513" y="3112"/>
                    <a:pt x="25513" y="2644"/>
                  </a:cubicBezTo>
                  <a:cubicBezTo>
                    <a:pt x="25401" y="2289"/>
                    <a:pt x="25167" y="1942"/>
                    <a:pt x="24811" y="1708"/>
                  </a:cubicBezTo>
                  <a:cubicBezTo>
                    <a:pt x="24577" y="1586"/>
                    <a:pt x="24343" y="1474"/>
                    <a:pt x="23997" y="1474"/>
                  </a:cubicBezTo>
                  <a:lnTo>
                    <a:pt x="23763" y="1474"/>
                  </a:lnTo>
                  <a:cubicBezTo>
                    <a:pt x="23294" y="1586"/>
                    <a:pt x="22826" y="1820"/>
                    <a:pt x="22705" y="2289"/>
                  </a:cubicBezTo>
                  <a:cubicBezTo>
                    <a:pt x="22592" y="2410"/>
                    <a:pt x="22592" y="2523"/>
                    <a:pt x="22592" y="2644"/>
                  </a:cubicBezTo>
                  <a:cubicBezTo>
                    <a:pt x="22471" y="2878"/>
                    <a:pt x="22358" y="2991"/>
                    <a:pt x="22124" y="2991"/>
                  </a:cubicBezTo>
                  <a:cubicBezTo>
                    <a:pt x="22002" y="2991"/>
                    <a:pt x="22002" y="2878"/>
                    <a:pt x="21890" y="2878"/>
                  </a:cubicBezTo>
                  <a:lnTo>
                    <a:pt x="21890" y="2757"/>
                  </a:lnTo>
                  <a:lnTo>
                    <a:pt x="21890" y="2523"/>
                  </a:lnTo>
                  <a:cubicBezTo>
                    <a:pt x="22002" y="1708"/>
                    <a:pt x="22705" y="1006"/>
                    <a:pt x="23641" y="772"/>
                  </a:cubicBezTo>
                  <a:cubicBezTo>
                    <a:pt x="23777" y="745"/>
                    <a:pt x="23913" y="732"/>
                    <a:pt x="24047" y="732"/>
                  </a:cubicBezTo>
                  <a:close/>
                  <a:moveTo>
                    <a:pt x="16506" y="6858"/>
                  </a:moveTo>
                  <a:cubicBezTo>
                    <a:pt x="16272" y="6858"/>
                    <a:pt x="16151" y="7092"/>
                    <a:pt x="16151" y="7326"/>
                  </a:cubicBezTo>
                  <a:cubicBezTo>
                    <a:pt x="16151" y="7560"/>
                    <a:pt x="16272" y="7672"/>
                    <a:pt x="16506" y="7672"/>
                  </a:cubicBezTo>
                  <a:lnTo>
                    <a:pt x="17321" y="7672"/>
                  </a:lnTo>
                  <a:cubicBezTo>
                    <a:pt x="17555" y="7672"/>
                    <a:pt x="17789" y="7560"/>
                    <a:pt x="17789" y="7326"/>
                  </a:cubicBezTo>
                  <a:cubicBezTo>
                    <a:pt x="17789" y="7092"/>
                    <a:pt x="17555" y="6858"/>
                    <a:pt x="17321" y="6858"/>
                  </a:cubicBezTo>
                  <a:close/>
                  <a:moveTo>
                    <a:pt x="3277" y="2878"/>
                  </a:moveTo>
                  <a:cubicBezTo>
                    <a:pt x="3511" y="2878"/>
                    <a:pt x="3745" y="2991"/>
                    <a:pt x="3867" y="2991"/>
                  </a:cubicBezTo>
                  <a:cubicBezTo>
                    <a:pt x="4447" y="3225"/>
                    <a:pt x="4915" y="3693"/>
                    <a:pt x="5149" y="4161"/>
                  </a:cubicBezTo>
                  <a:cubicBezTo>
                    <a:pt x="5271" y="4517"/>
                    <a:pt x="5384" y="4863"/>
                    <a:pt x="5384" y="5219"/>
                  </a:cubicBezTo>
                  <a:cubicBezTo>
                    <a:pt x="5384" y="5453"/>
                    <a:pt x="5271" y="5687"/>
                    <a:pt x="5271" y="5921"/>
                  </a:cubicBezTo>
                  <a:cubicBezTo>
                    <a:pt x="4941" y="6678"/>
                    <a:pt x="4109" y="7338"/>
                    <a:pt x="3243" y="7338"/>
                  </a:cubicBezTo>
                  <a:cubicBezTo>
                    <a:pt x="3176" y="7338"/>
                    <a:pt x="3109" y="7334"/>
                    <a:pt x="3043" y="7326"/>
                  </a:cubicBezTo>
                  <a:cubicBezTo>
                    <a:pt x="2809" y="7326"/>
                    <a:pt x="2696" y="7438"/>
                    <a:pt x="2696" y="7560"/>
                  </a:cubicBezTo>
                  <a:lnTo>
                    <a:pt x="2107" y="8964"/>
                  </a:lnTo>
                  <a:cubicBezTo>
                    <a:pt x="2107" y="9077"/>
                    <a:pt x="1994" y="9198"/>
                    <a:pt x="1994" y="9198"/>
                  </a:cubicBezTo>
                  <a:cubicBezTo>
                    <a:pt x="1933" y="9254"/>
                    <a:pt x="1875" y="9282"/>
                    <a:pt x="1816" y="9282"/>
                  </a:cubicBezTo>
                  <a:cubicBezTo>
                    <a:pt x="1758" y="9282"/>
                    <a:pt x="1699" y="9254"/>
                    <a:pt x="1638" y="9198"/>
                  </a:cubicBezTo>
                  <a:cubicBezTo>
                    <a:pt x="1526" y="9198"/>
                    <a:pt x="1526" y="9077"/>
                    <a:pt x="1404" y="9077"/>
                  </a:cubicBezTo>
                  <a:lnTo>
                    <a:pt x="1404" y="8730"/>
                  </a:lnTo>
                  <a:lnTo>
                    <a:pt x="2228" y="6736"/>
                  </a:lnTo>
                  <a:cubicBezTo>
                    <a:pt x="2228" y="6623"/>
                    <a:pt x="2341" y="6623"/>
                    <a:pt x="2341" y="6502"/>
                  </a:cubicBezTo>
                  <a:lnTo>
                    <a:pt x="2696" y="6502"/>
                  </a:lnTo>
                  <a:cubicBezTo>
                    <a:pt x="2870" y="6563"/>
                    <a:pt x="3045" y="6593"/>
                    <a:pt x="3221" y="6593"/>
                  </a:cubicBezTo>
                  <a:cubicBezTo>
                    <a:pt x="3396" y="6593"/>
                    <a:pt x="3572" y="6563"/>
                    <a:pt x="3745" y="6502"/>
                  </a:cubicBezTo>
                  <a:cubicBezTo>
                    <a:pt x="4101" y="6268"/>
                    <a:pt x="4447" y="6034"/>
                    <a:pt x="4569" y="5687"/>
                  </a:cubicBezTo>
                  <a:cubicBezTo>
                    <a:pt x="4681" y="5219"/>
                    <a:pt x="4681" y="4863"/>
                    <a:pt x="4569" y="4517"/>
                  </a:cubicBezTo>
                  <a:cubicBezTo>
                    <a:pt x="4335" y="4161"/>
                    <a:pt x="4101" y="3815"/>
                    <a:pt x="3633" y="3693"/>
                  </a:cubicBezTo>
                  <a:cubicBezTo>
                    <a:pt x="3511" y="3693"/>
                    <a:pt x="3277" y="3581"/>
                    <a:pt x="3165" y="3581"/>
                  </a:cubicBezTo>
                  <a:cubicBezTo>
                    <a:pt x="2696" y="3581"/>
                    <a:pt x="2341" y="3815"/>
                    <a:pt x="1994" y="4161"/>
                  </a:cubicBezTo>
                  <a:cubicBezTo>
                    <a:pt x="1933" y="4222"/>
                    <a:pt x="1844" y="4252"/>
                    <a:pt x="1757" y="4252"/>
                  </a:cubicBezTo>
                  <a:cubicBezTo>
                    <a:pt x="1669" y="4252"/>
                    <a:pt x="1582" y="4222"/>
                    <a:pt x="1526" y="4161"/>
                  </a:cubicBezTo>
                  <a:cubicBezTo>
                    <a:pt x="1404" y="4161"/>
                    <a:pt x="1404" y="4049"/>
                    <a:pt x="1404" y="3927"/>
                  </a:cubicBezTo>
                  <a:lnTo>
                    <a:pt x="1404" y="3693"/>
                  </a:lnTo>
                  <a:cubicBezTo>
                    <a:pt x="1873" y="3112"/>
                    <a:pt x="2575" y="2878"/>
                    <a:pt x="3277" y="2878"/>
                  </a:cubicBezTo>
                  <a:close/>
                  <a:moveTo>
                    <a:pt x="9484" y="8028"/>
                  </a:moveTo>
                  <a:cubicBezTo>
                    <a:pt x="9250" y="8028"/>
                    <a:pt x="9129" y="8262"/>
                    <a:pt x="9129" y="8374"/>
                  </a:cubicBezTo>
                  <a:lnTo>
                    <a:pt x="9129" y="9077"/>
                  </a:lnTo>
                  <a:cubicBezTo>
                    <a:pt x="9129" y="9198"/>
                    <a:pt x="9250" y="9432"/>
                    <a:pt x="9484" y="9432"/>
                  </a:cubicBezTo>
                  <a:cubicBezTo>
                    <a:pt x="9718" y="9432"/>
                    <a:pt x="9831" y="9198"/>
                    <a:pt x="9831" y="9077"/>
                  </a:cubicBezTo>
                  <a:lnTo>
                    <a:pt x="9831" y="8374"/>
                  </a:lnTo>
                  <a:cubicBezTo>
                    <a:pt x="9831" y="8262"/>
                    <a:pt x="9718" y="8028"/>
                    <a:pt x="9484" y="8028"/>
                  </a:cubicBezTo>
                  <a:close/>
                  <a:moveTo>
                    <a:pt x="16853" y="8028"/>
                  </a:moveTo>
                  <a:cubicBezTo>
                    <a:pt x="16619" y="8028"/>
                    <a:pt x="16385" y="8262"/>
                    <a:pt x="16385" y="8374"/>
                  </a:cubicBezTo>
                  <a:lnTo>
                    <a:pt x="16385" y="9077"/>
                  </a:lnTo>
                  <a:cubicBezTo>
                    <a:pt x="16385" y="9198"/>
                    <a:pt x="16619" y="9432"/>
                    <a:pt x="16853" y="9432"/>
                  </a:cubicBezTo>
                  <a:cubicBezTo>
                    <a:pt x="17087" y="9432"/>
                    <a:pt x="17209" y="9198"/>
                    <a:pt x="17209" y="9077"/>
                  </a:cubicBezTo>
                  <a:lnTo>
                    <a:pt x="17209" y="8374"/>
                  </a:lnTo>
                  <a:cubicBezTo>
                    <a:pt x="17209" y="8262"/>
                    <a:pt x="17087" y="8028"/>
                    <a:pt x="16853" y="8028"/>
                  </a:cubicBezTo>
                  <a:close/>
                  <a:moveTo>
                    <a:pt x="25167" y="8842"/>
                  </a:moveTo>
                  <a:cubicBezTo>
                    <a:pt x="25279" y="8842"/>
                    <a:pt x="25401" y="8842"/>
                    <a:pt x="25401" y="9077"/>
                  </a:cubicBezTo>
                  <a:cubicBezTo>
                    <a:pt x="25401" y="9198"/>
                    <a:pt x="25279" y="9311"/>
                    <a:pt x="25167" y="9432"/>
                  </a:cubicBezTo>
                  <a:cubicBezTo>
                    <a:pt x="25045" y="9432"/>
                    <a:pt x="24811" y="9311"/>
                    <a:pt x="24811" y="9198"/>
                  </a:cubicBezTo>
                  <a:cubicBezTo>
                    <a:pt x="24811" y="9077"/>
                    <a:pt x="24811" y="8964"/>
                    <a:pt x="24933" y="8964"/>
                  </a:cubicBezTo>
                  <a:cubicBezTo>
                    <a:pt x="24933" y="8842"/>
                    <a:pt x="25045" y="8842"/>
                    <a:pt x="25045" y="8842"/>
                  </a:cubicBezTo>
                  <a:close/>
                  <a:moveTo>
                    <a:pt x="24933" y="8028"/>
                  </a:moveTo>
                  <a:cubicBezTo>
                    <a:pt x="24699" y="8028"/>
                    <a:pt x="24343" y="8262"/>
                    <a:pt x="24231" y="8496"/>
                  </a:cubicBezTo>
                  <a:cubicBezTo>
                    <a:pt x="24109" y="8730"/>
                    <a:pt x="23997" y="8964"/>
                    <a:pt x="24109" y="9311"/>
                  </a:cubicBezTo>
                  <a:cubicBezTo>
                    <a:pt x="24109" y="9545"/>
                    <a:pt x="24231" y="9779"/>
                    <a:pt x="24465" y="10013"/>
                  </a:cubicBezTo>
                  <a:cubicBezTo>
                    <a:pt x="24699" y="10134"/>
                    <a:pt x="24933" y="10134"/>
                    <a:pt x="25167" y="10134"/>
                  </a:cubicBezTo>
                  <a:lnTo>
                    <a:pt x="25279" y="10134"/>
                  </a:lnTo>
                  <a:cubicBezTo>
                    <a:pt x="25869" y="10013"/>
                    <a:pt x="26337" y="9545"/>
                    <a:pt x="26216" y="8964"/>
                  </a:cubicBezTo>
                  <a:cubicBezTo>
                    <a:pt x="26103" y="8608"/>
                    <a:pt x="25982" y="8374"/>
                    <a:pt x="25747" y="8262"/>
                  </a:cubicBezTo>
                  <a:cubicBezTo>
                    <a:pt x="25513" y="8028"/>
                    <a:pt x="25167" y="8028"/>
                    <a:pt x="24933" y="8028"/>
                  </a:cubicBezTo>
                  <a:close/>
                  <a:moveTo>
                    <a:pt x="13108" y="9311"/>
                  </a:moveTo>
                  <a:cubicBezTo>
                    <a:pt x="13698" y="9311"/>
                    <a:pt x="14044" y="9779"/>
                    <a:pt x="14044" y="10247"/>
                  </a:cubicBezTo>
                  <a:lnTo>
                    <a:pt x="14044" y="10481"/>
                  </a:lnTo>
                  <a:lnTo>
                    <a:pt x="12293" y="10481"/>
                  </a:lnTo>
                  <a:lnTo>
                    <a:pt x="12293" y="10247"/>
                  </a:lnTo>
                  <a:cubicBezTo>
                    <a:pt x="12293" y="9779"/>
                    <a:pt x="12640" y="9311"/>
                    <a:pt x="13108" y="9311"/>
                  </a:cubicBezTo>
                  <a:close/>
                  <a:moveTo>
                    <a:pt x="7529" y="9732"/>
                  </a:moveTo>
                  <a:cubicBezTo>
                    <a:pt x="6991" y="9732"/>
                    <a:pt x="6306" y="9814"/>
                    <a:pt x="5973" y="9900"/>
                  </a:cubicBezTo>
                  <a:cubicBezTo>
                    <a:pt x="5739" y="9900"/>
                    <a:pt x="5618" y="10134"/>
                    <a:pt x="5618" y="10369"/>
                  </a:cubicBezTo>
                  <a:cubicBezTo>
                    <a:pt x="5739" y="10481"/>
                    <a:pt x="5852" y="10603"/>
                    <a:pt x="6086" y="10603"/>
                  </a:cubicBezTo>
                  <a:cubicBezTo>
                    <a:pt x="6554" y="10481"/>
                    <a:pt x="7612" y="10481"/>
                    <a:pt x="7958" y="10481"/>
                  </a:cubicBezTo>
                  <a:cubicBezTo>
                    <a:pt x="8003" y="10504"/>
                    <a:pt x="8047" y="10514"/>
                    <a:pt x="8089" y="10514"/>
                  </a:cubicBezTo>
                  <a:cubicBezTo>
                    <a:pt x="8272" y="10514"/>
                    <a:pt x="8426" y="10324"/>
                    <a:pt x="8426" y="10134"/>
                  </a:cubicBezTo>
                  <a:cubicBezTo>
                    <a:pt x="8426" y="10013"/>
                    <a:pt x="8314" y="9779"/>
                    <a:pt x="8080" y="9779"/>
                  </a:cubicBezTo>
                  <a:cubicBezTo>
                    <a:pt x="7944" y="9746"/>
                    <a:pt x="7749" y="9732"/>
                    <a:pt x="7529" y="9732"/>
                  </a:cubicBezTo>
                  <a:close/>
                  <a:moveTo>
                    <a:pt x="18808" y="9732"/>
                  </a:moveTo>
                  <a:cubicBezTo>
                    <a:pt x="18588" y="9732"/>
                    <a:pt x="18393" y="9746"/>
                    <a:pt x="18257" y="9779"/>
                  </a:cubicBezTo>
                  <a:cubicBezTo>
                    <a:pt x="18023" y="9779"/>
                    <a:pt x="17789" y="10013"/>
                    <a:pt x="17911" y="10134"/>
                  </a:cubicBezTo>
                  <a:cubicBezTo>
                    <a:pt x="17911" y="10324"/>
                    <a:pt x="18065" y="10514"/>
                    <a:pt x="18183" y="10514"/>
                  </a:cubicBezTo>
                  <a:cubicBezTo>
                    <a:pt x="18211" y="10514"/>
                    <a:pt x="18236" y="10504"/>
                    <a:pt x="18257" y="10481"/>
                  </a:cubicBezTo>
                  <a:cubicBezTo>
                    <a:pt x="18725" y="10481"/>
                    <a:pt x="19783" y="10481"/>
                    <a:pt x="20130" y="10603"/>
                  </a:cubicBezTo>
                  <a:lnTo>
                    <a:pt x="20252" y="10603"/>
                  </a:lnTo>
                  <a:cubicBezTo>
                    <a:pt x="20486" y="10603"/>
                    <a:pt x="20598" y="10481"/>
                    <a:pt x="20720" y="10369"/>
                  </a:cubicBezTo>
                  <a:cubicBezTo>
                    <a:pt x="20720" y="10134"/>
                    <a:pt x="20598" y="9900"/>
                    <a:pt x="20364" y="9900"/>
                  </a:cubicBezTo>
                  <a:cubicBezTo>
                    <a:pt x="20032" y="9814"/>
                    <a:pt x="19346" y="9732"/>
                    <a:pt x="18808" y="9732"/>
                  </a:cubicBezTo>
                  <a:close/>
                  <a:moveTo>
                    <a:pt x="1170" y="10715"/>
                  </a:moveTo>
                  <a:cubicBezTo>
                    <a:pt x="1292" y="10715"/>
                    <a:pt x="1292" y="10837"/>
                    <a:pt x="1404" y="10837"/>
                  </a:cubicBezTo>
                  <a:lnTo>
                    <a:pt x="1404" y="11071"/>
                  </a:lnTo>
                  <a:lnTo>
                    <a:pt x="1170" y="11305"/>
                  </a:lnTo>
                  <a:lnTo>
                    <a:pt x="936" y="11305"/>
                  </a:lnTo>
                  <a:cubicBezTo>
                    <a:pt x="936" y="11183"/>
                    <a:pt x="824" y="11183"/>
                    <a:pt x="824" y="11071"/>
                  </a:cubicBezTo>
                  <a:lnTo>
                    <a:pt x="824" y="10837"/>
                  </a:lnTo>
                  <a:lnTo>
                    <a:pt x="936" y="10715"/>
                  </a:lnTo>
                  <a:close/>
                  <a:moveTo>
                    <a:pt x="13108" y="8496"/>
                  </a:moveTo>
                  <a:cubicBezTo>
                    <a:pt x="12172" y="8496"/>
                    <a:pt x="11469" y="9311"/>
                    <a:pt x="11469" y="10247"/>
                  </a:cubicBezTo>
                  <a:lnTo>
                    <a:pt x="11469" y="10481"/>
                  </a:lnTo>
                  <a:cubicBezTo>
                    <a:pt x="11469" y="10949"/>
                    <a:pt x="11825" y="11305"/>
                    <a:pt x="12172" y="11305"/>
                  </a:cubicBezTo>
                  <a:lnTo>
                    <a:pt x="14166" y="11305"/>
                  </a:lnTo>
                  <a:cubicBezTo>
                    <a:pt x="14512" y="11305"/>
                    <a:pt x="14868" y="10949"/>
                    <a:pt x="14868" y="10481"/>
                  </a:cubicBezTo>
                  <a:lnTo>
                    <a:pt x="14868" y="10247"/>
                  </a:lnTo>
                  <a:cubicBezTo>
                    <a:pt x="14868" y="9311"/>
                    <a:pt x="14166" y="8496"/>
                    <a:pt x="13108" y="8496"/>
                  </a:cubicBezTo>
                  <a:close/>
                  <a:moveTo>
                    <a:pt x="8499" y="11023"/>
                  </a:moveTo>
                  <a:cubicBezTo>
                    <a:pt x="8440" y="11023"/>
                    <a:pt x="8377" y="11038"/>
                    <a:pt x="8314" y="11071"/>
                  </a:cubicBezTo>
                  <a:cubicBezTo>
                    <a:pt x="7724" y="11183"/>
                    <a:pt x="6788" y="11651"/>
                    <a:pt x="6320" y="12007"/>
                  </a:cubicBezTo>
                  <a:cubicBezTo>
                    <a:pt x="6207" y="12119"/>
                    <a:pt x="6086" y="12353"/>
                    <a:pt x="6320" y="12475"/>
                  </a:cubicBezTo>
                  <a:cubicBezTo>
                    <a:pt x="6320" y="12588"/>
                    <a:pt x="6442" y="12709"/>
                    <a:pt x="6554" y="12709"/>
                  </a:cubicBezTo>
                  <a:cubicBezTo>
                    <a:pt x="6676" y="12709"/>
                    <a:pt x="6788" y="12709"/>
                    <a:pt x="6788" y="12588"/>
                  </a:cubicBezTo>
                  <a:cubicBezTo>
                    <a:pt x="7144" y="12353"/>
                    <a:pt x="8080" y="11885"/>
                    <a:pt x="8548" y="11773"/>
                  </a:cubicBezTo>
                  <a:cubicBezTo>
                    <a:pt x="8782" y="11773"/>
                    <a:pt x="8895" y="11539"/>
                    <a:pt x="8782" y="11305"/>
                  </a:cubicBezTo>
                  <a:cubicBezTo>
                    <a:pt x="8782" y="11134"/>
                    <a:pt x="8657" y="11023"/>
                    <a:pt x="8499" y="11023"/>
                  </a:cubicBezTo>
                  <a:close/>
                  <a:moveTo>
                    <a:pt x="17839" y="11023"/>
                  </a:moveTo>
                  <a:cubicBezTo>
                    <a:pt x="17680" y="11023"/>
                    <a:pt x="17555" y="11134"/>
                    <a:pt x="17555" y="11305"/>
                  </a:cubicBezTo>
                  <a:cubicBezTo>
                    <a:pt x="17443" y="11539"/>
                    <a:pt x="17555" y="11773"/>
                    <a:pt x="17789" y="11773"/>
                  </a:cubicBezTo>
                  <a:cubicBezTo>
                    <a:pt x="18257" y="11885"/>
                    <a:pt x="19194" y="12353"/>
                    <a:pt x="19549" y="12588"/>
                  </a:cubicBezTo>
                  <a:cubicBezTo>
                    <a:pt x="19549" y="12709"/>
                    <a:pt x="19662" y="12709"/>
                    <a:pt x="19783" y="12709"/>
                  </a:cubicBezTo>
                  <a:cubicBezTo>
                    <a:pt x="19896" y="12709"/>
                    <a:pt x="20017" y="12588"/>
                    <a:pt x="20017" y="12475"/>
                  </a:cubicBezTo>
                  <a:cubicBezTo>
                    <a:pt x="20130" y="12353"/>
                    <a:pt x="20130" y="12119"/>
                    <a:pt x="20017" y="12007"/>
                  </a:cubicBezTo>
                  <a:cubicBezTo>
                    <a:pt x="19549" y="11651"/>
                    <a:pt x="18613" y="11183"/>
                    <a:pt x="18023" y="11071"/>
                  </a:cubicBezTo>
                  <a:cubicBezTo>
                    <a:pt x="17960" y="11038"/>
                    <a:pt x="17897" y="11023"/>
                    <a:pt x="17839" y="11023"/>
                  </a:cubicBezTo>
                  <a:close/>
                  <a:moveTo>
                    <a:pt x="21890" y="13880"/>
                  </a:moveTo>
                  <a:lnTo>
                    <a:pt x="21890" y="13880"/>
                  </a:lnTo>
                  <a:cubicBezTo>
                    <a:pt x="22002" y="14582"/>
                    <a:pt x="21768" y="15284"/>
                    <a:pt x="21300" y="15864"/>
                  </a:cubicBezTo>
                  <a:cubicBezTo>
                    <a:pt x="20832" y="16567"/>
                    <a:pt x="20017" y="17156"/>
                    <a:pt x="19194" y="17503"/>
                  </a:cubicBezTo>
                  <a:cubicBezTo>
                    <a:pt x="19081" y="17035"/>
                    <a:pt x="18959" y="16454"/>
                    <a:pt x="18847" y="15986"/>
                  </a:cubicBezTo>
                  <a:cubicBezTo>
                    <a:pt x="19315" y="15752"/>
                    <a:pt x="19662" y="15518"/>
                    <a:pt x="20130" y="15284"/>
                  </a:cubicBezTo>
                  <a:cubicBezTo>
                    <a:pt x="20832" y="14928"/>
                    <a:pt x="21422" y="14460"/>
                    <a:pt x="21890" y="13880"/>
                  </a:cubicBezTo>
                  <a:close/>
                  <a:moveTo>
                    <a:pt x="3582" y="16685"/>
                  </a:moveTo>
                  <a:cubicBezTo>
                    <a:pt x="3724" y="16685"/>
                    <a:pt x="3865" y="16723"/>
                    <a:pt x="3979" y="16801"/>
                  </a:cubicBezTo>
                  <a:cubicBezTo>
                    <a:pt x="4620" y="17084"/>
                    <a:pt x="5258" y="17241"/>
                    <a:pt x="5922" y="17241"/>
                  </a:cubicBezTo>
                  <a:cubicBezTo>
                    <a:pt x="6353" y="17241"/>
                    <a:pt x="6795" y="17175"/>
                    <a:pt x="7256" y="17035"/>
                  </a:cubicBezTo>
                  <a:lnTo>
                    <a:pt x="7256" y="17035"/>
                  </a:lnTo>
                  <a:cubicBezTo>
                    <a:pt x="7144" y="17269"/>
                    <a:pt x="7144" y="17625"/>
                    <a:pt x="7144" y="17859"/>
                  </a:cubicBezTo>
                  <a:cubicBezTo>
                    <a:pt x="7144" y="18093"/>
                    <a:pt x="7144" y="18439"/>
                    <a:pt x="7256" y="18673"/>
                  </a:cubicBezTo>
                  <a:cubicBezTo>
                    <a:pt x="6788" y="18795"/>
                    <a:pt x="6320" y="18795"/>
                    <a:pt x="5852" y="18795"/>
                  </a:cubicBezTo>
                  <a:cubicBezTo>
                    <a:pt x="5037" y="18795"/>
                    <a:pt x="4101" y="18673"/>
                    <a:pt x="3277" y="18205"/>
                  </a:cubicBezTo>
                  <a:cubicBezTo>
                    <a:pt x="3043" y="18093"/>
                    <a:pt x="2931" y="17971"/>
                    <a:pt x="2809" y="17737"/>
                  </a:cubicBezTo>
                  <a:cubicBezTo>
                    <a:pt x="2809" y="17503"/>
                    <a:pt x="2809" y="17269"/>
                    <a:pt x="2931" y="17156"/>
                  </a:cubicBezTo>
                  <a:cubicBezTo>
                    <a:pt x="3006" y="16843"/>
                    <a:pt x="3295" y="16685"/>
                    <a:pt x="3582" y="16685"/>
                  </a:cubicBezTo>
                  <a:close/>
                  <a:moveTo>
                    <a:pt x="13108" y="2757"/>
                  </a:moveTo>
                  <a:cubicBezTo>
                    <a:pt x="18257" y="2757"/>
                    <a:pt x="22358" y="6034"/>
                    <a:pt x="22358" y="10247"/>
                  </a:cubicBezTo>
                  <a:cubicBezTo>
                    <a:pt x="22358" y="11183"/>
                    <a:pt x="22124" y="12007"/>
                    <a:pt x="21656" y="12709"/>
                  </a:cubicBezTo>
                  <a:cubicBezTo>
                    <a:pt x="21300" y="13524"/>
                    <a:pt x="20598" y="14114"/>
                    <a:pt x="19662" y="14694"/>
                  </a:cubicBezTo>
                  <a:cubicBezTo>
                    <a:pt x="19194" y="14928"/>
                    <a:pt x="18725" y="15162"/>
                    <a:pt x="18145" y="15396"/>
                  </a:cubicBezTo>
                  <a:cubicBezTo>
                    <a:pt x="16741" y="15864"/>
                    <a:pt x="15102" y="16099"/>
                    <a:pt x="13108" y="16099"/>
                  </a:cubicBezTo>
                  <a:lnTo>
                    <a:pt x="11937" y="16099"/>
                  </a:lnTo>
                  <a:cubicBezTo>
                    <a:pt x="11825" y="16099"/>
                    <a:pt x="11591" y="16220"/>
                    <a:pt x="11591" y="16454"/>
                  </a:cubicBezTo>
                  <a:cubicBezTo>
                    <a:pt x="11591" y="16688"/>
                    <a:pt x="11703" y="16801"/>
                    <a:pt x="11937" y="16801"/>
                  </a:cubicBezTo>
                  <a:cubicBezTo>
                    <a:pt x="12293" y="16922"/>
                    <a:pt x="12761" y="16922"/>
                    <a:pt x="13108" y="16922"/>
                  </a:cubicBezTo>
                  <a:cubicBezTo>
                    <a:pt x="14980" y="16922"/>
                    <a:pt x="16619" y="16688"/>
                    <a:pt x="18023" y="16220"/>
                  </a:cubicBezTo>
                  <a:cubicBezTo>
                    <a:pt x="18257" y="16801"/>
                    <a:pt x="18379" y="17269"/>
                    <a:pt x="18379" y="17859"/>
                  </a:cubicBezTo>
                  <a:lnTo>
                    <a:pt x="18379" y="18093"/>
                  </a:lnTo>
                  <a:cubicBezTo>
                    <a:pt x="18257" y="20667"/>
                    <a:pt x="15917" y="22652"/>
                    <a:pt x="13108" y="22652"/>
                  </a:cubicBezTo>
                  <a:cubicBezTo>
                    <a:pt x="10299" y="22652"/>
                    <a:pt x="7958" y="20546"/>
                    <a:pt x="7958" y="17859"/>
                  </a:cubicBezTo>
                  <a:cubicBezTo>
                    <a:pt x="7958" y="17391"/>
                    <a:pt x="8080" y="16922"/>
                    <a:pt x="8192" y="16454"/>
                  </a:cubicBezTo>
                  <a:cubicBezTo>
                    <a:pt x="8192" y="16454"/>
                    <a:pt x="8192" y="16333"/>
                    <a:pt x="8314" y="16220"/>
                  </a:cubicBezTo>
                  <a:cubicBezTo>
                    <a:pt x="8782" y="16454"/>
                    <a:pt x="9363" y="16567"/>
                    <a:pt x="10065" y="16688"/>
                  </a:cubicBezTo>
                  <a:cubicBezTo>
                    <a:pt x="10299" y="16688"/>
                    <a:pt x="10421" y="16567"/>
                    <a:pt x="10533" y="16333"/>
                  </a:cubicBezTo>
                  <a:cubicBezTo>
                    <a:pt x="10533" y="16099"/>
                    <a:pt x="10421" y="15864"/>
                    <a:pt x="10187" y="15864"/>
                  </a:cubicBezTo>
                  <a:cubicBezTo>
                    <a:pt x="9484" y="15752"/>
                    <a:pt x="8782" y="15630"/>
                    <a:pt x="8192" y="15396"/>
                  </a:cubicBezTo>
                  <a:cubicBezTo>
                    <a:pt x="7144" y="15050"/>
                    <a:pt x="6320" y="14582"/>
                    <a:pt x="5739" y="13992"/>
                  </a:cubicBezTo>
                  <a:cubicBezTo>
                    <a:pt x="4569" y="13056"/>
                    <a:pt x="3979" y="11773"/>
                    <a:pt x="3979" y="10247"/>
                  </a:cubicBezTo>
                  <a:cubicBezTo>
                    <a:pt x="3979" y="9432"/>
                    <a:pt x="4213" y="8608"/>
                    <a:pt x="4447" y="7794"/>
                  </a:cubicBezTo>
                  <a:cubicBezTo>
                    <a:pt x="5149" y="7438"/>
                    <a:pt x="5739" y="6858"/>
                    <a:pt x="5973" y="6155"/>
                  </a:cubicBezTo>
                  <a:cubicBezTo>
                    <a:pt x="6086" y="5921"/>
                    <a:pt x="6086" y="5687"/>
                    <a:pt x="6207" y="5453"/>
                  </a:cubicBezTo>
                  <a:cubicBezTo>
                    <a:pt x="6442" y="5097"/>
                    <a:pt x="6788" y="4863"/>
                    <a:pt x="7144" y="4517"/>
                  </a:cubicBezTo>
                  <a:cubicBezTo>
                    <a:pt x="7846" y="4049"/>
                    <a:pt x="8548" y="3693"/>
                    <a:pt x="9250" y="3459"/>
                  </a:cubicBezTo>
                  <a:lnTo>
                    <a:pt x="9363" y="3459"/>
                  </a:lnTo>
                  <a:cubicBezTo>
                    <a:pt x="10533" y="2991"/>
                    <a:pt x="11825" y="2757"/>
                    <a:pt x="13108" y="2757"/>
                  </a:cubicBezTo>
                  <a:close/>
                  <a:moveTo>
                    <a:pt x="3633" y="20546"/>
                  </a:moveTo>
                  <a:cubicBezTo>
                    <a:pt x="3745" y="20546"/>
                    <a:pt x="3867" y="20546"/>
                    <a:pt x="3979" y="20667"/>
                  </a:cubicBezTo>
                  <a:cubicBezTo>
                    <a:pt x="3979" y="20667"/>
                    <a:pt x="4101" y="20780"/>
                    <a:pt x="4101" y="20902"/>
                  </a:cubicBezTo>
                  <a:cubicBezTo>
                    <a:pt x="4335" y="21838"/>
                    <a:pt x="5384" y="22652"/>
                    <a:pt x="6442" y="22652"/>
                  </a:cubicBezTo>
                  <a:cubicBezTo>
                    <a:pt x="6546" y="22668"/>
                    <a:pt x="6650" y="22676"/>
                    <a:pt x="6754" y="22676"/>
                  </a:cubicBezTo>
                  <a:cubicBezTo>
                    <a:pt x="7465" y="22676"/>
                    <a:pt x="8170" y="22314"/>
                    <a:pt x="8782" y="21604"/>
                  </a:cubicBezTo>
                  <a:cubicBezTo>
                    <a:pt x="8895" y="21838"/>
                    <a:pt x="9129" y="21950"/>
                    <a:pt x="9250" y="22184"/>
                  </a:cubicBezTo>
                  <a:cubicBezTo>
                    <a:pt x="8192" y="23242"/>
                    <a:pt x="7144" y="23355"/>
                    <a:pt x="6554" y="23355"/>
                  </a:cubicBezTo>
                  <a:lnTo>
                    <a:pt x="6320" y="23355"/>
                  </a:lnTo>
                  <a:cubicBezTo>
                    <a:pt x="4915" y="23355"/>
                    <a:pt x="3745" y="22306"/>
                    <a:pt x="3399" y="21014"/>
                  </a:cubicBezTo>
                  <a:cubicBezTo>
                    <a:pt x="3399" y="20902"/>
                    <a:pt x="3511" y="20667"/>
                    <a:pt x="3633" y="20546"/>
                  </a:cubicBezTo>
                  <a:close/>
                  <a:moveTo>
                    <a:pt x="10655" y="23008"/>
                  </a:moveTo>
                  <a:cubicBezTo>
                    <a:pt x="11123" y="23121"/>
                    <a:pt x="11703" y="23355"/>
                    <a:pt x="12293" y="23355"/>
                  </a:cubicBezTo>
                  <a:cubicBezTo>
                    <a:pt x="12293" y="24057"/>
                    <a:pt x="12293" y="24759"/>
                    <a:pt x="12172" y="25461"/>
                  </a:cubicBezTo>
                  <a:cubicBezTo>
                    <a:pt x="12172" y="25817"/>
                    <a:pt x="11703" y="26163"/>
                    <a:pt x="11235" y="26163"/>
                  </a:cubicBezTo>
                  <a:cubicBezTo>
                    <a:pt x="10889" y="26163"/>
                    <a:pt x="10533" y="25695"/>
                    <a:pt x="10533" y="25227"/>
                  </a:cubicBezTo>
                  <a:cubicBezTo>
                    <a:pt x="10655" y="24413"/>
                    <a:pt x="10655" y="23710"/>
                    <a:pt x="10655" y="23008"/>
                  </a:cubicBezTo>
                  <a:close/>
                  <a:moveTo>
                    <a:pt x="24127" y="1"/>
                  </a:moveTo>
                  <a:cubicBezTo>
                    <a:pt x="23928" y="1"/>
                    <a:pt x="23727" y="23"/>
                    <a:pt x="23528" y="70"/>
                  </a:cubicBezTo>
                  <a:cubicBezTo>
                    <a:pt x="22826" y="182"/>
                    <a:pt x="22236" y="538"/>
                    <a:pt x="21768" y="1006"/>
                  </a:cubicBezTo>
                  <a:cubicBezTo>
                    <a:pt x="21617" y="995"/>
                    <a:pt x="21467" y="990"/>
                    <a:pt x="21318" y="990"/>
                  </a:cubicBezTo>
                  <a:cubicBezTo>
                    <a:pt x="19738" y="990"/>
                    <a:pt x="18268" y="1575"/>
                    <a:pt x="17087" y="2644"/>
                  </a:cubicBezTo>
                  <a:cubicBezTo>
                    <a:pt x="15804" y="2176"/>
                    <a:pt x="14512" y="1942"/>
                    <a:pt x="13108" y="1942"/>
                  </a:cubicBezTo>
                  <a:cubicBezTo>
                    <a:pt x="11825" y="1942"/>
                    <a:pt x="10421" y="2176"/>
                    <a:pt x="9250" y="2644"/>
                  </a:cubicBezTo>
                  <a:cubicBezTo>
                    <a:pt x="8146" y="1540"/>
                    <a:pt x="6617" y="955"/>
                    <a:pt x="5102" y="955"/>
                  </a:cubicBezTo>
                  <a:cubicBezTo>
                    <a:pt x="4845" y="955"/>
                    <a:pt x="4589" y="972"/>
                    <a:pt x="4335" y="1006"/>
                  </a:cubicBezTo>
                  <a:cubicBezTo>
                    <a:pt x="3633" y="1118"/>
                    <a:pt x="3165" y="1474"/>
                    <a:pt x="3043" y="2055"/>
                  </a:cubicBezTo>
                  <a:lnTo>
                    <a:pt x="3043" y="2176"/>
                  </a:lnTo>
                  <a:cubicBezTo>
                    <a:pt x="2228" y="2176"/>
                    <a:pt x="1404" y="2523"/>
                    <a:pt x="824" y="3225"/>
                  </a:cubicBezTo>
                  <a:cubicBezTo>
                    <a:pt x="702" y="3459"/>
                    <a:pt x="590" y="3693"/>
                    <a:pt x="590" y="4049"/>
                  </a:cubicBezTo>
                  <a:cubicBezTo>
                    <a:pt x="590" y="4283"/>
                    <a:pt x="702" y="4629"/>
                    <a:pt x="936" y="4751"/>
                  </a:cubicBezTo>
                  <a:cubicBezTo>
                    <a:pt x="1193" y="4955"/>
                    <a:pt x="1472" y="5047"/>
                    <a:pt x="1733" y="5047"/>
                  </a:cubicBezTo>
                  <a:cubicBezTo>
                    <a:pt x="2071" y="5047"/>
                    <a:pt x="2379" y="4893"/>
                    <a:pt x="2575" y="4629"/>
                  </a:cubicBezTo>
                  <a:cubicBezTo>
                    <a:pt x="2696" y="4629"/>
                    <a:pt x="2696" y="4517"/>
                    <a:pt x="2809" y="4517"/>
                  </a:cubicBezTo>
                  <a:cubicBezTo>
                    <a:pt x="2809" y="4985"/>
                    <a:pt x="2931" y="5453"/>
                    <a:pt x="3043" y="5800"/>
                  </a:cubicBezTo>
                  <a:lnTo>
                    <a:pt x="2931" y="5800"/>
                  </a:lnTo>
                  <a:cubicBezTo>
                    <a:pt x="2753" y="5743"/>
                    <a:pt x="2605" y="5715"/>
                    <a:pt x="2459" y="5715"/>
                  </a:cubicBezTo>
                  <a:cubicBezTo>
                    <a:pt x="2313" y="5715"/>
                    <a:pt x="2167" y="5743"/>
                    <a:pt x="1994" y="5800"/>
                  </a:cubicBezTo>
                  <a:cubicBezTo>
                    <a:pt x="1760" y="5921"/>
                    <a:pt x="1526" y="6155"/>
                    <a:pt x="1404" y="6502"/>
                  </a:cubicBezTo>
                  <a:lnTo>
                    <a:pt x="702" y="8496"/>
                  </a:lnTo>
                  <a:cubicBezTo>
                    <a:pt x="590" y="8842"/>
                    <a:pt x="590" y="9077"/>
                    <a:pt x="702" y="9432"/>
                  </a:cubicBezTo>
                  <a:cubicBezTo>
                    <a:pt x="824" y="9545"/>
                    <a:pt x="1058" y="9779"/>
                    <a:pt x="1292" y="9900"/>
                  </a:cubicBezTo>
                  <a:cubicBezTo>
                    <a:pt x="1058" y="9900"/>
                    <a:pt x="824" y="9900"/>
                    <a:pt x="590" y="10013"/>
                  </a:cubicBezTo>
                  <a:cubicBezTo>
                    <a:pt x="356" y="10134"/>
                    <a:pt x="122" y="10369"/>
                    <a:pt x="0" y="10603"/>
                  </a:cubicBezTo>
                  <a:cubicBezTo>
                    <a:pt x="0" y="10837"/>
                    <a:pt x="0" y="11183"/>
                    <a:pt x="122" y="11417"/>
                  </a:cubicBezTo>
                  <a:cubicBezTo>
                    <a:pt x="234" y="11651"/>
                    <a:pt x="468" y="11885"/>
                    <a:pt x="702" y="12007"/>
                  </a:cubicBezTo>
                  <a:cubicBezTo>
                    <a:pt x="824" y="12007"/>
                    <a:pt x="936" y="12119"/>
                    <a:pt x="1058" y="12119"/>
                  </a:cubicBezTo>
                  <a:cubicBezTo>
                    <a:pt x="1292" y="12119"/>
                    <a:pt x="1404" y="12007"/>
                    <a:pt x="1526" y="12007"/>
                  </a:cubicBezTo>
                  <a:cubicBezTo>
                    <a:pt x="1760" y="11885"/>
                    <a:pt x="1994" y="11651"/>
                    <a:pt x="2107" y="11305"/>
                  </a:cubicBezTo>
                  <a:cubicBezTo>
                    <a:pt x="2228" y="11071"/>
                    <a:pt x="2228" y="10837"/>
                    <a:pt x="2107" y="10481"/>
                  </a:cubicBezTo>
                  <a:cubicBezTo>
                    <a:pt x="1994" y="10247"/>
                    <a:pt x="1760" y="10134"/>
                    <a:pt x="1638" y="10013"/>
                  </a:cubicBezTo>
                  <a:lnTo>
                    <a:pt x="1760" y="10013"/>
                  </a:lnTo>
                  <a:cubicBezTo>
                    <a:pt x="1994" y="10013"/>
                    <a:pt x="2107" y="10013"/>
                    <a:pt x="2228" y="9900"/>
                  </a:cubicBezTo>
                  <a:cubicBezTo>
                    <a:pt x="2575" y="9779"/>
                    <a:pt x="2809" y="9545"/>
                    <a:pt x="2809" y="9311"/>
                  </a:cubicBezTo>
                  <a:lnTo>
                    <a:pt x="3277" y="8140"/>
                  </a:lnTo>
                  <a:lnTo>
                    <a:pt x="3511" y="8140"/>
                  </a:lnTo>
                  <a:cubicBezTo>
                    <a:pt x="3277" y="8842"/>
                    <a:pt x="3277" y="9545"/>
                    <a:pt x="3277" y="10247"/>
                  </a:cubicBezTo>
                  <a:cubicBezTo>
                    <a:pt x="3277" y="12007"/>
                    <a:pt x="3867" y="13524"/>
                    <a:pt x="5149" y="14582"/>
                  </a:cubicBezTo>
                  <a:cubicBezTo>
                    <a:pt x="5852" y="15162"/>
                    <a:pt x="6554" y="15630"/>
                    <a:pt x="7490" y="15986"/>
                  </a:cubicBezTo>
                  <a:lnTo>
                    <a:pt x="7490" y="16099"/>
                  </a:lnTo>
                  <a:cubicBezTo>
                    <a:pt x="6936" y="16320"/>
                    <a:pt x="6410" y="16437"/>
                    <a:pt x="5910" y="16437"/>
                  </a:cubicBezTo>
                  <a:cubicBezTo>
                    <a:pt x="5353" y="16437"/>
                    <a:pt x="4828" y="16292"/>
                    <a:pt x="4335" y="15986"/>
                  </a:cubicBezTo>
                  <a:cubicBezTo>
                    <a:pt x="4119" y="15893"/>
                    <a:pt x="3895" y="15848"/>
                    <a:pt x="3676" y="15848"/>
                  </a:cubicBezTo>
                  <a:cubicBezTo>
                    <a:pt x="3061" y="15848"/>
                    <a:pt x="2484" y="16200"/>
                    <a:pt x="2228" y="16801"/>
                  </a:cubicBezTo>
                  <a:cubicBezTo>
                    <a:pt x="1994" y="17156"/>
                    <a:pt x="1994" y="17625"/>
                    <a:pt x="2107" y="17971"/>
                  </a:cubicBezTo>
                  <a:cubicBezTo>
                    <a:pt x="2228" y="18439"/>
                    <a:pt x="2575" y="18795"/>
                    <a:pt x="2931" y="18907"/>
                  </a:cubicBezTo>
                  <a:cubicBezTo>
                    <a:pt x="3867" y="19375"/>
                    <a:pt x="4803" y="19610"/>
                    <a:pt x="5852" y="19610"/>
                  </a:cubicBezTo>
                  <a:cubicBezTo>
                    <a:pt x="6442" y="19610"/>
                    <a:pt x="6910" y="19610"/>
                    <a:pt x="7378" y="19497"/>
                  </a:cubicBezTo>
                  <a:cubicBezTo>
                    <a:pt x="7612" y="20078"/>
                    <a:pt x="7846" y="20546"/>
                    <a:pt x="8192" y="21014"/>
                  </a:cubicBezTo>
                  <a:cubicBezTo>
                    <a:pt x="7881" y="21434"/>
                    <a:pt x="7283" y="21855"/>
                    <a:pt x="6656" y="21855"/>
                  </a:cubicBezTo>
                  <a:cubicBezTo>
                    <a:pt x="6585" y="21855"/>
                    <a:pt x="6513" y="21849"/>
                    <a:pt x="6442" y="21838"/>
                  </a:cubicBezTo>
                  <a:cubicBezTo>
                    <a:pt x="5739" y="21838"/>
                    <a:pt x="5037" y="21370"/>
                    <a:pt x="4915" y="20667"/>
                  </a:cubicBezTo>
                  <a:cubicBezTo>
                    <a:pt x="4803" y="20312"/>
                    <a:pt x="4569" y="20078"/>
                    <a:pt x="4335" y="19965"/>
                  </a:cubicBezTo>
                  <a:cubicBezTo>
                    <a:pt x="4169" y="19879"/>
                    <a:pt x="3941" y="19797"/>
                    <a:pt x="3740" y="19797"/>
                  </a:cubicBezTo>
                  <a:cubicBezTo>
                    <a:pt x="3657" y="19797"/>
                    <a:pt x="3579" y="19811"/>
                    <a:pt x="3511" y="19844"/>
                  </a:cubicBezTo>
                  <a:cubicBezTo>
                    <a:pt x="2809" y="19965"/>
                    <a:pt x="2462" y="20667"/>
                    <a:pt x="2696" y="21248"/>
                  </a:cubicBezTo>
                  <a:cubicBezTo>
                    <a:pt x="3043" y="22886"/>
                    <a:pt x="4569" y="24057"/>
                    <a:pt x="6320" y="24178"/>
                  </a:cubicBezTo>
                  <a:lnTo>
                    <a:pt x="6554" y="24178"/>
                  </a:lnTo>
                  <a:cubicBezTo>
                    <a:pt x="7256" y="24178"/>
                    <a:pt x="8548" y="23944"/>
                    <a:pt x="9831" y="22652"/>
                  </a:cubicBezTo>
                  <a:lnTo>
                    <a:pt x="9831" y="22652"/>
                  </a:lnTo>
                  <a:cubicBezTo>
                    <a:pt x="9831" y="23476"/>
                    <a:pt x="9831" y="24291"/>
                    <a:pt x="9718" y="25227"/>
                  </a:cubicBezTo>
                  <a:cubicBezTo>
                    <a:pt x="9718" y="26051"/>
                    <a:pt x="10299" y="26866"/>
                    <a:pt x="11235" y="26987"/>
                  </a:cubicBezTo>
                  <a:lnTo>
                    <a:pt x="11357" y="26987"/>
                  </a:lnTo>
                  <a:cubicBezTo>
                    <a:pt x="12172" y="26987"/>
                    <a:pt x="12874" y="26285"/>
                    <a:pt x="12995" y="25461"/>
                  </a:cubicBezTo>
                  <a:cubicBezTo>
                    <a:pt x="12995" y="24759"/>
                    <a:pt x="13108" y="24178"/>
                    <a:pt x="13108" y="23476"/>
                  </a:cubicBezTo>
                  <a:lnTo>
                    <a:pt x="13698" y="23476"/>
                  </a:lnTo>
                  <a:cubicBezTo>
                    <a:pt x="13698" y="23944"/>
                    <a:pt x="13698" y="24525"/>
                    <a:pt x="13576" y="25227"/>
                  </a:cubicBezTo>
                  <a:cubicBezTo>
                    <a:pt x="13464" y="26051"/>
                    <a:pt x="14166" y="26866"/>
                    <a:pt x="14980" y="26987"/>
                  </a:cubicBezTo>
                  <a:lnTo>
                    <a:pt x="15214" y="26987"/>
                  </a:lnTo>
                  <a:cubicBezTo>
                    <a:pt x="15804" y="26987"/>
                    <a:pt x="16385" y="26519"/>
                    <a:pt x="16741" y="25929"/>
                  </a:cubicBezTo>
                  <a:cubicBezTo>
                    <a:pt x="16741" y="25817"/>
                    <a:pt x="16619" y="25583"/>
                    <a:pt x="16506" y="25461"/>
                  </a:cubicBezTo>
                  <a:cubicBezTo>
                    <a:pt x="16444" y="25431"/>
                    <a:pt x="16382" y="25417"/>
                    <a:pt x="16322" y="25417"/>
                  </a:cubicBezTo>
                  <a:cubicBezTo>
                    <a:pt x="16156" y="25417"/>
                    <a:pt x="16006" y="25523"/>
                    <a:pt x="15917" y="25695"/>
                  </a:cubicBezTo>
                  <a:cubicBezTo>
                    <a:pt x="15804" y="25929"/>
                    <a:pt x="15570" y="26163"/>
                    <a:pt x="15214" y="26163"/>
                  </a:cubicBezTo>
                  <a:lnTo>
                    <a:pt x="15102" y="26163"/>
                  </a:lnTo>
                  <a:cubicBezTo>
                    <a:pt x="14634" y="26163"/>
                    <a:pt x="14278" y="25695"/>
                    <a:pt x="14400" y="25227"/>
                  </a:cubicBezTo>
                  <a:cubicBezTo>
                    <a:pt x="14400" y="24525"/>
                    <a:pt x="14512" y="23944"/>
                    <a:pt x="14512" y="23355"/>
                  </a:cubicBezTo>
                  <a:cubicBezTo>
                    <a:pt x="15102" y="23242"/>
                    <a:pt x="15570" y="23008"/>
                    <a:pt x="16151" y="22774"/>
                  </a:cubicBezTo>
                  <a:lnTo>
                    <a:pt x="16151" y="24057"/>
                  </a:lnTo>
                  <a:cubicBezTo>
                    <a:pt x="16151" y="24291"/>
                    <a:pt x="16272" y="24525"/>
                    <a:pt x="16506" y="24525"/>
                  </a:cubicBezTo>
                  <a:cubicBezTo>
                    <a:pt x="16741" y="24525"/>
                    <a:pt x="16853" y="24291"/>
                    <a:pt x="16853" y="24057"/>
                  </a:cubicBezTo>
                  <a:cubicBezTo>
                    <a:pt x="16975" y="23476"/>
                    <a:pt x="16853" y="22886"/>
                    <a:pt x="16853" y="22306"/>
                  </a:cubicBezTo>
                  <a:cubicBezTo>
                    <a:pt x="18145" y="21370"/>
                    <a:pt x="18959" y="19965"/>
                    <a:pt x="19194" y="18439"/>
                  </a:cubicBezTo>
                  <a:cubicBezTo>
                    <a:pt x="20252" y="17971"/>
                    <a:pt x="21300" y="17269"/>
                    <a:pt x="22002" y="16333"/>
                  </a:cubicBezTo>
                  <a:cubicBezTo>
                    <a:pt x="22705" y="15284"/>
                    <a:pt x="22939" y="14114"/>
                    <a:pt x="22471" y="12943"/>
                  </a:cubicBezTo>
                  <a:cubicBezTo>
                    <a:pt x="22939" y="12119"/>
                    <a:pt x="23060" y="11183"/>
                    <a:pt x="23060" y="10247"/>
                  </a:cubicBezTo>
                  <a:cubicBezTo>
                    <a:pt x="23060" y="9311"/>
                    <a:pt x="22939" y="8262"/>
                    <a:pt x="22592" y="7438"/>
                  </a:cubicBezTo>
                  <a:cubicBezTo>
                    <a:pt x="22939" y="6858"/>
                    <a:pt x="23173" y="6268"/>
                    <a:pt x="23294" y="5687"/>
                  </a:cubicBezTo>
                  <a:lnTo>
                    <a:pt x="23528" y="7092"/>
                  </a:lnTo>
                  <a:cubicBezTo>
                    <a:pt x="23641" y="7326"/>
                    <a:pt x="23763" y="7560"/>
                    <a:pt x="23997" y="7794"/>
                  </a:cubicBezTo>
                  <a:cubicBezTo>
                    <a:pt x="24231" y="7906"/>
                    <a:pt x="24465" y="8028"/>
                    <a:pt x="24699" y="8028"/>
                  </a:cubicBezTo>
                  <a:cubicBezTo>
                    <a:pt x="24699" y="8028"/>
                    <a:pt x="24811" y="8028"/>
                    <a:pt x="24933" y="7906"/>
                  </a:cubicBezTo>
                  <a:cubicBezTo>
                    <a:pt x="25167" y="7906"/>
                    <a:pt x="25401" y="7794"/>
                    <a:pt x="25635" y="7438"/>
                  </a:cubicBezTo>
                  <a:cubicBezTo>
                    <a:pt x="25747" y="7204"/>
                    <a:pt x="25869" y="6970"/>
                    <a:pt x="25747" y="6623"/>
                  </a:cubicBezTo>
                  <a:lnTo>
                    <a:pt x="25635" y="5453"/>
                  </a:lnTo>
                  <a:cubicBezTo>
                    <a:pt x="26571" y="4863"/>
                    <a:pt x="27152" y="3581"/>
                    <a:pt x="26918" y="2410"/>
                  </a:cubicBezTo>
                  <a:cubicBezTo>
                    <a:pt x="26714" y="986"/>
                    <a:pt x="25450" y="1"/>
                    <a:pt x="2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171743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986449" y="503780"/>
            <a:ext cx="492863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4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46;p33">
            <a:extLst>
              <a:ext uri="{FF2B5EF4-FFF2-40B4-BE49-F238E27FC236}">
                <a16:creationId xmlns:a16="http://schemas.microsoft.com/office/drawing/2014/main" id="{18AD9F94-B289-4FCA-9197-581E7DE6DA33}"/>
              </a:ext>
            </a:extLst>
          </p:cNvPr>
          <p:cNvGrpSpPr/>
          <p:nvPr/>
        </p:nvGrpSpPr>
        <p:grpSpPr>
          <a:xfrm>
            <a:off x="571728" y="468412"/>
            <a:ext cx="423950" cy="421426"/>
            <a:chOff x="4232613" y="3603100"/>
            <a:chExt cx="678800" cy="674700"/>
          </a:xfrm>
        </p:grpSpPr>
        <p:sp>
          <p:nvSpPr>
            <p:cNvPr id="34" name="Google Shape;447;p33">
              <a:extLst>
                <a:ext uri="{FF2B5EF4-FFF2-40B4-BE49-F238E27FC236}">
                  <a16:creationId xmlns:a16="http://schemas.microsoft.com/office/drawing/2014/main" id="{4ED569BD-1BAB-451C-AD4F-B1A19FCFFE29}"/>
                </a:ext>
              </a:extLst>
            </p:cNvPr>
            <p:cNvSpPr/>
            <p:nvPr/>
          </p:nvSpPr>
          <p:spPr>
            <a:xfrm>
              <a:off x="4305863" y="4068900"/>
              <a:ext cx="210675" cy="129775"/>
            </a:xfrm>
            <a:custGeom>
              <a:avLst/>
              <a:gdLst/>
              <a:ahLst/>
              <a:cxnLst/>
              <a:rect l="l" t="t" r="r" b="b"/>
              <a:pathLst>
                <a:path w="8427" h="5191" extrusionOk="0">
                  <a:moveTo>
                    <a:pt x="7580" y="1"/>
                  </a:moveTo>
                  <a:cubicBezTo>
                    <a:pt x="7291" y="1"/>
                    <a:pt x="6994" y="151"/>
                    <a:pt x="6901" y="509"/>
                  </a:cubicBezTo>
                  <a:cubicBezTo>
                    <a:pt x="6086" y="2616"/>
                    <a:pt x="4794" y="3674"/>
                    <a:pt x="3512" y="3674"/>
                  </a:cubicBezTo>
                  <a:cubicBezTo>
                    <a:pt x="2575" y="3552"/>
                    <a:pt x="1751" y="2972"/>
                    <a:pt x="1517" y="2148"/>
                  </a:cubicBezTo>
                  <a:cubicBezTo>
                    <a:pt x="1517" y="1762"/>
                    <a:pt x="1200" y="1535"/>
                    <a:pt x="826" y="1535"/>
                  </a:cubicBezTo>
                  <a:cubicBezTo>
                    <a:pt x="746" y="1535"/>
                    <a:pt x="664" y="1546"/>
                    <a:pt x="581" y="1567"/>
                  </a:cubicBezTo>
                  <a:cubicBezTo>
                    <a:pt x="235" y="1680"/>
                    <a:pt x="1" y="2148"/>
                    <a:pt x="113" y="2504"/>
                  </a:cubicBezTo>
                  <a:cubicBezTo>
                    <a:pt x="469" y="4020"/>
                    <a:pt x="1873" y="5078"/>
                    <a:pt x="3390" y="5191"/>
                  </a:cubicBezTo>
                  <a:lnTo>
                    <a:pt x="3624" y="5191"/>
                  </a:lnTo>
                  <a:cubicBezTo>
                    <a:pt x="4682" y="5191"/>
                    <a:pt x="6901" y="4723"/>
                    <a:pt x="8305" y="978"/>
                  </a:cubicBezTo>
                  <a:cubicBezTo>
                    <a:pt x="8427" y="631"/>
                    <a:pt x="8193" y="163"/>
                    <a:pt x="7837" y="41"/>
                  </a:cubicBezTo>
                  <a:cubicBezTo>
                    <a:pt x="7756" y="15"/>
                    <a:pt x="7668" y="1"/>
                    <a:pt x="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8;p33">
              <a:extLst>
                <a:ext uri="{FF2B5EF4-FFF2-40B4-BE49-F238E27FC236}">
                  <a16:creationId xmlns:a16="http://schemas.microsoft.com/office/drawing/2014/main" id="{E36DAF0D-8A1A-4FC7-86EA-650E460AA8AB}"/>
                </a:ext>
              </a:extLst>
            </p:cNvPr>
            <p:cNvSpPr/>
            <p:nvPr/>
          </p:nvSpPr>
          <p:spPr>
            <a:xfrm>
              <a:off x="4305863" y="4107275"/>
              <a:ext cx="43800" cy="38750"/>
            </a:xfrm>
            <a:custGeom>
              <a:avLst/>
              <a:gdLst/>
              <a:ahLst/>
              <a:cxnLst/>
              <a:rect l="l" t="t" r="r" b="b"/>
              <a:pathLst>
                <a:path w="1752" h="1550" extrusionOk="0">
                  <a:moveTo>
                    <a:pt x="826" y="0"/>
                  </a:moveTo>
                  <a:cubicBezTo>
                    <a:pt x="746" y="0"/>
                    <a:pt x="664" y="11"/>
                    <a:pt x="581" y="32"/>
                  </a:cubicBezTo>
                  <a:cubicBezTo>
                    <a:pt x="235" y="145"/>
                    <a:pt x="1" y="613"/>
                    <a:pt x="113" y="969"/>
                  </a:cubicBezTo>
                  <a:cubicBezTo>
                    <a:pt x="113" y="1203"/>
                    <a:pt x="235" y="1315"/>
                    <a:pt x="235" y="1549"/>
                  </a:cubicBezTo>
                  <a:cubicBezTo>
                    <a:pt x="703" y="1437"/>
                    <a:pt x="1283" y="1315"/>
                    <a:pt x="1751" y="969"/>
                  </a:cubicBezTo>
                  <a:cubicBezTo>
                    <a:pt x="1639" y="847"/>
                    <a:pt x="1639" y="735"/>
                    <a:pt x="1517" y="613"/>
                  </a:cubicBezTo>
                  <a:cubicBezTo>
                    <a:pt x="1517" y="227"/>
                    <a:pt x="1200" y="0"/>
                    <a:pt x="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9;p33">
              <a:extLst>
                <a:ext uri="{FF2B5EF4-FFF2-40B4-BE49-F238E27FC236}">
                  <a16:creationId xmlns:a16="http://schemas.microsoft.com/office/drawing/2014/main" id="{FA813815-19B9-401A-9D75-8404F8BAC6B2}"/>
                </a:ext>
              </a:extLst>
            </p:cNvPr>
            <p:cNvSpPr/>
            <p:nvPr/>
          </p:nvSpPr>
          <p:spPr>
            <a:xfrm>
              <a:off x="4481413" y="4104625"/>
              <a:ext cx="70250" cy="161475"/>
            </a:xfrm>
            <a:custGeom>
              <a:avLst/>
              <a:gdLst/>
              <a:ahLst/>
              <a:cxnLst/>
              <a:rect l="l" t="t" r="r" b="b"/>
              <a:pathLst>
                <a:path w="2810" h="6459" extrusionOk="0">
                  <a:moveTo>
                    <a:pt x="1348" y="0"/>
                  </a:moveTo>
                  <a:cubicBezTo>
                    <a:pt x="1288" y="0"/>
                    <a:pt x="1229" y="5"/>
                    <a:pt x="1171" y="17"/>
                  </a:cubicBezTo>
                  <a:cubicBezTo>
                    <a:pt x="469" y="138"/>
                    <a:pt x="1" y="719"/>
                    <a:pt x="113" y="1421"/>
                  </a:cubicBezTo>
                  <a:cubicBezTo>
                    <a:pt x="347" y="2591"/>
                    <a:pt x="347" y="3762"/>
                    <a:pt x="235" y="5166"/>
                  </a:cubicBezTo>
                  <a:cubicBezTo>
                    <a:pt x="113" y="5868"/>
                    <a:pt x="581" y="6458"/>
                    <a:pt x="1283" y="6458"/>
                  </a:cubicBezTo>
                  <a:lnTo>
                    <a:pt x="1405" y="6458"/>
                  </a:lnTo>
                  <a:cubicBezTo>
                    <a:pt x="1985" y="6458"/>
                    <a:pt x="2575" y="5990"/>
                    <a:pt x="2575" y="5400"/>
                  </a:cubicBezTo>
                  <a:cubicBezTo>
                    <a:pt x="2809" y="3762"/>
                    <a:pt x="2809" y="2357"/>
                    <a:pt x="2575" y="1075"/>
                  </a:cubicBezTo>
                  <a:cubicBezTo>
                    <a:pt x="2466" y="442"/>
                    <a:pt x="1886" y="0"/>
                    <a:pt x="1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0;p33">
              <a:extLst>
                <a:ext uri="{FF2B5EF4-FFF2-40B4-BE49-F238E27FC236}">
                  <a16:creationId xmlns:a16="http://schemas.microsoft.com/office/drawing/2014/main" id="{605A4E0D-23F0-463C-AD49-29E662344F93}"/>
                </a:ext>
              </a:extLst>
            </p:cNvPr>
            <p:cNvSpPr/>
            <p:nvPr/>
          </p:nvSpPr>
          <p:spPr>
            <a:xfrm>
              <a:off x="4577863" y="4104625"/>
              <a:ext cx="70225" cy="161475"/>
            </a:xfrm>
            <a:custGeom>
              <a:avLst/>
              <a:gdLst/>
              <a:ahLst/>
              <a:cxnLst/>
              <a:rect l="l" t="t" r="r" b="b"/>
              <a:pathLst>
                <a:path w="2809" h="6459" extrusionOk="0">
                  <a:moveTo>
                    <a:pt x="1349" y="0"/>
                  </a:moveTo>
                  <a:cubicBezTo>
                    <a:pt x="1289" y="0"/>
                    <a:pt x="1229" y="5"/>
                    <a:pt x="1170" y="17"/>
                  </a:cubicBezTo>
                  <a:cubicBezTo>
                    <a:pt x="468" y="138"/>
                    <a:pt x="0" y="719"/>
                    <a:pt x="122" y="1421"/>
                  </a:cubicBezTo>
                  <a:cubicBezTo>
                    <a:pt x="356" y="2591"/>
                    <a:pt x="356" y="3762"/>
                    <a:pt x="234" y="5166"/>
                  </a:cubicBezTo>
                  <a:cubicBezTo>
                    <a:pt x="122" y="5868"/>
                    <a:pt x="590" y="6458"/>
                    <a:pt x="1292" y="6458"/>
                  </a:cubicBezTo>
                  <a:lnTo>
                    <a:pt x="1404" y="6458"/>
                  </a:lnTo>
                  <a:cubicBezTo>
                    <a:pt x="1994" y="6458"/>
                    <a:pt x="2575" y="5990"/>
                    <a:pt x="2575" y="5400"/>
                  </a:cubicBezTo>
                  <a:cubicBezTo>
                    <a:pt x="2809" y="3762"/>
                    <a:pt x="2696" y="2357"/>
                    <a:pt x="2462" y="1075"/>
                  </a:cubicBezTo>
                  <a:cubicBezTo>
                    <a:pt x="2462" y="442"/>
                    <a:pt x="1893" y="0"/>
                    <a:pt x="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1;p33">
              <a:extLst>
                <a:ext uri="{FF2B5EF4-FFF2-40B4-BE49-F238E27FC236}">
                  <a16:creationId xmlns:a16="http://schemas.microsoft.com/office/drawing/2014/main" id="{5A9D752B-2346-490E-B38E-114DD7EE9CED}"/>
                </a:ext>
              </a:extLst>
            </p:cNvPr>
            <p:cNvSpPr/>
            <p:nvPr/>
          </p:nvSpPr>
          <p:spPr>
            <a:xfrm>
              <a:off x="4288313" y="4003300"/>
              <a:ext cx="198975" cy="81400"/>
            </a:xfrm>
            <a:custGeom>
              <a:avLst/>
              <a:gdLst/>
              <a:ahLst/>
              <a:cxnLst/>
              <a:rect l="l" t="t" r="r" b="b"/>
              <a:pathLst>
                <a:path w="7959" h="3256" extrusionOk="0">
                  <a:moveTo>
                    <a:pt x="6552" y="1"/>
                  </a:moveTo>
                  <a:cubicBezTo>
                    <a:pt x="6394" y="1"/>
                    <a:pt x="6236" y="30"/>
                    <a:pt x="6086" y="91"/>
                  </a:cubicBezTo>
                  <a:cubicBezTo>
                    <a:pt x="5237" y="549"/>
                    <a:pt x="4425" y="787"/>
                    <a:pt x="3651" y="787"/>
                  </a:cubicBezTo>
                  <a:cubicBezTo>
                    <a:pt x="3034" y="787"/>
                    <a:pt x="2442" y="636"/>
                    <a:pt x="1873" y="325"/>
                  </a:cubicBezTo>
                  <a:cubicBezTo>
                    <a:pt x="1721" y="264"/>
                    <a:pt x="1561" y="235"/>
                    <a:pt x="1404" y="235"/>
                  </a:cubicBezTo>
                  <a:cubicBezTo>
                    <a:pt x="952" y="235"/>
                    <a:pt x="520" y="477"/>
                    <a:pt x="347" y="914"/>
                  </a:cubicBezTo>
                  <a:cubicBezTo>
                    <a:pt x="0" y="1495"/>
                    <a:pt x="234" y="2319"/>
                    <a:pt x="815" y="2553"/>
                  </a:cubicBezTo>
                  <a:cubicBezTo>
                    <a:pt x="1751" y="3021"/>
                    <a:pt x="2687" y="3255"/>
                    <a:pt x="3624" y="3255"/>
                  </a:cubicBezTo>
                  <a:cubicBezTo>
                    <a:pt x="4794" y="3255"/>
                    <a:pt x="5964" y="2899"/>
                    <a:pt x="7135" y="2319"/>
                  </a:cubicBezTo>
                  <a:cubicBezTo>
                    <a:pt x="7725" y="1963"/>
                    <a:pt x="7959" y="1261"/>
                    <a:pt x="7725" y="680"/>
                  </a:cubicBezTo>
                  <a:cubicBezTo>
                    <a:pt x="7461" y="243"/>
                    <a:pt x="7006" y="1"/>
                    <a:pt x="6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2;p33">
              <a:extLst>
                <a:ext uri="{FF2B5EF4-FFF2-40B4-BE49-F238E27FC236}">
                  <a16:creationId xmlns:a16="http://schemas.microsoft.com/office/drawing/2014/main" id="{CF267267-15E3-4E6C-A60F-DEA94A14849D}"/>
                </a:ext>
              </a:extLst>
            </p:cNvPr>
            <p:cNvSpPr/>
            <p:nvPr/>
          </p:nvSpPr>
          <p:spPr>
            <a:xfrm>
              <a:off x="4639413" y="3896175"/>
              <a:ext cx="154975" cy="162075"/>
            </a:xfrm>
            <a:custGeom>
              <a:avLst/>
              <a:gdLst/>
              <a:ahLst/>
              <a:cxnLst/>
              <a:rect l="l" t="t" r="r" b="b"/>
              <a:pathLst>
                <a:path w="6199" h="6483" extrusionOk="0">
                  <a:moveTo>
                    <a:pt x="4387" y="0"/>
                  </a:moveTo>
                  <a:cubicBezTo>
                    <a:pt x="4193" y="0"/>
                    <a:pt x="4007" y="52"/>
                    <a:pt x="3858" y="162"/>
                  </a:cubicBezTo>
                  <a:cubicBezTo>
                    <a:pt x="3277" y="518"/>
                    <a:pt x="3043" y="1333"/>
                    <a:pt x="3390" y="1922"/>
                  </a:cubicBezTo>
                  <a:cubicBezTo>
                    <a:pt x="3624" y="2269"/>
                    <a:pt x="3624" y="2625"/>
                    <a:pt x="3390" y="2971"/>
                  </a:cubicBezTo>
                  <a:cubicBezTo>
                    <a:pt x="2968" y="3603"/>
                    <a:pt x="2076" y="4046"/>
                    <a:pt x="1643" y="4046"/>
                  </a:cubicBezTo>
                  <a:cubicBezTo>
                    <a:pt x="1595" y="4046"/>
                    <a:pt x="1553" y="4040"/>
                    <a:pt x="1517" y="4029"/>
                  </a:cubicBezTo>
                  <a:cubicBezTo>
                    <a:pt x="1441" y="4016"/>
                    <a:pt x="1367" y="4010"/>
                    <a:pt x="1295" y="4010"/>
                  </a:cubicBezTo>
                  <a:cubicBezTo>
                    <a:pt x="695" y="4010"/>
                    <a:pt x="221" y="4439"/>
                    <a:pt x="113" y="4965"/>
                  </a:cubicBezTo>
                  <a:cubicBezTo>
                    <a:pt x="0" y="5668"/>
                    <a:pt x="347" y="6248"/>
                    <a:pt x="1049" y="6482"/>
                  </a:cubicBezTo>
                  <a:lnTo>
                    <a:pt x="1517" y="6482"/>
                  </a:lnTo>
                  <a:cubicBezTo>
                    <a:pt x="2922" y="6482"/>
                    <a:pt x="4560" y="5668"/>
                    <a:pt x="5384" y="4376"/>
                  </a:cubicBezTo>
                  <a:cubicBezTo>
                    <a:pt x="6199" y="3205"/>
                    <a:pt x="6199" y="1801"/>
                    <a:pt x="5496" y="630"/>
                  </a:cubicBezTo>
                  <a:cubicBezTo>
                    <a:pt x="5260" y="235"/>
                    <a:pt x="4803" y="0"/>
                    <a:pt x="4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3;p33">
              <a:extLst>
                <a:ext uri="{FF2B5EF4-FFF2-40B4-BE49-F238E27FC236}">
                  <a16:creationId xmlns:a16="http://schemas.microsoft.com/office/drawing/2014/main" id="{E9632E6E-3A08-48DE-B9EF-D7AEA12E886C}"/>
                </a:ext>
              </a:extLst>
            </p:cNvPr>
            <p:cNvSpPr/>
            <p:nvPr/>
          </p:nvSpPr>
          <p:spPr>
            <a:xfrm>
              <a:off x="4583713" y="4178300"/>
              <a:ext cx="25" cy="26225"/>
            </a:xfrm>
            <a:custGeom>
              <a:avLst/>
              <a:gdLst/>
              <a:ahLst/>
              <a:cxnLst/>
              <a:rect l="l" t="t" r="r" b="b"/>
              <a:pathLst>
                <a:path w="1" h="1049" extrusionOk="0">
                  <a:moveTo>
                    <a:pt x="0" y="0"/>
                  </a:moveTo>
                  <a:lnTo>
                    <a:pt x="0" y="0"/>
                  </a:lnTo>
                  <a:lnTo>
                    <a:pt x="0" y="1049"/>
                  </a:lnTo>
                  <a:lnTo>
                    <a:pt x="0" y="1049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4;p33">
              <a:extLst>
                <a:ext uri="{FF2B5EF4-FFF2-40B4-BE49-F238E27FC236}">
                  <a16:creationId xmlns:a16="http://schemas.microsoft.com/office/drawing/2014/main" id="{AE17D4D4-89BB-40C8-A053-84E3884B08BE}"/>
                </a:ext>
              </a:extLst>
            </p:cNvPr>
            <p:cNvSpPr/>
            <p:nvPr/>
          </p:nvSpPr>
          <p:spPr>
            <a:xfrm>
              <a:off x="4583713" y="4154875"/>
              <a:ext cx="61575" cy="49650"/>
            </a:xfrm>
            <a:custGeom>
              <a:avLst/>
              <a:gdLst/>
              <a:ahLst/>
              <a:cxnLst/>
              <a:rect l="l" t="t" r="r" b="b"/>
              <a:pathLst>
                <a:path w="2463" h="1986" extrusionOk="0">
                  <a:moveTo>
                    <a:pt x="2462" y="1"/>
                  </a:moveTo>
                  <a:cubicBezTo>
                    <a:pt x="1760" y="469"/>
                    <a:pt x="936" y="815"/>
                    <a:pt x="0" y="937"/>
                  </a:cubicBezTo>
                  <a:lnTo>
                    <a:pt x="0" y="1986"/>
                  </a:lnTo>
                  <a:cubicBezTo>
                    <a:pt x="936" y="1873"/>
                    <a:pt x="1760" y="1518"/>
                    <a:pt x="2462" y="1171"/>
                  </a:cubicBezTo>
                  <a:lnTo>
                    <a:pt x="24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5;p33">
              <a:extLst>
                <a:ext uri="{FF2B5EF4-FFF2-40B4-BE49-F238E27FC236}">
                  <a16:creationId xmlns:a16="http://schemas.microsoft.com/office/drawing/2014/main" id="{9C21125E-9CFC-48A0-8C74-1A8C52046FD8}"/>
                </a:ext>
              </a:extLst>
            </p:cNvPr>
            <p:cNvSpPr/>
            <p:nvPr/>
          </p:nvSpPr>
          <p:spPr>
            <a:xfrm>
              <a:off x="4487263" y="4160725"/>
              <a:ext cx="2825" cy="29300"/>
            </a:xfrm>
            <a:custGeom>
              <a:avLst/>
              <a:gdLst/>
              <a:ahLst/>
              <a:cxnLst/>
              <a:rect l="l" t="t" r="r" b="b"/>
              <a:pathLst>
                <a:path w="113" h="1172" extrusionOk="0">
                  <a:moveTo>
                    <a:pt x="1" y="1"/>
                  </a:moveTo>
                  <a:cubicBezTo>
                    <a:pt x="1" y="347"/>
                    <a:pt x="113" y="703"/>
                    <a:pt x="113" y="1171"/>
                  </a:cubicBezTo>
                  <a:lnTo>
                    <a:pt x="113" y="1171"/>
                  </a:lnTo>
                  <a:cubicBezTo>
                    <a:pt x="113" y="703"/>
                    <a:pt x="1" y="347"/>
                    <a:pt x="1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6;p33">
              <a:extLst>
                <a:ext uri="{FF2B5EF4-FFF2-40B4-BE49-F238E27FC236}">
                  <a16:creationId xmlns:a16="http://schemas.microsoft.com/office/drawing/2014/main" id="{078FDE80-26C2-4D37-98C2-D919488E984A}"/>
                </a:ext>
              </a:extLst>
            </p:cNvPr>
            <p:cNvSpPr/>
            <p:nvPr/>
          </p:nvSpPr>
          <p:spPr>
            <a:xfrm>
              <a:off x="4487263" y="4160725"/>
              <a:ext cx="61350" cy="43800"/>
            </a:xfrm>
            <a:custGeom>
              <a:avLst/>
              <a:gdLst/>
              <a:ahLst/>
              <a:cxnLst/>
              <a:rect l="l" t="t" r="r" b="b"/>
              <a:pathLst>
                <a:path w="2454" h="1752" extrusionOk="0">
                  <a:moveTo>
                    <a:pt x="1" y="1"/>
                  </a:moveTo>
                  <a:cubicBezTo>
                    <a:pt x="1" y="347"/>
                    <a:pt x="113" y="703"/>
                    <a:pt x="113" y="1171"/>
                  </a:cubicBezTo>
                  <a:cubicBezTo>
                    <a:pt x="815" y="1518"/>
                    <a:pt x="1639" y="1752"/>
                    <a:pt x="2454" y="1752"/>
                  </a:cubicBezTo>
                  <a:lnTo>
                    <a:pt x="2454" y="703"/>
                  </a:lnTo>
                  <a:cubicBezTo>
                    <a:pt x="1639" y="703"/>
                    <a:pt x="937" y="469"/>
                    <a:pt x="235" y="113"/>
                  </a:cubicBezTo>
                  <a:cubicBezTo>
                    <a:pt x="113" y="1"/>
                    <a:pt x="11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7;p33">
              <a:extLst>
                <a:ext uri="{FF2B5EF4-FFF2-40B4-BE49-F238E27FC236}">
                  <a16:creationId xmlns:a16="http://schemas.microsoft.com/office/drawing/2014/main" id="{4D2FE092-08D9-474C-A243-B43DBA3B9872}"/>
                </a:ext>
              </a:extLst>
            </p:cNvPr>
            <p:cNvSpPr/>
            <p:nvPr/>
          </p:nvSpPr>
          <p:spPr>
            <a:xfrm>
              <a:off x="4431563" y="4128425"/>
              <a:ext cx="20625" cy="17600"/>
            </a:xfrm>
            <a:custGeom>
              <a:avLst/>
              <a:gdLst/>
              <a:ahLst/>
              <a:cxnLst/>
              <a:rect l="l" t="t" r="r" b="b"/>
              <a:pathLst>
                <a:path w="825" h="704" extrusionOk="0">
                  <a:moveTo>
                    <a:pt x="824" y="1"/>
                  </a:moveTo>
                  <a:cubicBezTo>
                    <a:pt x="590" y="357"/>
                    <a:pt x="356" y="591"/>
                    <a:pt x="0" y="703"/>
                  </a:cubicBezTo>
                  <a:lnTo>
                    <a:pt x="0" y="703"/>
                  </a:lnTo>
                  <a:cubicBezTo>
                    <a:pt x="356" y="591"/>
                    <a:pt x="590" y="357"/>
                    <a:pt x="824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8;p33">
              <a:extLst>
                <a:ext uri="{FF2B5EF4-FFF2-40B4-BE49-F238E27FC236}">
                  <a16:creationId xmlns:a16="http://schemas.microsoft.com/office/drawing/2014/main" id="{B438EC47-45EC-4446-A3B0-B64EBCCBA689}"/>
                </a:ext>
              </a:extLst>
            </p:cNvPr>
            <p:cNvSpPr/>
            <p:nvPr/>
          </p:nvSpPr>
          <p:spPr>
            <a:xfrm>
              <a:off x="4431563" y="4128425"/>
              <a:ext cx="46825" cy="44050"/>
            </a:xfrm>
            <a:custGeom>
              <a:avLst/>
              <a:gdLst/>
              <a:ahLst/>
              <a:cxnLst/>
              <a:rect l="l" t="t" r="r" b="b"/>
              <a:pathLst>
                <a:path w="1873" h="1762" extrusionOk="0">
                  <a:moveTo>
                    <a:pt x="824" y="1"/>
                  </a:moveTo>
                  <a:cubicBezTo>
                    <a:pt x="590" y="357"/>
                    <a:pt x="356" y="591"/>
                    <a:pt x="0" y="703"/>
                  </a:cubicBezTo>
                  <a:cubicBezTo>
                    <a:pt x="356" y="1171"/>
                    <a:pt x="703" y="1527"/>
                    <a:pt x="1171" y="1761"/>
                  </a:cubicBezTo>
                  <a:cubicBezTo>
                    <a:pt x="1405" y="1639"/>
                    <a:pt x="1639" y="1405"/>
                    <a:pt x="1873" y="1059"/>
                  </a:cubicBezTo>
                  <a:cubicBezTo>
                    <a:pt x="1526" y="825"/>
                    <a:pt x="1058" y="469"/>
                    <a:pt x="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9;p33">
              <a:extLst>
                <a:ext uri="{FF2B5EF4-FFF2-40B4-BE49-F238E27FC236}">
                  <a16:creationId xmlns:a16="http://schemas.microsoft.com/office/drawing/2014/main" id="{D06D477D-35E3-4DAA-8675-E150738DDC8B}"/>
                </a:ext>
              </a:extLst>
            </p:cNvPr>
            <p:cNvSpPr/>
            <p:nvPr/>
          </p:nvSpPr>
          <p:spPr>
            <a:xfrm>
              <a:off x="4399488" y="4017250"/>
              <a:ext cx="14550" cy="3075"/>
            </a:xfrm>
            <a:custGeom>
              <a:avLst/>
              <a:gdLst/>
              <a:ahLst/>
              <a:cxnLst/>
              <a:rect l="l" t="t" r="r" b="b"/>
              <a:pathLst>
                <a:path w="582" h="123" extrusionOk="0">
                  <a:moveTo>
                    <a:pt x="347" y="122"/>
                  </a:moveTo>
                  <a:lnTo>
                    <a:pt x="1" y="122"/>
                  </a:lnTo>
                  <a:lnTo>
                    <a:pt x="1" y="122"/>
                  </a:lnTo>
                  <a:lnTo>
                    <a:pt x="347" y="122"/>
                  </a:lnTo>
                  <a:close/>
                  <a:moveTo>
                    <a:pt x="347" y="122"/>
                  </a:moveTo>
                  <a:lnTo>
                    <a:pt x="347" y="122"/>
                  </a:lnTo>
                  <a:lnTo>
                    <a:pt x="347" y="122"/>
                  </a:lnTo>
                  <a:close/>
                  <a:moveTo>
                    <a:pt x="347" y="122"/>
                  </a:moveTo>
                  <a:lnTo>
                    <a:pt x="347" y="122"/>
                  </a:lnTo>
                  <a:lnTo>
                    <a:pt x="347" y="122"/>
                  </a:lnTo>
                  <a:close/>
                  <a:moveTo>
                    <a:pt x="347" y="122"/>
                  </a:moveTo>
                  <a:lnTo>
                    <a:pt x="347" y="122"/>
                  </a:lnTo>
                  <a:lnTo>
                    <a:pt x="347" y="122"/>
                  </a:lnTo>
                  <a:close/>
                  <a:moveTo>
                    <a:pt x="469" y="122"/>
                  </a:moveTo>
                  <a:lnTo>
                    <a:pt x="347" y="122"/>
                  </a:lnTo>
                  <a:lnTo>
                    <a:pt x="469" y="122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lnTo>
                    <a:pt x="581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lnTo>
                    <a:pt x="581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lnTo>
                    <a:pt x="581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0;p33">
              <a:extLst>
                <a:ext uri="{FF2B5EF4-FFF2-40B4-BE49-F238E27FC236}">
                  <a16:creationId xmlns:a16="http://schemas.microsoft.com/office/drawing/2014/main" id="{EDCB79C8-A2EA-4C9D-A10D-6355B141D584}"/>
                </a:ext>
              </a:extLst>
            </p:cNvPr>
            <p:cNvSpPr/>
            <p:nvPr/>
          </p:nvSpPr>
          <p:spPr>
            <a:xfrm>
              <a:off x="4396438" y="4011400"/>
              <a:ext cx="32325" cy="70250"/>
            </a:xfrm>
            <a:custGeom>
              <a:avLst/>
              <a:gdLst/>
              <a:ahLst/>
              <a:cxnLst/>
              <a:rect l="l" t="t" r="r" b="b"/>
              <a:pathLst>
                <a:path w="1293" h="2810" extrusionOk="0">
                  <a:moveTo>
                    <a:pt x="1293" y="1"/>
                  </a:moveTo>
                  <a:lnTo>
                    <a:pt x="1293" y="1"/>
                  </a:lnTo>
                  <a:cubicBezTo>
                    <a:pt x="1059" y="122"/>
                    <a:pt x="825" y="235"/>
                    <a:pt x="703" y="235"/>
                  </a:cubicBezTo>
                  <a:lnTo>
                    <a:pt x="591" y="235"/>
                  </a:lnTo>
                  <a:lnTo>
                    <a:pt x="591" y="356"/>
                  </a:lnTo>
                  <a:lnTo>
                    <a:pt x="123" y="356"/>
                  </a:lnTo>
                  <a:cubicBezTo>
                    <a:pt x="1" y="824"/>
                    <a:pt x="1" y="1171"/>
                    <a:pt x="1" y="1527"/>
                  </a:cubicBezTo>
                  <a:cubicBezTo>
                    <a:pt x="1" y="1995"/>
                    <a:pt x="1" y="2463"/>
                    <a:pt x="123" y="2809"/>
                  </a:cubicBezTo>
                  <a:cubicBezTo>
                    <a:pt x="469" y="2809"/>
                    <a:pt x="825" y="2697"/>
                    <a:pt x="1171" y="2697"/>
                  </a:cubicBezTo>
                  <a:cubicBezTo>
                    <a:pt x="1059" y="2341"/>
                    <a:pt x="1059" y="1873"/>
                    <a:pt x="1059" y="1527"/>
                  </a:cubicBezTo>
                  <a:cubicBezTo>
                    <a:pt x="1059" y="1059"/>
                    <a:pt x="1059" y="469"/>
                    <a:pt x="1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1;p33">
              <a:extLst>
                <a:ext uri="{FF2B5EF4-FFF2-40B4-BE49-F238E27FC236}">
                  <a16:creationId xmlns:a16="http://schemas.microsoft.com/office/drawing/2014/main" id="{1A3B84A1-E8E9-4BB3-B94C-4E8F254307F4}"/>
                </a:ext>
              </a:extLst>
            </p:cNvPr>
            <p:cNvSpPr/>
            <p:nvPr/>
          </p:nvSpPr>
          <p:spPr>
            <a:xfrm>
              <a:off x="4422888" y="3920825"/>
              <a:ext cx="277875" cy="260300"/>
            </a:xfrm>
            <a:custGeom>
              <a:avLst/>
              <a:gdLst/>
              <a:ahLst/>
              <a:cxnLst/>
              <a:rect l="l" t="t" r="r" b="b"/>
              <a:pathLst>
                <a:path w="11115" h="10412" extrusionOk="0">
                  <a:moveTo>
                    <a:pt x="5497" y="0"/>
                  </a:moveTo>
                  <a:cubicBezTo>
                    <a:pt x="2454" y="0"/>
                    <a:pt x="1" y="2219"/>
                    <a:pt x="1" y="5150"/>
                  </a:cubicBezTo>
                  <a:cubicBezTo>
                    <a:pt x="1" y="8071"/>
                    <a:pt x="2454" y="10412"/>
                    <a:pt x="5497" y="10412"/>
                  </a:cubicBezTo>
                  <a:cubicBezTo>
                    <a:pt x="8661" y="10412"/>
                    <a:pt x="11114" y="8071"/>
                    <a:pt x="11114" y="5150"/>
                  </a:cubicBezTo>
                  <a:cubicBezTo>
                    <a:pt x="11114" y="2219"/>
                    <a:pt x="8661" y="0"/>
                    <a:pt x="54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2;p33">
              <a:extLst>
                <a:ext uri="{FF2B5EF4-FFF2-40B4-BE49-F238E27FC236}">
                  <a16:creationId xmlns:a16="http://schemas.microsoft.com/office/drawing/2014/main" id="{5A95C4FE-7A3B-4389-ADAA-389CFF8BDF07}"/>
                </a:ext>
              </a:extLst>
            </p:cNvPr>
            <p:cNvSpPr/>
            <p:nvPr/>
          </p:nvSpPr>
          <p:spPr>
            <a:xfrm>
              <a:off x="4428738" y="3996900"/>
              <a:ext cx="5900" cy="14525"/>
            </a:xfrm>
            <a:custGeom>
              <a:avLst/>
              <a:gdLst/>
              <a:ahLst/>
              <a:cxnLst/>
              <a:rect l="l" t="t" r="r" b="b"/>
              <a:pathLst>
                <a:path w="236" h="581" extrusionOk="0">
                  <a:moveTo>
                    <a:pt x="235" y="0"/>
                  </a:moveTo>
                  <a:cubicBezTo>
                    <a:pt x="113" y="234"/>
                    <a:pt x="1" y="347"/>
                    <a:pt x="1" y="581"/>
                  </a:cubicBezTo>
                  <a:lnTo>
                    <a:pt x="1" y="581"/>
                  </a:lnTo>
                  <a:cubicBezTo>
                    <a:pt x="1" y="347"/>
                    <a:pt x="113" y="234"/>
                    <a:pt x="235" y="0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3;p33">
              <a:extLst>
                <a:ext uri="{FF2B5EF4-FFF2-40B4-BE49-F238E27FC236}">
                  <a16:creationId xmlns:a16="http://schemas.microsoft.com/office/drawing/2014/main" id="{9BAA9A38-7B6E-427B-AD5E-CF2249EE3019}"/>
                </a:ext>
              </a:extLst>
            </p:cNvPr>
            <p:cNvSpPr/>
            <p:nvPr/>
          </p:nvSpPr>
          <p:spPr>
            <a:xfrm>
              <a:off x="4428738" y="401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4;p33">
              <a:extLst>
                <a:ext uri="{FF2B5EF4-FFF2-40B4-BE49-F238E27FC236}">
                  <a16:creationId xmlns:a16="http://schemas.microsoft.com/office/drawing/2014/main" id="{0C94FB26-6C34-411D-8DF2-F16EC2CBB043}"/>
                </a:ext>
              </a:extLst>
            </p:cNvPr>
            <p:cNvSpPr/>
            <p:nvPr/>
          </p:nvSpPr>
          <p:spPr>
            <a:xfrm>
              <a:off x="4425713" y="4078825"/>
              <a:ext cx="26475" cy="49625"/>
            </a:xfrm>
            <a:custGeom>
              <a:avLst/>
              <a:gdLst/>
              <a:ahLst/>
              <a:cxnLst/>
              <a:rect l="l" t="t" r="r" b="b"/>
              <a:pathLst>
                <a:path w="1059" h="1985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702"/>
                    <a:pt x="468" y="1404"/>
                    <a:pt x="1058" y="1985"/>
                  </a:cubicBezTo>
                  <a:lnTo>
                    <a:pt x="1058" y="1985"/>
                  </a:lnTo>
                  <a:cubicBezTo>
                    <a:pt x="468" y="1404"/>
                    <a:pt x="122" y="702"/>
                    <a:pt x="0" y="0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5;p33">
              <a:extLst>
                <a:ext uri="{FF2B5EF4-FFF2-40B4-BE49-F238E27FC236}">
                  <a16:creationId xmlns:a16="http://schemas.microsoft.com/office/drawing/2014/main" id="{0FD3FA06-A915-4F16-AD2F-DA1C8740B70A}"/>
                </a:ext>
              </a:extLst>
            </p:cNvPr>
            <p:cNvSpPr/>
            <p:nvPr/>
          </p:nvSpPr>
          <p:spPr>
            <a:xfrm>
              <a:off x="4425713" y="407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6;p33">
              <a:extLst>
                <a:ext uri="{FF2B5EF4-FFF2-40B4-BE49-F238E27FC236}">
                  <a16:creationId xmlns:a16="http://schemas.microsoft.com/office/drawing/2014/main" id="{12A06CF0-0937-4E24-B9C0-6441F1844BD5}"/>
                </a:ext>
              </a:extLst>
            </p:cNvPr>
            <p:cNvSpPr/>
            <p:nvPr/>
          </p:nvSpPr>
          <p:spPr>
            <a:xfrm>
              <a:off x="4478363" y="4154875"/>
              <a:ext cx="8925" cy="5875"/>
            </a:xfrm>
            <a:custGeom>
              <a:avLst/>
              <a:gdLst/>
              <a:ahLst/>
              <a:cxnLst/>
              <a:rect l="l" t="t" r="r" b="b"/>
              <a:pathLst>
                <a:path w="357" h="235" extrusionOk="0">
                  <a:moveTo>
                    <a:pt x="1" y="1"/>
                  </a:moveTo>
                  <a:lnTo>
                    <a:pt x="1" y="1"/>
                  </a:lnTo>
                  <a:cubicBezTo>
                    <a:pt x="123" y="113"/>
                    <a:pt x="235" y="113"/>
                    <a:pt x="357" y="235"/>
                  </a:cubicBezTo>
                  <a:lnTo>
                    <a:pt x="357" y="235"/>
                  </a:lnTo>
                  <a:cubicBezTo>
                    <a:pt x="235" y="113"/>
                    <a:pt x="123" y="113"/>
                    <a:pt x="1" y="1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7;p33">
              <a:extLst>
                <a:ext uri="{FF2B5EF4-FFF2-40B4-BE49-F238E27FC236}">
                  <a16:creationId xmlns:a16="http://schemas.microsoft.com/office/drawing/2014/main" id="{87E4A3C1-E9CF-4415-B9BF-1543937AE9F8}"/>
                </a:ext>
              </a:extLst>
            </p:cNvPr>
            <p:cNvSpPr/>
            <p:nvPr/>
          </p:nvSpPr>
          <p:spPr>
            <a:xfrm>
              <a:off x="4478363" y="4154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8;p33">
              <a:extLst>
                <a:ext uri="{FF2B5EF4-FFF2-40B4-BE49-F238E27FC236}">
                  <a16:creationId xmlns:a16="http://schemas.microsoft.com/office/drawing/2014/main" id="{4C691C7A-1360-404C-9195-98F74BFD2744}"/>
                </a:ext>
              </a:extLst>
            </p:cNvPr>
            <p:cNvSpPr/>
            <p:nvPr/>
          </p:nvSpPr>
          <p:spPr>
            <a:xfrm>
              <a:off x="4487263" y="416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9;p33">
              <a:extLst>
                <a:ext uri="{FF2B5EF4-FFF2-40B4-BE49-F238E27FC236}">
                  <a16:creationId xmlns:a16="http://schemas.microsoft.com/office/drawing/2014/main" id="{4956B6BA-DB8B-4E16-B6FF-A062FC0B4205}"/>
                </a:ext>
              </a:extLst>
            </p:cNvPr>
            <p:cNvSpPr/>
            <p:nvPr/>
          </p:nvSpPr>
          <p:spPr>
            <a:xfrm>
              <a:off x="4487263" y="4160725"/>
              <a:ext cx="5875" cy="2850"/>
            </a:xfrm>
            <a:custGeom>
              <a:avLst/>
              <a:gdLst/>
              <a:ahLst/>
              <a:cxnLst/>
              <a:rect l="l" t="t" r="r" b="b"/>
              <a:pathLst>
                <a:path w="235" h="114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"/>
                    <a:pt x="113" y="1"/>
                    <a:pt x="235" y="113"/>
                  </a:cubicBezTo>
                  <a:cubicBezTo>
                    <a:pt x="113" y="1"/>
                    <a:pt x="113" y="1"/>
                    <a:pt x="1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0;p33">
              <a:extLst>
                <a:ext uri="{FF2B5EF4-FFF2-40B4-BE49-F238E27FC236}">
                  <a16:creationId xmlns:a16="http://schemas.microsoft.com/office/drawing/2014/main" id="{2E5C9F36-EB27-4F60-A05A-E5E976E106D3}"/>
                </a:ext>
              </a:extLst>
            </p:cNvPr>
            <p:cNvSpPr/>
            <p:nvPr/>
          </p:nvSpPr>
          <p:spPr>
            <a:xfrm>
              <a:off x="4452163" y="4128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1;p33">
              <a:extLst>
                <a:ext uri="{FF2B5EF4-FFF2-40B4-BE49-F238E27FC236}">
                  <a16:creationId xmlns:a16="http://schemas.microsoft.com/office/drawing/2014/main" id="{37A4B5E1-362A-492F-812A-AC258181EA0E}"/>
                </a:ext>
              </a:extLst>
            </p:cNvPr>
            <p:cNvSpPr/>
            <p:nvPr/>
          </p:nvSpPr>
          <p:spPr>
            <a:xfrm>
              <a:off x="4452163" y="4128425"/>
              <a:ext cx="26225" cy="26475"/>
            </a:xfrm>
            <a:custGeom>
              <a:avLst/>
              <a:gdLst/>
              <a:ahLst/>
              <a:cxnLst/>
              <a:rect l="l" t="t" r="r" b="b"/>
              <a:pathLst>
                <a:path w="1049" h="1059" extrusionOk="0">
                  <a:moveTo>
                    <a:pt x="0" y="1"/>
                  </a:moveTo>
                  <a:lnTo>
                    <a:pt x="0" y="1"/>
                  </a:lnTo>
                  <a:cubicBezTo>
                    <a:pt x="234" y="469"/>
                    <a:pt x="702" y="825"/>
                    <a:pt x="1049" y="1059"/>
                  </a:cubicBezTo>
                  <a:lnTo>
                    <a:pt x="1049" y="1059"/>
                  </a:lnTo>
                  <a:cubicBezTo>
                    <a:pt x="702" y="825"/>
                    <a:pt x="234" y="469"/>
                    <a:pt x="0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2;p33">
              <a:extLst>
                <a:ext uri="{FF2B5EF4-FFF2-40B4-BE49-F238E27FC236}">
                  <a16:creationId xmlns:a16="http://schemas.microsoft.com/office/drawing/2014/main" id="{E45CAF1E-A478-433E-B45C-62EE1B3AF482}"/>
                </a:ext>
              </a:extLst>
            </p:cNvPr>
            <p:cNvSpPr/>
            <p:nvPr/>
          </p:nvSpPr>
          <p:spPr>
            <a:xfrm>
              <a:off x="4493113" y="4163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3;p33">
              <a:extLst>
                <a:ext uri="{FF2B5EF4-FFF2-40B4-BE49-F238E27FC236}">
                  <a16:creationId xmlns:a16="http://schemas.microsoft.com/office/drawing/2014/main" id="{BD914000-7F13-4D3D-B7CF-4333D80CBB8F}"/>
                </a:ext>
              </a:extLst>
            </p:cNvPr>
            <p:cNvSpPr/>
            <p:nvPr/>
          </p:nvSpPr>
          <p:spPr>
            <a:xfrm>
              <a:off x="4422888" y="4011400"/>
              <a:ext cx="5875" cy="67450"/>
            </a:xfrm>
            <a:custGeom>
              <a:avLst/>
              <a:gdLst/>
              <a:ahLst/>
              <a:cxnLst/>
              <a:rect l="l" t="t" r="r" b="b"/>
              <a:pathLst>
                <a:path w="235" h="2698" extrusionOk="0">
                  <a:moveTo>
                    <a:pt x="235" y="1"/>
                  </a:moveTo>
                  <a:lnTo>
                    <a:pt x="235" y="1"/>
                  </a:lnTo>
                  <a:cubicBezTo>
                    <a:pt x="1" y="469"/>
                    <a:pt x="1" y="1059"/>
                    <a:pt x="1" y="1527"/>
                  </a:cubicBezTo>
                  <a:cubicBezTo>
                    <a:pt x="1" y="1873"/>
                    <a:pt x="1" y="2341"/>
                    <a:pt x="113" y="2697"/>
                  </a:cubicBezTo>
                  <a:lnTo>
                    <a:pt x="113" y="2697"/>
                  </a:lnTo>
                  <a:cubicBezTo>
                    <a:pt x="1" y="2341"/>
                    <a:pt x="1" y="1873"/>
                    <a:pt x="1" y="1527"/>
                  </a:cubicBezTo>
                  <a:cubicBezTo>
                    <a:pt x="1" y="1059"/>
                    <a:pt x="1" y="469"/>
                    <a:pt x="235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4;p33">
              <a:extLst>
                <a:ext uri="{FF2B5EF4-FFF2-40B4-BE49-F238E27FC236}">
                  <a16:creationId xmlns:a16="http://schemas.microsoft.com/office/drawing/2014/main" id="{125B4B2F-39E5-421C-95B3-45FE11FDB190}"/>
                </a:ext>
              </a:extLst>
            </p:cNvPr>
            <p:cNvSpPr/>
            <p:nvPr/>
          </p:nvSpPr>
          <p:spPr>
            <a:xfrm>
              <a:off x="4422888" y="3996900"/>
              <a:ext cx="117075" cy="181425"/>
            </a:xfrm>
            <a:custGeom>
              <a:avLst/>
              <a:gdLst/>
              <a:ahLst/>
              <a:cxnLst/>
              <a:rect l="l" t="t" r="r" b="b"/>
              <a:pathLst>
                <a:path w="4683" h="7257" extrusionOk="0">
                  <a:moveTo>
                    <a:pt x="469" y="0"/>
                  </a:moveTo>
                  <a:cubicBezTo>
                    <a:pt x="347" y="234"/>
                    <a:pt x="235" y="347"/>
                    <a:pt x="235" y="581"/>
                  </a:cubicBezTo>
                  <a:cubicBezTo>
                    <a:pt x="1" y="1049"/>
                    <a:pt x="1" y="1639"/>
                    <a:pt x="1" y="2107"/>
                  </a:cubicBezTo>
                  <a:cubicBezTo>
                    <a:pt x="1" y="2453"/>
                    <a:pt x="1" y="2921"/>
                    <a:pt x="113" y="3277"/>
                  </a:cubicBezTo>
                  <a:cubicBezTo>
                    <a:pt x="235" y="3979"/>
                    <a:pt x="581" y="4681"/>
                    <a:pt x="1171" y="5262"/>
                  </a:cubicBezTo>
                  <a:cubicBezTo>
                    <a:pt x="1405" y="5730"/>
                    <a:pt x="1873" y="6086"/>
                    <a:pt x="2220" y="6320"/>
                  </a:cubicBezTo>
                  <a:cubicBezTo>
                    <a:pt x="2342" y="6432"/>
                    <a:pt x="2454" y="6432"/>
                    <a:pt x="2576" y="6554"/>
                  </a:cubicBezTo>
                  <a:cubicBezTo>
                    <a:pt x="2688" y="6554"/>
                    <a:pt x="2688" y="6554"/>
                    <a:pt x="2810" y="6666"/>
                  </a:cubicBezTo>
                  <a:cubicBezTo>
                    <a:pt x="3390" y="6900"/>
                    <a:pt x="3980" y="7134"/>
                    <a:pt x="4682" y="7256"/>
                  </a:cubicBezTo>
                  <a:cubicBezTo>
                    <a:pt x="2220" y="5618"/>
                    <a:pt x="2922" y="2107"/>
                    <a:pt x="3390" y="581"/>
                  </a:cubicBezTo>
                  <a:cubicBezTo>
                    <a:pt x="2342" y="468"/>
                    <a:pt x="1284" y="347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5;p33">
              <a:extLst>
                <a:ext uri="{FF2B5EF4-FFF2-40B4-BE49-F238E27FC236}">
                  <a16:creationId xmlns:a16="http://schemas.microsoft.com/office/drawing/2014/main" id="{19C61902-7EE7-4F9D-9E92-5F1C41B294FE}"/>
                </a:ext>
              </a:extLst>
            </p:cNvPr>
            <p:cNvSpPr/>
            <p:nvPr/>
          </p:nvSpPr>
          <p:spPr>
            <a:xfrm>
              <a:off x="4302813" y="3638725"/>
              <a:ext cx="219600" cy="205600"/>
            </a:xfrm>
            <a:custGeom>
              <a:avLst/>
              <a:gdLst/>
              <a:ahLst/>
              <a:cxnLst/>
              <a:rect l="l" t="t" r="r" b="b"/>
              <a:pathLst>
                <a:path w="8784" h="8224" extrusionOk="0">
                  <a:moveTo>
                    <a:pt x="2299" y="1"/>
                  </a:moveTo>
                  <a:cubicBezTo>
                    <a:pt x="2037" y="1"/>
                    <a:pt x="1779" y="18"/>
                    <a:pt x="1527" y="49"/>
                  </a:cubicBezTo>
                  <a:cubicBezTo>
                    <a:pt x="1059" y="49"/>
                    <a:pt x="703" y="395"/>
                    <a:pt x="591" y="751"/>
                  </a:cubicBezTo>
                  <a:cubicBezTo>
                    <a:pt x="1" y="2502"/>
                    <a:pt x="235" y="4964"/>
                    <a:pt x="2229" y="6837"/>
                  </a:cubicBezTo>
                  <a:cubicBezTo>
                    <a:pt x="3241" y="7849"/>
                    <a:pt x="4162" y="8223"/>
                    <a:pt x="4963" y="8223"/>
                  </a:cubicBezTo>
                  <a:cubicBezTo>
                    <a:pt x="5733" y="8223"/>
                    <a:pt x="6392" y="7877"/>
                    <a:pt x="6910" y="7417"/>
                  </a:cubicBezTo>
                  <a:cubicBezTo>
                    <a:pt x="8081" y="6481"/>
                    <a:pt x="8783" y="4964"/>
                    <a:pt x="7257" y="2624"/>
                  </a:cubicBezTo>
                  <a:cubicBezTo>
                    <a:pt x="5839" y="695"/>
                    <a:pt x="3986" y="1"/>
                    <a:pt x="2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6;p33">
              <a:extLst>
                <a:ext uri="{FF2B5EF4-FFF2-40B4-BE49-F238E27FC236}">
                  <a16:creationId xmlns:a16="http://schemas.microsoft.com/office/drawing/2014/main" id="{99CBC2D9-9D73-41A3-9F49-4301DDC2437E}"/>
                </a:ext>
              </a:extLst>
            </p:cNvPr>
            <p:cNvSpPr/>
            <p:nvPr/>
          </p:nvSpPr>
          <p:spPr>
            <a:xfrm>
              <a:off x="4305863" y="3666150"/>
              <a:ext cx="158025" cy="176750"/>
            </a:xfrm>
            <a:custGeom>
              <a:avLst/>
              <a:gdLst/>
              <a:ahLst/>
              <a:cxnLst/>
              <a:rect l="l" t="t" r="r" b="b"/>
              <a:pathLst>
                <a:path w="6321" h="7070" extrusionOk="0">
                  <a:moveTo>
                    <a:pt x="347" y="1"/>
                  </a:moveTo>
                  <a:cubicBezTo>
                    <a:pt x="1" y="1639"/>
                    <a:pt x="235" y="3980"/>
                    <a:pt x="2107" y="5740"/>
                  </a:cubicBezTo>
                  <a:cubicBezTo>
                    <a:pt x="3153" y="6719"/>
                    <a:pt x="4075" y="7069"/>
                    <a:pt x="4874" y="7069"/>
                  </a:cubicBezTo>
                  <a:cubicBezTo>
                    <a:pt x="5412" y="7069"/>
                    <a:pt x="5894" y="6910"/>
                    <a:pt x="6320" y="6676"/>
                  </a:cubicBezTo>
                  <a:cubicBezTo>
                    <a:pt x="5618" y="1639"/>
                    <a:pt x="2341" y="356"/>
                    <a:pt x="347" y="1"/>
                  </a:cubicBezTo>
                  <a:close/>
                </a:path>
              </a:pathLst>
            </a:custGeom>
            <a:solidFill>
              <a:srgbClr val="FF9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7;p33">
              <a:extLst>
                <a:ext uri="{FF2B5EF4-FFF2-40B4-BE49-F238E27FC236}">
                  <a16:creationId xmlns:a16="http://schemas.microsoft.com/office/drawing/2014/main" id="{1AE21149-A8E0-4B8B-844C-DC91661D76B6}"/>
                </a:ext>
              </a:extLst>
            </p:cNvPr>
            <p:cNvSpPr/>
            <p:nvPr/>
          </p:nvSpPr>
          <p:spPr>
            <a:xfrm>
              <a:off x="4601263" y="3638725"/>
              <a:ext cx="216525" cy="205600"/>
            </a:xfrm>
            <a:custGeom>
              <a:avLst/>
              <a:gdLst/>
              <a:ahLst/>
              <a:cxnLst/>
              <a:rect l="l" t="t" r="r" b="b"/>
              <a:pathLst>
                <a:path w="8661" h="8224" extrusionOk="0">
                  <a:moveTo>
                    <a:pt x="6485" y="1"/>
                  </a:moveTo>
                  <a:cubicBezTo>
                    <a:pt x="4798" y="1"/>
                    <a:pt x="2945" y="695"/>
                    <a:pt x="1526" y="2624"/>
                  </a:cubicBezTo>
                  <a:cubicBezTo>
                    <a:pt x="0" y="4964"/>
                    <a:pt x="702" y="6481"/>
                    <a:pt x="1873" y="7417"/>
                  </a:cubicBezTo>
                  <a:cubicBezTo>
                    <a:pt x="2392" y="7877"/>
                    <a:pt x="3050" y="8223"/>
                    <a:pt x="3820" y="8223"/>
                  </a:cubicBezTo>
                  <a:cubicBezTo>
                    <a:pt x="4621" y="8223"/>
                    <a:pt x="5543" y="7849"/>
                    <a:pt x="6554" y="6837"/>
                  </a:cubicBezTo>
                  <a:cubicBezTo>
                    <a:pt x="8548" y="4964"/>
                    <a:pt x="8661" y="2502"/>
                    <a:pt x="8193" y="751"/>
                  </a:cubicBezTo>
                  <a:cubicBezTo>
                    <a:pt x="8080" y="395"/>
                    <a:pt x="7725" y="49"/>
                    <a:pt x="7256" y="49"/>
                  </a:cubicBezTo>
                  <a:cubicBezTo>
                    <a:pt x="7005" y="18"/>
                    <a:pt x="6747" y="1"/>
                    <a:pt x="6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78;p33">
              <a:extLst>
                <a:ext uri="{FF2B5EF4-FFF2-40B4-BE49-F238E27FC236}">
                  <a16:creationId xmlns:a16="http://schemas.microsoft.com/office/drawing/2014/main" id="{E377C49A-7F0F-4C38-9797-D4B0ADEAF4F2}"/>
                </a:ext>
              </a:extLst>
            </p:cNvPr>
            <p:cNvSpPr/>
            <p:nvPr/>
          </p:nvSpPr>
          <p:spPr>
            <a:xfrm>
              <a:off x="4659763" y="3666150"/>
              <a:ext cx="158025" cy="176750"/>
            </a:xfrm>
            <a:custGeom>
              <a:avLst/>
              <a:gdLst/>
              <a:ahLst/>
              <a:cxnLst/>
              <a:rect l="l" t="t" r="r" b="b"/>
              <a:pathLst>
                <a:path w="6321" h="7070" extrusionOk="0">
                  <a:moveTo>
                    <a:pt x="5974" y="1"/>
                  </a:moveTo>
                  <a:lnTo>
                    <a:pt x="5974" y="1"/>
                  </a:lnTo>
                  <a:cubicBezTo>
                    <a:pt x="3980" y="356"/>
                    <a:pt x="703" y="1639"/>
                    <a:pt x="1" y="6676"/>
                  </a:cubicBezTo>
                  <a:cubicBezTo>
                    <a:pt x="427" y="6910"/>
                    <a:pt x="909" y="7069"/>
                    <a:pt x="1448" y="7069"/>
                  </a:cubicBezTo>
                  <a:cubicBezTo>
                    <a:pt x="2246" y="7069"/>
                    <a:pt x="3168" y="6719"/>
                    <a:pt x="4214" y="5740"/>
                  </a:cubicBezTo>
                  <a:cubicBezTo>
                    <a:pt x="6087" y="3980"/>
                    <a:pt x="6321" y="1639"/>
                    <a:pt x="5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79;p33">
              <a:extLst>
                <a:ext uri="{FF2B5EF4-FFF2-40B4-BE49-F238E27FC236}">
                  <a16:creationId xmlns:a16="http://schemas.microsoft.com/office/drawing/2014/main" id="{7844339A-541C-432A-B7F6-8FA1B2E80548}"/>
                </a:ext>
              </a:extLst>
            </p:cNvPr>
            <p:cNvSpPr/>
            <p:nvPr/>
          </p:nvSpPr>
          <p:spPr>
            <a:xfrm>
              <a:off x="4323413" y="3660300"/>
              <a:ext cx="476825" cy="354175"/>
            </a:xfrm>
            <a:custGeom>
              <a:avLst/>
              <a:gdLst/>
              <a:ahLst/>
              <a:cxnLst/>
              <a:rect l="l" t="t" r="r" b="b"/>
              <a:pathLst>
                <a:path w="19073" h="14167" extrusionOk="0">
                  <a:moveTo>
                    <a:pt x="9476" y="1"/>
                  </a:moveTo>
                  <a:cubicBezTo>
                    <a:pt x="4214" y="1"/>
                    <a:pt x="1" y="3512"/>
                    <a:pt x="1" y="7959"/>
                  </a:cubicBezTo>
                  <a:cubicBezTo>
                    <a:pt x="1" y="12294"/>
                    <a:pt x="4214" y="14166"/>
                    <a:pt x="9476" y="14166"/>
                  </a:cubicBezTo>
                  <a:cubicBezTo>
                    <a:pt x="14859" y="14166"/>
                    <a:pt x="19073" y="12294"/>
                    <a:pt x="19073" y="7959"/>
                  </a:cubicBezTo>
                  <a:cubicBezTo>
                    <a:pt x="19073" y="3512"/>
                    <a:pt x="14859" y="1"/>
                    <a:pt x="9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0;p33">
              <a:extLst>
                <a:ext uri="{FF2B5EF4-FFF2-40B4-BE49-F238E27FC236}">
                  <a16:creationId xmlns:a16="http://schemas.microsoft.com/office/drawing/2014/main" id="{18148B5C-159D-43EB-B9DE-4C4013F2C399}"/>
                </a:ext>
              </a:extLst>
            </p:cNvPr>
            <p:cNvSpPr/>
            <p:nvPr/>
          </p:nvSpPr>
          <p:spPr>
            <a:xfrm>
              <a:off x="4323413" y="3847550"/>
              <a:ext cx="111225" cy="149375"/>
            </a:xfrm>
            <a:custGeom>
              <a:avLst/>
              <a:gdLst/>
              <a:ahLst/>
              <a:cxnLst/>
              <a:rect l="l" t="t" r="r" b="b"/>
              <a:pathLst>
                <a:path w="4449" h="5975" extrusionOk="0">
                  <a:moveTo>
                    <a:pt x="4448" y="5974"/>
                  </a:moveTo>
                  <a:lnTo>
                    <a:pt x="4448" y="5974"/>
                  </a:lnTo>
                  <a:lnTo>
                    <a:pt x="4448" y="5974"/>
                  </a:lnTo>
                  <a:close/>
                  <a:moveTo>
                    <a:pt x="4448" y="5974"/>
                  </a:moveTo>
                  <a:lnTo>
                    <a:pt x="4448" y="5974"/>
                  </a:lnTo>
                  <a:lnTo>
                    <a:pt x="4448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852"/>
                  </a:moveTo>
                  <a:lnTo>
                    <a:pt x="4326" y="5974"/>
                  </a:lnTo>
                  <a:lnTo>
                    <a:pt x="4326" y="5852"/>
                  </a:lnTo>
                  <a:close/>
                  <a:moveTo>
                    <a:pt x="4214" y="5852"/>
                  </a:moveTo>
                  <a:lnTo>
                    <a:pt x="4214" y="5852"/>
                  </a:lnTo>
                  <a:lnTo>
                    <a:pt x="4214" y="5852"/>
                  </a:lnTo>
                  <a:close/>
                  <a:moveTo>
                    <a:pt x="235" y="2107"/>
                  </a:moveTo>
                  <a:lnTo>
                    <a:pt x="235" y="2107"/>
                  </a:lnTo>
                  <a:lnTo>
                    <a:pt x="235" y="2107"/>
                  </a:lnTo>
                  <a:close/>
                  <a:moveTo>
                    <a:pt x="235" y="1995"/>
                  </a:moveTo>
                  <a:lnTo>
                    <a:pt x="235" y="1995"/>
                  </a:lnTo>
                  <a:lnTo>
                    <a:pt x="235" y="1995"/>
                  </a:lnTo>
                  <a:close/>
                  <a:moveTo>
                    <a:pt x="113" y="1995"/>
                  </a:moveTo>
                  <a:lnTo>
                    <a:pt x="113" y="1995"/>
                  </a:lnTo>
                  <a:lnTo>
                    <a:pt x="113" y="1995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" y="1405"/>
                  </a:moveTo>
                  <a:lnTo>
                    <a:pt x="1" y="1405"/>
                  </a:lnTo>
                  <a:lnTo>
                    <a:pt x="1" y="1405"/>
                  </a:lnTo>
                  <a:close/>
                  <a:moveTo>
                    <a:pt x="1" y="1405"/>
                  </a:moveTo>
                  <a:lnTo>
                    <a:pt x="1" y="1405"/>
                  </a:lnTo>
                  <a:lnTo>
                    <a:pt x="1" y="1405"/>
                  </a:lnTo>
                  <a:close/>
                  <a:moveTo>
                    <a:pt x="1" y="1405"/>
                  </a:moveTo>
                  <a:lnTo>
                    <a:pt x="1" y="1405"/>
                  </a:lnTo>
                  <a:lnTo>
                    <a:pt x="1" y="1405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937"/>
                  </a:moveTo>
                  <a:lnTo>
                    <a:pt x="1" y="1059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703"/>
                  </a:moveTo>
                  <a:lnTo>
                    <a:pt x="1" y="825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469"/>
                  </a:moveTo>
                  <a:lnTo>
                    <a:pt x="1" y="591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356"/>
                  </a:moveTo>
                  <a:lnTo>
                    <a:pt x="1" y="469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235"/>
                  </a:moveTo>
                  <a:lnTo>
                    <a:pt x="1" y="356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1;p33">
              <a:extLst>
                <a:ext uri="{FF2B5EF4-FFF2-40B4-BE49-F238E27FC236}">
                  <a16:creationId xmlns:a16="http://schemas.microsoft.com/office/drawing/2014/main" id="{45EADCAA-78EE-4E24-B340-5D021FAA42F5}"/>
                </a:ext>
              </a:extLst>
            </p:cNvPr>
            <p:cNvSpPr/>
            <p:nvPr/>
          </p:nvSpPr>
          <p:spPr>
            <a:xfrm>
              <a:off x="4434613" y="399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CB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2;p33">
              <a:extLst>
                <a:ext uri="{FF2B5EF4-FFF2-40B4-BE49-F238E27FC236}">
                  <a16:creationId xmlns:a16="http://schemas.microsoft.com/office/drawing/2014/main" id="{7EA2166F-47AB-4FB8-BFCD-59BB00968234}"/>
                </a:ext>
              </a:extLst>
            </p:cNvPr>
            <p:cNvSpPr/>
            <p:nvPr/>
          </p:nvSpPr>
          <p:spPr>
            <a:xfrm>
              <a:off x="4434613" y="3996900"/>
              <a:ext cx="73050" cy="14525"/>
            </a:xfrm>
            <a:custGeom>
              <a:avLst/>
              <a:gdLst/>
              <a:ahLst/>
              <a:cxnLst/>
              <a:rect l="l" t="t" r="r" b="b"/>
              <a:pathLst>
                <a:path w="2922" h="581" extrusionOk="0">
                  <a:moveTo>
                    <a:pt x="0" y="0"/>
                  </a:moveTo>
                  <a:cubicBezTo>
                    <a:pt x="815" y="347"/>
                    <a:pt x="1873" y="468"/>
                    <a:pt x="2921" y="581"/>
                  </a:cubicBezTo>
                  <a:lnTo>
                    <a:pt x="2921" y="581"/>
                  </a:lnTo>
                  <a:lnTo>
                    <a:pt x="2921" y="581"/>
                  </a:lnTo>
                  <a:cubicBezTo>
                    <a:pt x="1873" y="468"/>
                    <a:pt x="815" y="347"/>
                    <a:pt x="0" y="0"/>
                  </a:cubicBezTo>
                  <a:close/>
                </a:path>
              </a:pathLst>
            </a:custGeom>
            <a:solidFill>
              <a:srgbClr val="ECB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3;p33">
              <a:extLst>
                <a:ext uri="{FF2B5EF4-FFF2-40B4-BE49-F238E27FC236}">
                  <a16:creationId xmlns:a16="http://schemas.microsoft.com/office/drawing/2014/main" id="{FC5F28C1-5D1A-4170-B69B-31DE7BFF2DBB}"/>
                </a:ext>
              </a:extLst>
            </p:cNvPr>
            <p:cNvSpPr/>
            <p:nvPr/>
          </p:nvSpPr>
          <p:spPr>
            <a:xfrm>
              <a:off x="4323413" y="3692600"/>
              <a:ext cx="184250" cy="318825"/>
            </a:xfrm>
            <a:custGeom>
              <a:avLst/>
              <a:gdLst/>
              <a:ahLst/>
              <a:cxnLst/>
              <a:rect l="l" t="t" r="r" b="b"/>
              <a:pathLst>
                <a:path w="7370" h="12753" extrusionOk="0">
                  <a:moveTo>
                    <a:pt x="4448" y="1"/>
                  </a:moveTo>
                  <a:lnTo>
                    <a:pt x="4448" y="1"/>
                  </a:lnTo>
                  <a:cubicBezTo>
                    <a:pt x="1873" y="1283"/>
                    <a:pt x="235" y="3512"/>
                    <a:pt x="1" y="6199"/>
                  </a:cubicBezTo>
                  <a:lnTo>
                    <a:pt x="1" y="6320"/>
                  </a:lnTo>
                  <a:lnTo>
                    <a:pt x="1" y="6433"/>
                  </a:lnTo>
                  <a:lnTo>
                    <a:pt x="1" y="6554"/>
                  </a:lnTo>
                  <a:lnTo>
                    <a:pt x="1" y="6667"/>
                  </a:lnTo>
                  <a:lnTo>
                    <a:pt x="1" y="6789"/>
                  </a:lnTo>
                  <a:lnTo>
                    <a:pt x="1" y="6901"/>
                  </a:lnTo>
                  <a:lnTo>
                    <a:pt x="1" y="7023"/>
                  </a:lnTo>
                  <a:lnTo>
                    <a:pt x="1" y="7135"/>
                  </a:lnTo>
                  <a:lnTo>
                    <a:pt x="1" y="7257"/>
                  </a:lnTo>
                  <a:lnTo>
                    <a:pt x="1" y="7369"/>
                  </a:lnTo>
                  <a:lnTo>
                    <a:pt x="1" y="7491"/>
                  </a:lnTo>
                  <a:lnTo>
                    <a:pt x="1" y="7603"/>
                  </a:lnTo>
                  <a:lnTo>
                    <a:pt x="113" y="7603"/>
                  </a:lnTo>
                  <a:lnTo>
                    <a:pt x="113" y="7725"/>
                  </a:lnTo>
                  <a:lnTo>
                    <a:pt x="113" y="7837"/>
                  </a:lnTo>
                  <a:lnTo>
                    <a:pt x="113" y="7959"/>
                  </a:lnTo>
                  <a:lnTo>
                    <a:pt x="113" y="8071"/>
                  </a:lnTo>
                  <a:lnTo>
                    <a:pt x="113" y="8193"/>
                  </a:lnTo>
                  <a:lnTo>
                    <a:pt x="235" y="8193"/>
                  </a:lnTo>
                  <a:lnTo>
                    <a:pt x="235" y="8305"/>
                  </a:lnTo>
                  <a:cubicBezTo>
                    <a:pt x="703" y="10065"/>
                    <a:pt x="2220" y="11348"/>
                    <a:pt x="4214" y="12050"/>
                  </a:cubicBezTo>
                  <a:lnTo>
                    <a:pt x="4326" y="12050"/>
                  </a:lnTo>
                  <a:lnTo>
                    <a:pt x="4326" y="12172"/>
                  </a:lnTo>
                  <a:lnTo>
                    <a:pt x="4448" y="12172"/>
                  </a:lnTo>
                  <a:cubicBezTo>
                    <a:pt x="5263" y="12519"/>
                    <a:pt x="6321" y="12640"/>
                    <a:pt x="7369" y="12753"/>
                  </a:cubicBezTo>
                  <a:cubicBezTo>
                    <a:pt x="1283" y="9129"/>
                    <a:pt x="2107" y="4326"/>
                    <a:pt x="4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4;p33">
              <a:extLst>
                <a:ext uri="{FF2B5EF4-FFF2-40B4-BE49-F238E27FC236}">
                  <a16:creationId xmlns:a16="http://schemas.microsoft.com/office/drawing/2014/main" id="{026DDB86-237C-47F6-BA44-CE46D658C3EE}"/>
                </a:ext>
              </a:extLst>
            </p:cNvPr>
            <p:cNvSpPr/>
            <p:nvPr/>
          </p:nvSpPr>
          <p:spPr>
            <a:xfrm>
              <a:off x="4402288" y="3830000"/>
              <a:ext cx="85000" cy="67425"/>
            </a:xfrm>
            <a:custGeom>
              <a:avLst/>
              <a:gdLst/>
              <a:ahLst/>
              <a:cxnLst/>
              <a:rect l="l" t="t" r="r" b="b"/>
              <a:pathLst>
                <a:path w="3400" h="2697" extrusionOk="0">
                  <a:moveTo>
                    <a:pt x="1639" y="1"/>
                  </a:moveTo>
                  <a:cubicBezTo>
                    <a:pt x="703" y="1"/>
                    <a:pt x="1" y="590"/>
                    <a:pt x="1" y="1293"/>
                  </a:cubicBezTo>
                  <a:cubicBezTo>
                    <a:pt x="1" y="2107"/>
                    <a:pt x="703" y="2697"/>
                    <a:pt x="1639" y="2697"/>
                  </a:cubicBezTo>
                  <a:cubicBezTo>
                    <a:pt x="2697" y="2697"/>
                    <a:pt x="3400" y="2107"/>
                    <a:pt x="3400" y="1293"/>
                  </a:cubicBezTo>
                  <a:cubicBezTo>
                    <a:pt x="3400" y="590"/>
                    <a:pt x="2697" y="1"/>
                    <a:pt x="1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5;p33">
              <a:extLst>
                <a:ext uri="{FF2B5EF4-FFF2-40B4-BE49-F238E27FC236}">
                  <a16:creationId xmlns:a16="http://schemas.microsoft.com/office/drawing/2014/main" id="{60CFE409-7EC6-440A-B86F-3243D4462500}"/>
                </a:ext>
              </a:extLst>
            </p:cNvPr>
            <p:cNvSpPr/>
            <p:nvPr/>
          </p:nvSpPr>
          <p:spPr>
            <a:xfrm>
              <a:off x="4636363" y="3830000"/>
              <a:ext cx="85000" cy="67425"/>
            </a:xfrm>
            <a:custGeom>
              <a:avLst/>
              <a:gdLst/>
              <a:ahLst/>
              <a:cxnLst/>
              <a:rect l="l" t="t" r="r" b="b"/>
              <a:pathLst>
                <a:path w="3400" h="2697" extrusionOk="0">
                  <a:moveTo>
                    <a:pt x="1639" y="1"/>
                  </a:moveTo>
                  <a:cubicBezTo>
                    <a:pt x="703" y="1"/>
                    <a:pt x="1" y="590"/>
                    <a:pt x="1" y="1293"/>
                  </a:cubicBezTo>
                  <a:cubicBezTo>
                    <a:pt x="1" y="2107"/>
                    <a:pt x="703" y="2697"/>
                    <a:pt x="1639" y="2697"/>
                  </a:cubicBezTo>
                  <a:cubicBezTo>
                    <a:pt x="2697" y="2697"/>
                    <a:pt x="3399" y="2107"/>
                    <a:pt x="3399" y="1293"/>
                  </a:cubicBezTo>
                  <a:cubicBezTo>
                    <a:pt x="3399" y="590"/>
                    <a:pt x="2697" y="1"/>
                    <a:pt x="1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6;p33">
              <a:extLst>
                <a:ext uri="{FF2B5EF4-FFF2-40B4-BE49-F238E27FC236}">
                  <a16:creationId xmlns:a16="http://schemas.microsoft.com/office/drawing/2014/main" id="{7625E748-3411-4842-9E74-A8B7FF6A97D7}"/>
                </a:ext>
              </a:extLst>
            </p:cNvPr>
            <p:cNvSpPr/>
            <p:nvPr/>
          </p:nvSpPr>
          <p:spPr>
            <a:xfrm>
              <a:off x="4528238" y="3827200"/>
              <a:ext cx="67200" cy="49650"/>
            </a:xfrm>
            <a:custGeom>
              <a:avLst/>
              <a:gdLst/>
              <a:ahLst/>
              <a:cxnLst/>
              <a:rect l="l" t="t" r="r" b="b"/>
              <a:pathLst>
                <a:path w="2688" h="1986" extrusionOk="0">
                  <a:moveTo>
                    <a:pt x="1283" y="0"/>
                  </a:moveTo>
                  <a:cubicBezTo>
                    <a:pt x="581" y="0"/>
                    <a:pt x="0" y="581"/>
                    <a:pt x="0" y="1283"/>
                  </a:cubicBezTo>
                  <a:lnTo>
                    <a:pt x="0" y="1517"/>
                  </a:lnTo>
                  <a:cubicBezTo>
                    <a:pt x="0" y="1751"/>
                    <a:pt x="234" y="1985"/>
                    <a:pt x="347" y="1985"/>
                  </a:cubicBezTo>
                  <a:lnTo>
                    <a:pt x="2341" y="1985"/>
                  </a:lnTo>
                  <a:cubicBezTo>
                    <a:pt x="2453" y="1985"/>
                    <a:pt x="2687" y="1751"/>
                    <a:pt x="2687" y="1517"/>
                  </a:cubicBezTo>
                  <a:lnTo>
                    <a:pt x="2687" y="1283"/>
                  </a:lnTo>
                  <a:cubicBezTo>
                    <a:pt x="2687" y="581"/>
                    <a:pt x="2107" y="0"/>
                    <a:pt x="1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7;p33">
              <a:extLst>
                <a:ext uri="{FF2B5EF4-FFF2-40B4-BE49-F238E27FC236}">
                  <a16:creationId xmlns:a16="http://schemas.microsoft.com/office/drawing/2014/main" id="{72747976-482E-4F90-9EF8-1EBF5CEC0AFF}"/>
                </a:ext>
              </a:extLst>
            </p:cNvPr>
            <p:cNvSpPr/>
            <p:nvPr/>
          </p:nvSpPr>
          <p:spPr>
            <a:xfrm>
              <a:off x="4768138" y="3612600"/>
              <a:ext cx="131575" cy="180050"/>
            </a:xfrm>
            <a:custGeom>
              <a:avLst/>
              <a:gdLst/>
              <a:ahLst/>
              <a:cxnLst/>
              <a:rect l="l" t="t" r="r" b="b"/>
              <a:pathLst>
                <a:path w="5263" h="7202" extrusionOk="0">
                  <a:moveTo>
                    <a:pt x="2541" y="0"/>
                  </a:moveTo>
                  <a:cubicBezTo>
                    <a:pt x="2397" y="0"/>
                    <a:pt x="2252" y="12"/>
                    <a:pt x="2107" y="36"/>
                  </a:cubicBezTo>
                  <a:cubicBezTo>
                    <a:pt x="1050" y="270"/>
                    <a:pt x="235" y="1094"/>
                    <a:pt x="1" y="2143"/>
                  </a:cubicBezTo>
                  <a:cubicBezTo>
                    <a:pt x="1" y="2498"/>
                    <a:pt x="235" y="2845"/>
                    <a:pt x="703" y="2967"/>
                  </a:cubicBezTo>
                  <a:cubicBezTo>
                    <a:pt x="748" y="2981"/>
                    <a:pt x="794" y="2988"/>
                    <a:pt x="839" y="2988"/>
                  </a:cubicBezTo>
                  <a:cubicBezTo>
                    <a:pt x="1138" y="2988"/>
                    <a:pt x="1420" y="2686"/>
                    <a:pt x="1518" y="2377"/>
                  </a:cubicBezTo>
                  <a:cubicBezTo>
                    <a:pt x="1639" y="1909"/>
                    <a:pt x="1986" y="1562"/>
                    <a:pt x="2342" y="1440"/>
                  </a:cubicBezTo>
                  <a:cubicBezTo>
                    <a:pt x="2922" y="1440"/>
                    <a:pt x="3512" y="1796"/>
                    <a:pt x="3624" y="2377"/>
                  </a:cubicBezTo>
                  <a:cubicBezTo>
                    <a:pt x="3746" y="2967"/>
                    <a:pt x="3390" y="3547"/>
                    <a:pt x="2810" y="3669"/>
                  </a:cubicBezTo>
                  <a:cubicBezTo>
                    <a:pt x="2342" y="3669"/>
                    <a:pt x="2107" y="4137"/>
                    <a:pt x="2220" y="4483"/>
                  </a:cubicBezTo>
                  <a:lnTo>
                    <a:pt x="2576" y="6590"/>
                  </a:lnTo>
                  <a:cubicBezTo>
                    <a:pt x="2576" y="6899"/>
                    <a:pt x="2929" y="7201"/>
                    <a:pt x="3249" y="7201"/>
                  </a:cubicBezTo>
                  <a:cubicBezTo>
                    <a:pt x="3297" y="7201"/>
                    <a:pt x="3345" y="7194"/>
                    <a:pt x="3390" y="7180"/>
                  </a:cubicBezTo>
                  <a:cubicBezTo>
                    <a:pt x="3746" y="7180"/>
                    <a:pt x="4092" y="6712"/>
                    <a:pt x="3980" y="6356"/>
                  </a:cubicBezTo>
                  <a:lnTo>
                    <a:pt x="3746" y="4839"/>
                  </a:lnTo>
                  <a:cubicBezTo>
                    <a:pt x="4682" y="4371"/>
                    <a:pt x="5263" y="3313"/>
                    <a:pt x="5150" y="2143"/>
                  </a:cubicBezTo>
                  <a:cubicBezTo>
                    <a:pt x="4940" y="883"/>
                    <a:pt x="3789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8;p33">
              <a:extLst>
                <a:ext uri="{FF2B5EF4-FFF2-40B4-BE49-F238E27FC236}">
                  <a16:creationId xmlns:a16="http://schemas.microsoft.com/office/drawing/2014/main" id="{C66002AD-D509-4CB5-A100-DDF07CFB23E4}"/>
                </a:ext>
              </a:extLst>
            </p:cNvPr>
            <p:cNvSpPr/>
            <p:nvPr/>
          </p:nvSpPr>
          <p:spPr>
            <a:xfrm>
              <a:off x="4844213" y="3812450"/>
              <a:ext cx="32100" cy="35125"/>
            </a:xfrm>
            <a:custGeom>
              <a:avLst/>
              <a:gdLst/>
              <a:ahLst/>
              <a:cxnLst/>
              <a:rect l="l" t="t" r="r" b="b"/>
              <a:pathLst>
                <a:path w="1284" h="1405" extrusionOk="0">
                  <a:moveTo>
                    <a:pt x="703" y="0"/>
                  </a:moveTo>
                  <a:cubicBezTo>
                    <a:pt x="235" y="0"/>
                    <a:pt x="1" y="356"/>
                    <a:pt x="1" y="703"/>
                  </a:cubicBezTo>
                  <a:cubicBezTo>
                    <a:pt x="1" y="1058"/>
                    <a:pt x="235" y="1405"/>
                    <a:pt x="703" y="1405"/>
                  </a:cubicBezTo>
                  <a:cubicBezTo>
                    <a:pt x="1049" y="1405"/>
                    <a:pt x="1283" y="1058"/>
                    <a:pt x="1283" y="703"/>
                  </a:cubicBezTo>
                  <a:cubicBezTo>
                    <a:pt x="1283" y="356"/>
                    <a:pt x="1049" y="0"/>
                    <a:pt x="7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89;p33">
              <a:extLst>
                <a:ext uri="{FF2B5EF4-FFF2-40B4-BE49-F238E27FC236}">
                  <a16:creationId xmlns:a16="http://schemas.microsoft.com/office/drawing/2014/main" id="{ED2A461E-A570-450A-AA39-289E9BE2D8D8}"/>
                </a:ext>
              </a:extLst>
            </p:cNvPr>
            <p:cNvSpPr/>
            <p:nvPr/>
          </p:nvSpPr>
          <p:spPr>
            <a:xfrm>
              <a:off x="4256013" y="3665750"/>
              <a:ext cx="128750" cy="178325"/>
            </a:xfrm>
            <a:custGeom>
              <a:avLst/>
              <a:gdLst/>
              <a:ahLst/>
              <a:cxnLst/>
              <a:rect l="l" t="t" r="r" b="b"/>
              <a:pathLst>
                <a:path w="5150" h="7133" extrusionOk="0">
                  <a:moveTo>
                    <a:pt x="2320" y="1"/>
                  </a:moveTo>
                  <a:cubicBezTo>
                    <a:pt x="1525" y="1"/>
                    <a:pt x="752" y="352"/>
                    <a:pt x="234" y="953"/>
                  </a:cubicBezTo>
                  <a:cubicBezTo>
                    <a:pt x="0" y="1309"/>
                    <a:pt x="0" y="1777"/>
                    <a:pt x="356" y="2011"/>
                  </a:cubicBezTo>
                  <a:cubicBezTo>
                    <a:pt x="461" y="2116"/>
                    <a:pt x="613" y="2174"/>
                    <a:pt x="779" y="2174"/>
                  </a:cubicBezTo>
                  <a:cubicBezTo>
                    <a:pt x="985" y="2174"/>
                    <a:pt x="1213" y="2086"/>
                    <a:pt x="1405" y="1889"/>
                  </a:cubicBezTo>
                  <a:cubicBezTo>
                    <a:pt x="1580" y="1630"/>
                    <a:pt x="1885" y="1497"/>
                    <a:pt x="2224" y="1497"/>
                  </a:cubicBezTo>
                  <a:cubicBezTo>
                    <a:pt x="2339" y="1497"/>
                    <a:pt x="2457" y="1512"/>
                    <a:pt x="2575" y="1543"/>
                  </a:cubicBezTo>
                  <a:cubicBezTo>
                    <a:pt x="3165" y="1777"/>
                    <a:pt x="3511" y="2479"/>
                    <a:pt x="3277" y="2947"/>
                  </a:cubicBezTo>
                  <a:cubicBezTo>
                    <a:pt x="3093" y="3404"/>
                    <a:pt x="2694" y="3722"/>
                    <a:pt x="2244" y="3722"/>
                  </a:cubicBezTo>
                  <a:cubicBezTo>
                    <a:pt x="2123" y="3722"/>
                    <a:pt x="1998" y="3699"/>
                    <a:pt x="1873" y="3649"/>
                  </a:cubicBezTo>
                  <a:cubicBezTo>
                    <a:pt x="1788" y="3627"/>
                    <a:pt x="1706" y="3617"/>
                    <a:pt x="1629" y="3617"/>
                  </a:cubicBezTo>
                  <a:cubicBezTo>
                    <a:pt x="1282" y="3617"/>
                    <a:pt x="1016" y="3826"/>
                    <a:pt x="824" y="4117"/>
                  </a:cubicBezTo>
                  <a:lnTo>
                    <a:pt x="122" y="6102"/>
                  </a:lnTo>
                  <a:cubicBezTo>
                    <a:pt x="0" y="6571"/>
                    <a:pt x="234" y="6926"/>
                    <a:pt x="590" y="7039"/>
                  </a:cubicBezTo>
                  <a:cubicBezTo>
                    <a:pt x="687" y="7104"/>
                    <a:pt x="793" y="7133"/>
                    <a:pt x="899" y="7133"/>
                  </a:cubicBezTo>
                  <a:cubicBezTo>
                    <a:pt x="1171" y="7133"/>
                    <a:pt x="1439" y="6942"/>
                    <a:pt x="1526" y="6692"/>
                  </a:cubicBezTo>
                  <a:lnTo>
                    <a:pt x="2107" y="5166"/>
                  </a:lnTo>
                  <a:cubicBezTo>
                    <a:pt x="2187" y="5175"/>
                    <a:pt x="2267" y="5180"/>
                    <a:pt x="2346" y="5180"/>
                  </a:cubicBezTo>
                  <a:cubicBezTo>
                    <a:pt x="3320" y="5180"/>
                    <a:pt x="4249" y="4506"/>
                    <a:pt x="4682" y="3528"/>
                  </a:cubicBezTo>
                  <a:cubicBezTo>
                    <a:pt x="5150" y="2123"/>
                    <a:pt x="4448" y="606"/>
                    <a:pt x="3165" y="138"/>
                  </a:cubicBezTo>
                  <a:cubicBezTo>
                    <a:pt x="2887" y="45"/>
                    <a:pt x="2602" y="1"/>
                    <a:pt x="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0;p33">
              <a:extLst>
                <a:ext uri="{FF2B5EF4-FFF2-40B4-BE49-F238E27FC236}">
                  <a16:creationId xmlns:a16="http://schemas.microsoft.com/office/drawing/2014/main" id="{E9D1581F-152A-47C2-9D9F-BAFAA6ECC0A4}"/>
                </a:ext>
              </a:extLst>
            </p:cNvPr>
            <p:cNvSpPr/>
            <p:nvPr/>
          </p:nvSpPr>
          <p:spPr>
            <a:xfrm>
              <a:off x="4241488" y="3859250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47" y="1"/>
                    <a:pt x="1" y="357"/>
                    <a:pt x="1" y="703"/>
                  </a:cubicBezTo>
                  <a:cubicBezTo>
                    <a:pt x="1" y="1171"/>
                    <a:pt x="347" y="1405"/>
                    <a:pt x="703" y="1405"/>
                  </a:cubicBezTo>
                  <a:cubicBezTo>
                    <a:pt x="1171" y="1405"/>
                    <a:pt x="1405" y="1171"/>
                    <a:pt x="1405" y="703"/>
                  </a:cubicBezTo>
                  <a:cubicBezTo>
                    <a:pt x="1405" y="357"/>
                    <a:pt x="1171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1;p33">
              <a:extLst>
                <a:ext uri="{FF2B5EF4-FFF2-40B4-BE49-F238E27FC236}">
                  <a16:creationId xmlns:a16="http://schemas.microsoft.com/office/drawing/2014/main" id="{63D0C868-FFC7-464E-841F-52FB476BF170}"/>
                </a:ext>
              </a:extLst>
            </p:cNvPr>
            <p:cNvSpPr/>
            <p:nvPr/>
          </p:nvSpPr>
          <p:spPr>
            <a:xfrm>
              <a:off x="4232613" y="3603100"/>
              <a:ext cx="678800" cy="674700"/>
            </a:xfrm>
            <a:custGeom>
              <a:avLst/>
              <a:gdLst/>
              <a:ahLst/>
              <a:cxnLst/>
              <a:rect l="l" t="t" r="r" b="b"/>
              <a:pathLst>
                <a:path w="27152" h="26988" extrusionOk="0">
                  <a:moveTo>
                    <a:pt x="5040" y="1774"/>
                  </a:moveTo>
                  <a:cubicBezTo>
                    <a:pt x="5925" y="1774"/>
                    <a:pt x="7176" y="1985"/>
                    <a:pt x="8426" y="2878"/>
                  </a:cubicBezTo>
                  <a:cubicBezTo>
                    <a:pt x="7958" y="3112"/>
                    <a:pt x="7378" y="3459"/>
                    <a:pt x="7022" y="3693"/>
                  </a:cubicBezTo>
                  <a:cubicBezTo>
                    <a:pt x="5973" y="2878"/>
                    <a:pt x="4803" y="2410"/>
                    <a:pt x="3867" y="2176"/>
                  </a:cubicBezTo>
                  <a:cubicBezTo>
                    <a:pt x="3979" y="1942"/>
                    <a:pt x="4101" y="1820"/>
                    <a:pt x="4335" y="1820"/>
                  </a:cubicBezTo>
                  <a:cubicBezTo>
                    <a:pt x="4528" y="1794"/>
                    <a:pt x="4766" y="1774"/>
                    <a:pt x="5040" y="1774"/>
                  </a:cubicBezTo>
                  <a:close/>
                  <a:moveTo>
                    <a:pt x="21300" y="1820"/>
                  </a:moveTo>
                  <a:cubicBezTo>
                    <a:pt x="21188" y="1942"/>
                    <a:pt x="21066" y="2176"/>
                    <a:pt x="21066" y="2410"/>
                  </a:cubicBezTo>
                  <a:lnTo>
                    <a:pt x="21066" y="2644"/>
                  </a:lnTo>
                  <a:cubicBezTo>
                    <a:pt x="20486" y="2878"/>
                    <a:pt x="19896" y="3347"/>
                    <a:pt x="19315" y="3693"/>
                  </a:cubicBezTo>
                  <a:cubicBezTo>
                    <a:pt x="18847" y="3459"/>
                    <a:pt x="18379" y="3112"/>
                    <a:pt x="17911" y="2878"/>
                  </a:cubicBezTo>
                  <a:cubicBezTo>
                    <a:pt x="18847" y="2176"/>
                    <a:pt x="20017" y="1820"/>
                    <a:pt x="21300" y="1820"/>
                  </a:cubicBezTo>
                  <a:close/>
                  <a:moveTo>
                    <a:pt x="24053" y="2242"/>
                  </a:moveTo>
                  <a:cubicBezTo>
                    <a:pt x="24179" y="2242"/>
                    <a:pt x="24263" y="2324"/>
                    <a:pt x="24343" y="2410"/>
                  </a:cubicBezTo>
                  <a:cubicBezTo>
                    <a:pt x="24577" y="2523"/>
                    <a:pt x="24699" y="2644"/>
                    <a:pt x="24699" y="2878"/>
                  </a:cubicBezTo>
                  <a:cubicBezTo>
                    <a:pt x="24699" y="2991"/>
                    <a:pt x="24699" y="3225"/>
                    <a:pt x="24577" y="3347"/>
                  </a:cubicBezTo>
                  <a:cubicBezTo>
                    <a:pt x="24465" y="3459"/>
                    <a:pt x="24343" y="3581"/>
                    <a:pt x="24109" y="3581"/>
                  </a:cubicBezTo>
                  <a:cubicBezTo>
                    <a:pt x="23875" y="3693"/>
                    <a:pt x="23763" y="3693"/>
                    <a:pt x="23641" y="3927"/>
                  </a:cubicBezTo>
                  <a:cubicBezTo>
                    <a:pt x="23528" y="3347"/>
                    <a:pt x="23528" y="2878"/>
                    <a:pt x="23407" y="2523"/>
                  </a:cubicBezTo>
                  <a:cubicBezTo>
                    <a:pt x="23528" y="2410"/>
                    <a:pt x="23641" y="2289"/>
                    <a:pt x="23875" y="2289"/>
                  </a:cubicBezTo>
                  <a:cubicBezTo>
                    <a:pt x="23943" y="2256"/>
                    <a:pt x="24001" y="2242"/>
                    <a:pt x="24053" y="2242"/>
                  </a:cubicBezTo>
                  <a:close/>
                  <a:moveTo>
                    <a:pt x="5852" y="3927"/>
                  </a:moveTo>
                  <a:lnTo>
                    <a:pt x="5852" y="3927"/>
                  </a:lnTo>
                  <a:cubicBezTo>
                    <a:pt x="6086" y="4049"/>
                    <a:pt x="6207" y="4049"/>
                    <a:pt x="6320" y="4161"/>
                  </a:cubicBezTo>
                  <a:lnTo>
                    <a:pt x="6086" y="4395"/>
                  </a:lnTo>
                  <a:cubicBezTo>
                    <a:pt x="6086" y="4283"/>
                    <a:pt x="5973" y="4049"/>
                    <a:pt x="5852" y="3927"/>
                  </a:cubicBezTo>
                  <a:close/>
                  <a:moveTo>
                    <a:pt x="3511" y="4517"/>
                  </a:moveTo>
                  <a:cubicBezTo>
                    <a:pt x="3633" y="4629"/>
                    <a:pt x="3745" y="4751"/>
                    <a:pt x="3745" y="4863"/>
                  </a:cubicBezTo>
                  <a:cubicBezTo>
                    <a:pt x="3867" y="4985"/>
                    <a:pt x="3867" y="5219"/>
                    <a:pt x="3867" y="5331"/>
                  </a:cubicBezTo>
                  <a:cubicBezTo>
                    <a:pt x="3867" y="5453"/>
                    <a:pt x="3745" y="5453"/>
                    <a:pt x="3745" y="5566"/>
                  </a:cubicBezTo>
                  <a:cubicBezTo>
                    <a:pt x="3633" y="5219"/>
                    <a:pt x="3633" y="4863"/>
                    <a:pt x="3511" y="4517"/>
                  </a:cubicBezTo>
                  <a:close/>
                  <a:moveTo>
                    <a:pt x="21300" y="3347"/>
                  </a:moveTo>
                  <a:cubicBezTo>
                    <a:pt x="21534" y="3581"/>
                    <a:pt x="21768" y="3693"/>
                    <a:pt x="22002" y="3693"/>
                  </a:cubicBezTo>
                  <a:cubicBezTo>
                    <a:pt x="22071" y="3729"/>
                    <a:pt x="22151" y="3744"/>
                    <a:pt x="22235" y="3744"/>
                  </a:cubicBezTo>
                  <a:cubicBezTo>
                    <a:pt x="22436" y="3744"/>
                    <a:pt x="22661" y="3660"/>
                    <a:pt x="22826" y="3581"/>
                  </a:cubicBezTo>
                  <a:lnTo>
                    <a:pt x="22826" y="3581"/>
                  </a:lnTo>
                  <a:cubicBezTo>
                    <a:pt x="22826" y="4395"/>
                    <a:pt x="22705" y="5453"/>
                    <a:pt x="22124" y="6623"/>
                  </a:cubicBezTo>
                  <a:cubicBezTo>
                    <a:pt x="21656" y="5800"/>
                    <a:pt x="20954" y="4985"/>
                    <a:pt x="20130" y="4283"/>
                  </a:cubicBezTo>
                  <a:cubicBezTo>
                    <a:pt x="20130" y="4283"/>
                    <a:pt x="20017" y="4283"/>
                    <a:pt x="20017" y="4161"/>
                  </a:cubicBezTo>
                  <a:cubicBezTo>
                    <a:pt x="20364" y="3927"/>
                    <a:pt x="20832" y="3581"/>
                    <a:pt x="21300" y="3347"/>
                  </a:cubicBezTo>
                  <a:close/>
                  <a:moveTo>
                    <a:pt x="9388" y="5526"/>
                  </a:moveTo>
                  <a:cubicBezTo>
                    <a:pt x="8852" y="5526"/>
                    <a:pt x="8322" y="5814"/>
                    <a:pt x="8080" y="6389"/>
                  </a:cubicBezTo>
                  <a:cubicBezTo>
                    <a:pt x="7958" y="6502"/>
                    <a:pt x="8080" y="6736"/>
                    <a:pt x="8314" y="6858"/>
                  </a:cubicBezTo>
                  <a:lnTo>
                    <a:pt x="8426" y="6858"/>
                  </a:lnTo>
                  <a:cubicBezTo>
                    <a:pt x="8548" y="6858"/>
                    <a:pt x="8782" y="6858"/>
                    <a:pt x="8782" y="6623"/>
                  </a:cubicBezTo>
                  <a:cubicBezTo>
                    <a:pt x="8948" y="6458"/>
                    <a:pt x="9169" y="6292"/>
                    <a:pt x="9411" y="6292"/>
                  </a:cubicBezTo>
                  <a:cubicBezTo>
                    <a:pt x="9511" y="6292"/>
                    <a:pt x="9614" y="6321"/>
                    <a:pt x="9718" y="6389"/>
                  </a:cubicBezTo>
                  <a:cubicBezTo>
                    <a:pt x="9781" y="6419"/>
                    <a:pt x="9843" y="6433"/>
                    <a:pt x="9901" y="6433"/>
                  </a:cubicBezTo>
                  <a:cubicBezTo>
                    <a:pt x="10061" y="6433"/>
                    <a:pt x="10187" y="6327"/>
                    <a:pt x="10187" y="6155"/>
                  </a:cubicBezTo>
                  <a:cubicBezTo>
                    <a:pt x="10299" y="6034"/>
                    <a:pt x="10299" y="5800"/>
                    <a:pt x="10065" y="5687"/>
                  </a:cubicBezTo>
                  <a:cubicBezTo>
                    <a:pt x="9853" y="5580"/>
                    <a:pt x="9620" y="5526"/>
                    <a:pt x="9388" y="5526"/>
                  </a:cubicBezTo>
                  <a:close/>
                  <a:moveTo>
                    <a:pt x="24047" y="732"/>
                  </a:moveTo>
                  <a:cubicBezTo>
                    <a:pt x="25069" y="732"/>
                    <a:pt x="25996" y="1488"/>
                    <a:pt x="26103" y="2523"/>
                  </a:cubicBezTo>
                  <a:cubicBezTo>
                    <a:pt x="26337" y="3459"/>
                    <a:pt x="25869" y="4517"/>
                    <a:pt x="24933" y="4863"/>
                  </a:cubicBezTo>
                  <a:cubicBezTo>
                    <a:pt x="24811" y="4985"/>
                    <a:pt x="24699" y="5097"/>
                    <a:pt x="24811" y="5331"/>
                  </a:cubicBezTo>
                  <a:lnTo>
                    <a:pt x="25045" y="6736"/>
                  </a:lnTo>
                  <a:cubicBezTo>
                    <a:pt x="25045" y="6858"/>
                    <a:pt x="25045" y="6970"/>
                    <a:pt x="24933" y="7092"/>
                  </a:cubicBezTo>
                  <a:cubicBezTo>
                    <a:pt x="24933" y="7092"/>
                    <a:pt x="24811" y="7204"/>
                    <a:pt x="24699" y="7204"/>
                  </a:cubicBezTo>
                  <a:cubicBezTo>
                    <a:pt x="24699" y="7204"/>
                    <a:pt x="24577" y="7204"/>
                    <a:pt x="24465" y="7092"/>
                  </a:cubicBezTo>
                  <a:cubicBezTo>
                    <a:pt x="24465" y="7092"/>
                    <a:pt x="24343" y="6970"/>
                    <a:pt x="24343" y="6858"/>
                  </a:cubicBezTo>
                  <a:lnTo>
                    <a:pt x="23997" y="4863"/>
                  </a:lnTo>
                  <a:lnTo>
                    <a:pt x="23997" y="4517"/>
                  </a:lnTo>
                  <a:cubicBezTo>
                    <a:pt x="24109" y="4517"/>
                    <a:pt x="24109" y="4395"/>
                    <a:pt x="24231" y="4395"/>
                  </a:cubicBezTo>
                  <a:cubicBezTo>
                    <a:pt x="24699" y="4395"/>
                    <a:pt x="25045" y="4161"/>
                    <a:pt x="25167" y="3815"/>
                  </a:cubicBezTo>
                  <a:cubicBezTo>
                    <a:pt x="25401" y="3459"/>
                    <a:pt x="25513" y="3112"/>
                    <a:pt x="25513" y="2644"/>
                  </a:cubicBezTo>
                  <a:cubicBezTo>
                    <a:pt x="25401" y="2289"/>
                    <a:pt x="25167" y="1942"/>
                    <a:pt x="24811" y="1708"/>
                  </a:cubicBezTo>
                  <a:cubicBezTo>
                    <a:pt x="24577" y="1586"/>
                    <a:pt x="24343" y="1474"/>
                    <a:pt x="23997" y="1474"/>
                  </a:cubicBezTo>
                  <a:lnTo>
                    <a:pt x="23763" y="1474"/>
                  </a:lnTo>
                  <a:cubicBezTo>
                    <a:pt x="23294" y="1586"/>
                    <a:pt x="22826" y="1820"/>
                    <a:pt x="22705" y="2289"/>
                  </a:cubicBezTo>
                  <a:cubicBezTo>
                    <a:pt x="22592" y="2410"/>
                    <a:pt x="22592" y="2523"/>
                    <a:pt x="22592" y="2644"/>
                  </a:cubicBezTo>
                  <a:cubicBezTo>
                    <a:pt x="22471" y="2878"/>
                    <a:pt x="22358" y="2991"/>
                    <a:pt x="22124" y="2991"/>
                  </a:cubicBezTo>
                  <a:cubicBezTo>
                    <a:pt x="22002" y="2991"/>
                    <a:pt x="22002" y="2878"/>
                    <a:pt x="21890" y="2878"/>
                  </a:cubicBezTo>
                  <a:lnTo>
                    <a:pt x="21890" y="2757"/>
                  </a:lnTo>
                  <a:lnTo>
                    <a:pt x="21890" y="2523"/>
                  </a:lnTo>
                  <a:cubicBezTo>
                    <a:pt x="22002" y="1708"/>
                    <a:pt x="22705" y="1006"/>
                    <a:pt x="23641" y="772"/>
                  </a:cubicBezTo>
                  <a:cubicBezTo>
                    <a:pt x="23777" y="745"/>
                    <a:pt x="23913" y="732"/>
                    <a:pt x="24047" y="732"/>
                  </a:cubicBezTo>
                  <a:close/>
                  <a:moveTo>
                    <a:pt x="16506" y="6858"/>
                  </a:moveTo>
                  <a:cubicBezTo>
                    <a:pt x="16272" y="6858"/>
                    <a:pt x="16151" y="7092"/>
                    <a:pt x="16151" y="7326"/>
                  </a:cubicBezTo>
                  <a:cubicBezTo>
                    <a:pt x="16151" y="7560"/>
                    <a:pt x="16272" y="7672"/>
                    <a:pt x="16506" y="7672"/>
                  </a:cubicBezTo>
                  <a:lnTo>
                    <a:pt x="17321" y="7672"/>
                  </a:lnTo>
                  <a:cubicBezTo>
                    <a:pt x="17555" y="7672"/>
                    <a:pt x="17789" y="7560"/>
                    <a:pt x="17789" y="7326"/>
                  </a:cubicBezTo>
                  <a:cubicBezTo>
                    <a:pt x="17789" y="7092"/>
                    <a:pt x="17555" y="6858"/>
                    <a:pt x="17321" y="6858"/>
                  </a:cubicBezTo>
                  <a:close/>
                  <a:moveTo>
                    <a:pt x="3277" y="2878"/>
                  </a:moveTo>
                  <a:cubicBezTo>
                    <a:pt x="3511" y="2878"/>
                    <a:pt x="3745" y="2991"/>
                    <a:pt x="3867" y="2991"/>
                  </a:cubicBezTo>
                  <a:cubicBezTo>
                    <a:pt x="4447" y="3225"/>
                    <a:pt x="4915" y="3693"/>
                    <a:pt x="5149" y="4161"/>
                  </a:cubicBezTo>
                  <a:cubicBezTo>
                    <a:pt x="5271" y="4517"/>
                    <a:pt x="5384" y="4863"/>
                    <a:pt x="5384" y="5219"/>
                  </a:cubicBezTo>
                  <a:cubicBezTo>
                    <a:pt x="5384" y="5453"/>
                    <a:pt x="5271" y="5687"/>
                    <a:pt x="5271" y="5921"/>
                  </a:cubicBezTo>
                  <a:cubicBezTo>
                    <a:pt x="4941" y="6678"/>
                    <a:pt x="4109" y="7338"/>
                    <a:pt x="3243" y="7338"/>
                  </a:cubicBezTo>
                  <a:cubicBezTo>
                    <a:pt x="3176" y="7338"/>
                    <a:pt x="3109" y="7334"/>
                    <a:pt x="3043" y="7326"/>
                  </a:cubicBezTo>
                  <a:cubicBezTo>
                    <a:pt x="2809" y="7326"/>
                    <a:pt x="2696" y="7438"/>
                    <a:pt x="2696" y="7560"/>
                  </a:cubicBezTo>
                  <a:lnTo>
                    <a:pt x="2107" y="8964"/>
                  </a:lnTo>
                  <a:cubicBezTo>
                    <a:pt x="2107" y="9077"/>
                    <a:pt x="1994" y="9198"/>
                    <a:pt x="1994" y="9198"/>
                  </a:cubicBezTo>
                  <a:cubicBezTo>
                    <a:pt x="1933" y="9254"/>
                    <a:pt x="1875" y="9282"/>
                    <a:pt x="1816" y="9282"/>
                  </a:cubicBezTo>
                  <a:cubicBezTo>
                    <a:pt x="1758" y="9282"/>
                    <a:pt x="1699" y="9254"/>
                    <a:pt x="1638" y="9198"/>
                  </a:cubicBezTo>
                  <a:cubicBezTo>
                    <a:pt x="1526" y="9198"/>
                    <a:pt x="1526" y="9077"/>
                    <a:pt x="1404" y="9077"/>
                  </a:cubicBezTo>
                  <a:lnTo>
                    <a:pt x="1404" y="8730"/>
                  </a:lnTo>
                  <a:lnTo>
                    <a:pt x="2228" y="6736"/>
                  </a:lnTo>
                  <a:cubicBezTo>
                    <a:pt x="2228" y="6623"/>
                    <a:pt x="2341" y="6623"/>
                    <a:pt x="2341" y="6502"/>
                  </a:cubicBezTo>
                  <a:lnTo>
                    <a:pt x="2696" y="6502"/>
                  </a:lnTo>
                  <a:cubicBezTo>
                    <a:pt x="2870" y="6563"/>
                    <a:pt x="3045" y="6593"/>
                    <a:pt x="3221" y="6593"/>
                  </a:cubicBezTo>
                  <a:cubicBezTo>
                    <a:pt x="3396" y="6593"/>
                    <a:pt x="3572" y="6563"/>
                    <a:pt x="3745" y="6502"/>
                  </a:cubicBezTo>
                  <a:cubicBezTo>
                    <a:pt x="4101" y="6268"/>
                    <a:pt x="4447" y="6034"/>
                    <a:pt x="4569" y="5687"/>
                  </a:cubicBezTo>
                  <a:cubicBezTo>
                    <a:pt x="4681" y="5219"/>
                    <a:pt x="4681" y="4863"/>
                    <a:pt x="4569" y="4517"/>
                  </a:cubicBezTo>
                  <a:cubicBezTo>
                    <a:pt x="4335" y="4161"/>
                    <a:pt x="4101" y="3815"/>
                    <a:pt x="3633" y="3693"/>
                  </a:cubicBezTo>
                  <a:cubicBezTo>
                    <a:pt x="3511" y="3693"/>
                    <a:pt x="3277" y="3581"/>
                    <a:pt x="3165" y="3581"/>
                  </a:cubicBezTo>
                  <a:cubicBezTo>
                    <a:pt x="2696" y="3581"/>
                    <a:pt x="2341" y="3815"/>
                    <a:pt x="1994" y="4161"/>
                  </a:cubicBezTo>
                  <a:cubicBezTo>
                    <a:pt x="1933" y="4222"/>
                    <a:pt x="1844" y="4252"/>
                    <a:pt x="1757" y="4252"/>
                  </a:cubicBezTo>
                  <a:cubicBezTo>
                    <a:pt x="1669" y="4252"/>
                    <a:pt x="1582" y="4222"/>
                    <a:pt x="1526" y="4161"/>
                  </a:cubicBezTo>
                  <a:cubicBezTo>
                    <a:pt x="1404" y="4161"/>
                    <a:pt x="1404" y="4049"/>
                    <a:pt x="1404" y="3927"/>
                  </a:cubicBezTo>
                  <a:lnTo>
                    <a:pt x="1404" y="3693"/>
                  </a:lnTo>
                  <a:cubicBezTo>
                    <a:pt x="1873" y="3112"/>
                    <a:pt x="2575" y="2878"/>
                    <a:pt x="3277" y="2878"/>
                  </a:cubicBezTo>
                  <a:close/>
                  <a:moveTo>
                    <a:pt x="9484" y="8028"/>
                  </a:moveTo>
                  <a:cubicBezTo>
                    <a:pt x="9250" y="8028"/>
                    <a:pt x="9129" y="8262"/>
                    <a:pt x="9129" y="8374"/>
                  </a:cubicBezTo>
                  <a:lnTo>
                    <a:pt x="9129" y="9077"/>
                  </a:lnTo>
                  <a:cubicBezTo>
                    <a:pt x="9129" y="9198"/>
                    <a:pt x="9250" y="9432"/>
                    <a:pt x="9484" y="9432"/>
                  </a:cubicBezTo>
                  <a:cubicBezTo>
                    <a:pt x="9718" y="9432"/>
                    <a:pt x="9831" y="9198"/>
                    <a:pt x="9831" y="9077"/>
                  </a:cubicBezTo>
                  <a:lnTo>
                    <a:pt x="9831" y="8374"/>
                  </a:lnTo>
                  <a:cubicBezTo>
                    <a:pt x="9831" y="8262"/>
                    <a:pt x="9718" y="8028"/>
                    <a:pt x="9484" y="8028"/>
                  </a:cubicBezTo>
                  <a:close/>
                  <a:moveTo>
                    <a:pt x="16853" y="8028"/>
                  </a:moveTo>
                  <a:cubicBezTo>
                    <a:pt x="16619" y="8028"/>
                    <a:pt x="16385" y="8262"/>
                    <a:pt x="16385" y="8374"/>
                  </a:cubicBezTo>
                  <a:lnTo>
                    <a:pt x="16385" y="9077"/>
                  </a:lnTo>
                  <a:cubicBezTo>
                    <a:pt x="16385" y="9198"/>
                    <a:pt x="16619" y="9432"/>
                    <a:pt x="16853" y="9432"/>
                  </a:cubicBezTo>
                  <a:cubicBezTo>
                    <a:pt x="17087" y="9432"/>
                    <a:pt x="17209" y="9198"/>
                    <a:pt x="17209" y="9077"/>
                  </a:cubicBezTo>
                  <a:lnTo>
                    <a:pt x="17209" y="8374"/>
                  </a:lnTo>
                  <a:cubicBezTo>
                    <a:pt x="17209" y="8262"/>
                    <a:pt x="17087" y="8028"/>
                    <a:pt x="16853" y="8028"/>
                  </a:cubicBezTo>
                  <a:close/>
                  <a:moveTo>
                    <a:pt x="25167" y="8842"/>
                  </a:moveTo>
                  <a:cubicBezTo>
                    <a:pt x="25279" y="8842"/>
                    <a:pt x="25401" y="8842"/>
                    <a:pt x="25401" y="9077"/>
                  </a:cubicBezTo>
                  <a:cubicBezTo>
                    <a:pt x="25401" y="9198"/>
                    <a:pt x="25279" y="9311"/>
                    <a:pt x="25167" y="9432"/>
                  </a:cubicBezTo>
                  <a:cubicBezTo>
                    <a:pt x="25045" y="9432"/>
                    <a:pt x="24811" y="9311"/>
                    <a:pt x="24811" y="9198"/>
                  </a:cubicBezTo>
                  <a:cubicBezTo>
                    <a:pt x="24811" y="9077"/>
                    <a:pt x="24811" y="8964"/>
                    <a:pt x="24933" y="8964"/>
                  </a:cubicBezTo>
                  <a:cubicBezTo>
                    <a:pt x="24933" y="8842"/>
                    <a:pt x="25045" y="8842"/>
                    <a:pt x="25045" y="8842"/>
                  </a:cubicBezTo>
                  <a:close/>
                  <a:moveTo>
                    <a:pt x="24933" y="8028"/>
                  </a:moveTo>
                  <a:cubicBezTo>
                    <a:pt x="24699" y="8028"/>
                    <a:pt x="24343" y="8262"/>
                    <a:pt x="24231" y="8496"/>
                  </a:cubicBezTo>
                  <a:cubicBezTo>
                    <a:pt x="24109" y="8730"/>
                    <a:pt x="23997" y="8964"/>
                    <a:pt x="24109" y="9311"/>
                  </a:cubicBezTo>
                  <a:cubicBezTo>
                    <a:pt x="24109" y="9545"/>
                    <a:pt x="24231" y="9779"/>
                    <a:pt x="24465" y="10013"/>
                  </a:cubicBezTo>
                  <a:cubicBezTo>
                    <a:pt x="24699" y="10134"/>
                    <a:pt x="24933" y="10134"/>
                    <a:pt x="25167" y="10134"/>
                  </a:cubicBezTo>
                  <a:lnTo>
                    <a:pt x="25279" y="10134"/>
                  </a:lnTo>
                  <a:cubicBezTo>
                    <a:pt x="25869" y="10013"/>
                    <a:pt x="26337" y="9545"/>
                    <a:pt x="26216" y="8964"/>
                  </a:cubicBezTo>
                  <a:cubicBezTo>
                    <a:pt x="26103" y="8608"/>
                    <a:pt x="25982" y="8374"/>
                    <a:pt x="25747" y="8262"/>
                  </a:cubicBezTo>
                  <a:cubicBezTo>
                    <a:pt x="25513" y="8028"/>
                    <a:pt x="25167" y="8028"/>
                    <a:pt x="24933" y="8028"/>
                  </a:cubicBezTo>
                  <a:close/>
                  <a:moveTo>
                    <a:pt x="13108" y="9311"/>
                  </a:moveTo>
                  <a:cubicBezTo>
                    <a:pt x="13698" y="9311"/>
                    <a:pt x="14044" y="9779"/>
                    <a:pt x="14044" y="10247"/>
                  </a:cubicBezTo>
                  <a:lnTo>
                    <a:pt x="14044" y="10481"/>
                  </a:lnTo>
                  <a:lnTo>
                    <a:pt x="12293" y="10481"/>
                  </a:lnTo>
                  <a:lnTo>
                    <a:pt x="12293" y="10247"/>
                  </a:lnTo>
                  <a:cubicBezTo>
                    <a:pt x="12293" y="9779"/>
                    <a:pt x="12640" y="9311"/>
                    <a:pt x="13108" y="9311"/>
                  </a:cubicBezTo>
                  <a:close/>
                  <a:moveTo>
                    <a:pt x="7529" y="9732"/>
                  </a:moveTo>
                  <a:cubicBezTo>
                    <a:pt x="6991" y="9732"/>
                    <a:pt x="6306" y="9814"/>
                    <a:pt x="5973" y="9900"/>
                  </a:cubicBezTo>
                  <a:cubicBezTo>
                    <a:pt x="5739" y="9900"/>
                    <a:pt x="5618" y="10134"/>
                    <a:pt x="5618" y="10369"/>
                  </a:cubicBezTo>
                  <a:cubicBezTo>
                    <a:pt x="5739" y="10481"/>
                    <a:pt x="5852" y="10603"/>
                    <a:pt x="6086" y="10603"/>
                  </a:cubicBezTo>
                  <a:cubicBezTo>
                    <a:pt x="6554" y="10481"/>
                    <a:pt x="7612" y="10481"/>
                    <a:pt x="7958" y="10481"/>
                  </a:cubicBezTo>
                  <a:cubicBezTo>
                    <a:pt x="8003" y="10504"/>
                    <a:pt x="8047" y="10514"/>
                    <a:pt x="8089" y="10514"/>
                  </a:cubicBezTo>
                  <a:cubicBezTo>
                    <a:pt x="8272" y="10514"/>
                    <a:pt x="8426" y="10324"/>
                    <a:pt x="8426" y="10134"/>
                  </a:cubicBezTo>
                  <a:cubicBezTo>
                    <a:pt x="8426" y="10013"/>
                    <a:pt x="8314" y="9779"/>
                    <a:pt x="8080" y="9779"/>
                  </a:cubicBezTo>
                  <a:cubicBezTo>
                    <a:pt x="7944" y="9746"/>
                    <a:pt x="7749" y="9732"/>
                    <a:pt x="7529" y="9732"/>
                  </a:cubicBezTo>
                  <a:close/>
                  <a:moveTo>
                    <a:pt x="18808" y="9732"/>
                  </a:moveTo>
                  <a:cubicBezTo>
                    <a:pt x="18588" y="9732"/>
                    <a:pt x="18393" y="9746"/>
                    <a:pt x="18257" y="9779"/>
                  </a:cubicBezTo>
                  <a:cubicBezTo>
                    <a:pt x="18023" y="9779"/>
                    <a:pt x="17789" y="10013"/>
                    <a:pt x="17911" y="10134"/>
                  </a:cubicBezTo>
                  <a:cubicBezTo>
                    <a:pt x="17911" y="10324"/>
                    <a:pt x="18065" y="10514"/>
                    <a:pt x="18183" y="10514"/>
                  </a:cubicBezTo>
                  <a:cubicBezTo>
                    <a:pt x="18211" y="10514"/>
                    <a:pt x="18236" y="10504"/>
                    <a:pt x="18257" y="10481"/>
                  </a:cubicBezTo>
                  <a:cubicBezTo>
                    <a:pt x="18725" y="10481"/>
                    <a:pt x="19783" y="10481"/>
                    <a:pt x="20130" y="10603"/>
                  </a:cubicBezTo>
                  <a:lnTo>
                    <a:pt x="20252" y="10603"/>
                  </a:lnTo>
                  <a:cubicBezTo>
                    <a:pt x="20486" y="10603"/>
                    <a:pt x="20598" y="10481"/>
                    <a:pt x="20720" y="10369"/>
                  </a:cubicBezTo>
                  <a:cubicBezTo>
                    <a:pt x="20720" y="10134"/>
                    <a:pt x="20598" y="9900"/>
                    <a:pt x="20364" y="9900"/>
                  </a:cubicBezTo>
                  <a:cubicBezTo>
                    <a:pt x="20032" y="9814"/>
                    <a:pt x="19346" y="9732"/>
                    <a:pt x="18808" y="9732"/>
                  </a:cubicBezTo>
                  <a:close/>
                  <a:moveTo>
                    <a:pt x="1170" y="10715"/>
                  </a:moveTo>
                  <a:cubicBezTo>
                    <a:pt x="1292" y="10715"/>
                    <a:pt x="1292" y="10837"/>
                    <a:pt x="1404" y="10837"/>
                  </a:cubicBezTo>
                  <a:lnTo>
                    <a:pt x="1404" y="11071"/>
                  </a:lnTo>
                  <a:lnTo>
                    <a:pt x="1170" y="11305"/>
                  </a:lnTo>
                  <a:lnTo>
                    <a:pt x="936" y="11305"/>
                  </a:lnTo>
                  <a:cubicBezTo>
                    <a:pt x="936" y="11183"/>
                    <a:pt x="824" y="11183"/>
                    <a:pt x="824" y="11071"/>
                  </a:cubicBezTo>
                  <a:lnTo>
                    <a:pt x="824" y="10837"/>
                  </a:lnTo>
                  <a:lnTo>
                    <a:pt x="936" y="10715"/>
                  </a:lnTo>
                  <a:close/>
                  <a:moveTo>
                    <a:pt x="13108" y="8496"/>
                  </a:moveTo>
                  <a:cubicBezTo>
                    <a:pt x="12172" y="8496"/>
                    <a:pt x="11469" y="9311"/>
                    <a:pt x="11469" y="10247"/>
                  </a:cubicBezTo>
                  <a:lnTo>
                    <a:pt x="11469" y="10481"/>
                  </a:lnTo>
                  <a:cubicBezTo>
                    <a:pt x="11469" y="10949"/>
                    <a:pt x="11825" y="11305"/>
                    <a:pt x="12172" y="11305"/>
                  </a:cubicBezTo>
                  <a:lnTo>
                    <a:pt x="14166" y="11305"/>
                  </a:lnTo>
                  <a:cubicBezTo>
                    <a:pt x="14512" y="11305"/>
                    <a:pt x="14868" y="10949"/>
                    <a:pt x="14868" y="10481"/>
                  </a:cubicBezTo>
                  <a:lnTo>
                    <a:pt x="14868" y="10247"/>
                  </a:lnTo>
                  <a:cubicBezTo>
                    <a:pt x="14868" y="9311"/>
                    <a:pt x="14166" y="8496"/>
                    <a:pt x="13108" y="8496"/>
                  </a:cubicBezTo>
                  <a:close/>
                  <a:moveTo>
                    <a:pt x="8499" y="11023"/>
                  </a:moveTo>
                  <a:cubicBezTo>
                    <a:pt x="8440" y="11023"/>
                    <a:pt x="8377" y="11038"/>
                    <a:pt x="8314" y="11071"/>
                  </a:cubicBezTo>
                  <a:cubicBezTo>
                    <a:pt x="7724" y="11183"/>
                    <a:pt x="6788" y="11651"/>
                    <a:pt x="6320" y="12007"/>
                  </a:cubicBezTo>
                  <a:cubicBezTo>
                    <a:pt x="6207" y="12119"/>
                    <a:pt x="6086" y="12353"/>
                    <a:pt x="6320" y="12475"/>
                  </a:cubicBezTo>
                  <a:cubicBezTo>
                    <a:pt x="6320" y="12588"/>
                    <a:pt x="6442" y="12709"/>
                    <a:pt x="6554" y="12709"/>
                  </a:cubicBezTo>
                  <a:cubicBezTo>
                    <a:pt x="6676" y="12709"/>
                    <a:pt x="6788" y="12709"/>
                    <a:pt x="6788" y="12588"/>
                  </a:cubicBezTo>
                  <a:cubicBezTo>
                    <a:pt x="7144" y="12353"/>
                    <a:pt x="8080" y="11885"/>
                    <a:pt x="8548" y="11773"/>
                  </a:cubicBezTo>
                  <a:cubicBezTo>
                    <a:pt x="8782" y="11773"/>
                    <a:pt x="8895" y="11539"/>
                    <a:pt x="8782" y="11305"/>
                  </a:cubicBezTo>
                  <a:cubicBezTo>
                    <a:pt x="8782" y="11134"/>
                    <a:pt x="8657" y="11023"/>
                    <a:pt x="8499" y="11023"/>
                  </a:cubicBezTo>
                  <a:close/>
                  <a:moveTo>
                    <a:pt x="17839" y="11023"/>
                  </a:moveTo>
                  <a:cubicBezTo>
                    <a:pt x="17680" y="11023"/>
                    <a:pt x="17555" y="11134"/>
                    <a:pt x="17555" y="11305"/>
                  </a:cubicBezTo>
                  <a:cubicBezTo>
                    <a:pt x="17443" y="11539"/>
                    <a:pt x="17555" y="11773"/>
                    <a:pt x="17789" y="11773"/>
                  </a:cubicBezTo>
                  <a:cubicBezTo>
                    <a:pt x="18257" y="11885"/>
                    <a:pt x="19194" y="12353"/>
                    <a:pt x="19549" y="12588"/>
                  </a:cubicBezTo>
                  <a:cubicBezTo>
                    <a:pt x="19549" y="12709"/>
                    <a:pt x="19662" y="12709"/>
                    <a:pt x="19783" y="12709"/>
                  </a:cubicBezTo>
                  <a:cubicBezTo>
                    <a:pt x="19896" y="12709"/>
                    <a:pt x="20017" y="12588"/>
                    <a:pt x="20017" y="12475"/>
                  </a:cubicBezTo>
                  <a:cubicBezTo>
                    <a:pt x="20130" y="12353"/>
                    <a:pt x="20130" y="12119"/>
                    <a:pt x="20017" y="12007"/>
                  </a:cubicBezTo>
                  <a:cubicBezTo>
                    <a:pt x="19549" y="11651"/>
                    <a:pt x="18613" y="11183"/>
                    <a:pt x="18023" y="11071"/>
                  </a:cubicBezTo>
                  <a:cubicBezTo>
                    <a:pt x="17960" y="11038"/>
                    <a:pt x="17897" y="11023"/>
                    <a:pt x="17839" y="11023"/>
                  </a:cubicBezTo>
                  <a:close/>
                  <a:moveTo>
                    <a:pt x="21890" y="13880"/>
                  </a:moveTo>
                  <a:lnTo>
                    <a:pt x="21890" y="13880"/>
                  </a:lnTo>
                  <a:cubicBezTo>
                    <a:pt x="22002" y="14582"/>
                    <a:pt x="21768" y="15284"/>
                    <a:pt x="21300" y="15864"/>
                  </a:cubicBezTo>
                  <a:cubicBezTo>
                    <a:pt x="20832" y="16567"/>
                    <a:pt x="20017" y="17156"/>
                    <a:pt x="19194" y="17503"/>
                  </a:cubicBezTo>
                  <a:cubicBezTo>
                    <a:pt x="19081" y="17035"/>
                    <a:pt x="18959" y="16454"/>
                    <a:pt x="18847" y="15986"/>
                  </a:cubicBezTo>
                  <a:cubicBezTo>
                    <a:pt x="19315" y="15752"/>
                    <a:pt x="19662" y="15518"/>
                    <a:pt x="20130" y="15284"/>
                  </a:cubicBezTo>
                  <a:cubicBezTo>
                    <a:pt x="20832" y="14928"/>
                    <a:pt x="21422" y="14460"/>
                    <a:pt x="21890" y="13880"/>
                  </a:cubicBezTo>
                  <a:close/>
                  <a:moveTo>
                    <a:pt x="3582" y="16685"/>
                  </a:moveTo>
                  <a:cubicBezTo>
                    <a:pt x="3724" y="16685"/>
                    <a:pt x="3865" y="16723"/>
                    <a:pt x="3979" y="16801"/>
                  </a:cubicBezTo>
                  <a:cubicBezTo>
                    <a:pt x="4620" y="17084"/>
                    <a:pt x="5258" y="17241"/>
                    <a:pt x="5922" y="17241"/>
                  </a:cubicBezTo>
                  <a:cubicBezTo>
                    <a:pt x="6353" y="17241"/>
                    <a:pt x="6795" y="17175"/>
                    <a:pt x="7256" y="17035"/>
                  </a:cubicBezTo>
                  <a:lnTo>
                    <a:pt x="7256" y="17035"/>
                  </a:lnTo>
                  <a:cubicBezTo>
                    <a:pt x="7144" y="17269"/>
                    <a:pt x="7144" y="17625"/>
                    <a:pt x="7144" y="17859"/>
                  </a:cubicBezTo>
                  <a:cubicBezTo>
                    <a:pt x="7144" y="18093"/>
                    <a:pt x="7144" y="18439"/>
                    <a:pt x="7256" y="18673"/>
                  </a:cubicBezTo>
                  <a:cubicBezTo>
                    <a:pt x="6788" y="18795"/>
                    <a:pt x="6320" y="18795"/>
                    <a:pt x="5852" y="18795"/>
                  </a:cubicBezTo>
                  <a:cubicBezTo>
                    <a:pt x="5037" y="18795"/>
                    <a:pt x="4101" y="18673"/>
                    <a:pt x="3277" y="18205"/>
                  </a:cubicBezTo>
                  <a:cubicBezTo>
                    <a:pt x="3043" y="18093"/>
                    <a:pt x="2931" y="17971"/>
                    <a:pt x="2809" y="17737"/>
                  </a:cubicBezTo>
                  <a:cubicBezTo>
                    <a:pt x="2809" y="17503"/>
                    <a:pt x="2809" y="17269"/>
                    <a:pt x="2931" y="17156"/>
                  </a:cubicBezTo>
                  <a:cubicBezTo>
                    <a:pt x="3006" y="16843"/>
                    <a:pt x="3295" y="16685"/>
                    <a:pt x="3582" y="16685"/>
                  </a:cubicBezTo>
                  <a:close/>
                  <a:moveTo>
                    <a:pt x="13108" y="2757"/>
                  </a:moveTo>
                  <a:cubicBezTo>
                    <a:pt x="18257" y="2757"/>
                    <a:pt x="22358" y="6034"/>
                    <a:pt x="22358" y="10247"/>
                  </a:cubicBezTo>
                  <a:cubicBezTo>
                    <a:pt x="22358" y="11183"/>
                    <a:pt x="22124" y="12007"/>
                    <a:pt x="21656" y="12709"/>
                  </a:cubicBezTo>
                  <a:cubicBezTo>
                    <a:pt x="21300" y="13524"/>
                    <a:pt x="20598" y="14114"/>
                    <a:pt x="19662" y="14694"/>
                  </a:cubicBezTo>
                  <a:cubicBezTo>
                    <a:pt x="19194" y="14928"/>
                    <a:pt x="18725" y="15162"/>
                    <a:pt x="18145" y="15396"/>
                  </a:cubicBezTo>
                  <a:cubicBezTo>
                    <a:pt x="16741" y="15864"/>
                    <a:pt x="15102" y="16099"/>
                    <a:pt x="13108" y="16099"/>
                  </a:cubicBezTo>
                  <a:lnTo>
                    <a:pt x="11937" y="16099"/>
                  </a:lnTo>
                  <a:cubicBezTo>
                    <a:pt x="11825" y="16099"/>
                    <a:pt x="11591" y="16220"/>
                    <a:pt x="11591" y="16454"/>
                  </a:cubicBezTo>
                  <a:cubicBezTo>
                    <a:pt x="11591" y="16688"/>
                    <a:pt x="11703" y="16801"/>
                    <a:pt x="11937" y="16801"/>
                  </a:cubicBezTo>
                  <a:cubicBezTo>
                    <a:pt x="12293" y="16922"/>
                    <a:pt x="12761" y="16922"/>
                    <a:pt x="13108" y="16922"/>
                  </a:cubicBezTo>
                  <a:cubicBezTo>
                    <a:pt x="14980" y="16922"/>
                    <a:pt x="16619" y="16688"/>
                    <a:pt x="18023" y="16220"/>
                  </a:cubicBezTo>
                  <a:cubicBezTo>
                    <a:pt x="18257" y="16801"/>
                    <a:pt x="18379" y="17269"/>
                    <a:pt x="18379" y="17859"/>
                  </a:cubicBezTo>
                  <a:lnTo>
                    <a:pt x="18379" y="18093"/>
                  </a:lnTo>
                  <a:cubicBezTo>
                    <a:pt x="18257" y="20667"/>
                    <a:pt x="15917" y="22652"/>
                    <a:pt x="13108" y="22652"/>
                  </a:cubicBezTo>
                  <a:cubicBezTo>
                    <a:pt x="10299" y="22652"/>
                    <a:pt x="7958" y="20546"/>
                    <a:pt x="7958" y="17859"/>
                  </a:cubicBezTo>
                  <a:cubicBezTo>
                    <a:pt x="7958" y="17391"/>
                    <a:pt x="8080" y="16922"/>
                    <a:pt x="8192" y="16454"/>
                  </a:cubicBezTo>
                  <a:cubicBezTo>
                    <a:pt x="8192" y="16454"/>
                    <a:pt x="8192" y="16333"/>
                    <a:pt x="8314" y="16220"/>
                  </a:cubicBezTo>
                  <a:cubicBezTo>
                    <a:pt x="8782" y="16454"/>
                    <a:pt x="9363" y="16567"/>
                    <a:pt x="10065" y="16688"/>
                  </a:cubicBezTo>
                  <a:cubicBezTo>
                    <a:pt x="10299" y="16688"/>
                    <a:pt x="10421" y="16567"/>
                    <a:pt x="10533" y="16333"/>
                  </a:cubicBezTo>
                  <a:cubicBezTo>
                    <a:pt x="10533" y="16099"/>
                    <a:pt x="10421" y="15864"/>
                    <a:pt x="10187" y="15864"/>
                  </a:cubicBezTo>
                  <a:cubicBezTo>
                    <a:pt x="9484" y="15752"/>
                    <a:pt x="8782" y="15630"/>
                    <a:pt x="8192" y="15396"/>
                  </a:cubicBezTo>
                  <a:cubicBezTo>
                    <a:pt x="7144" y="15050"/>
                    <a:pt x="6320" y="14582"/>
                    <a:pt x="5739" y="13992"/>
                  </a:cubicBezTo>
                  <a:cubicBezTo>
                    <a:pt x="4569" y="13056"/>
                    <a:pt x="3979" y="11773"/>
                    <a:pt x="3979" y="10247"/>
                  </a:cubicBezTo>
                  <a:cubicBezTo>
                    <a:pt x="3979" y="9432"/>
                    <a:pt x="4213" y="8608"/>
                    <a:pt x="4447" y="7794"/>
                  </a:cubicBezTo>
                  <a:cubicBezTo>
                    <a:pt x="5149" y="7438"/>
                    <a:pt x="5739" y="6858"/>
                    <a:pt x="5973" y="6155"/>
                  </a:cubicBezTo>
                  <a:cubicBezTo>
                    <a:pt x="6086" y="5921"/>
                    <a:pt x="6086" y="5687"/>
                    <a:pt x="6207" y="5453"/>
                  </a:cubicBezTo>
                  <a:cubicBezTo>
                    <a:pt x="6442" y="5097"/>
                    <a:pt x="6788" y="4863"/>
                    <a:pt x="7144" y="4517"/>
                  </a:cubicBezTo>
                  <a:cubicBezTo>
                    <a:pt x="7846" y="4049"/>
                    <a:pt x="8548" y="3693"/>
                    <a:pt x="9250" y="3459"/>
                  </a:cubicBezTo>
                  <a:lnTo>
                    <a:pt x="9363" y="3459"/>
                  </a:lnTo>
                  <a:cubicBezTo>
                    <a:pt x="10533" y="2991"/>
                    <a:pt x="11825" y="2757"/>
                    <a:pt x="13108" y="2757"/>
                  </a:cubicBezTo>
                  <a:close/>
                  <a:moveTo>
                    <a:pt x="3633" y="20546"/>
                  </a:moveTo>
                  <a:cubicBezTo>
                    <a:pt x="3745" y="20546"/>
                    <a:pt x="3867" y="20546"/>
                    <a:pt x="3979" y="20667"/>
                  </a:cubicBezTo>
                  <a:cubicBezTo>
                    <a:pt x="3979" y="20667"/>
                    <a:pt x="4101" y="20780"/>
                    <a:pt x="4101" y="20902"/>
                  </a:cubicBezTo>
                  <a:cubicBezTo>
                    <a:pt x="4335" y="21838"/>
                    <a:pt x="5384" y="22652"/>
                    <a:pt x="6442" y="22652"/>
                  </a:cubicBezTo>
                  <a:cubicBezTo>
                    <a:pt x="6546" y="22668"/>
                    <a:pt x="6650" y="22676"/>
                    <a:pt x="6754" y="22676"/>
                  </a:cubicBezTo>
                  <a:cubicBezTo>
                    <a:pt x="7465" y="22676"/>
                    <a:pt x="8170" y="22314"/>
                    <a:pt x="8782" y="21604"/>
                  </a:cubicBezTo>
                  <a:cubicBezTo>
                    <a:pt x="8895" y="21838"/>
                    <a:pt x="9129" y="21950"/>
                    <a:pt x="9250" y="22184"/>
                  </a:cubicBezTo>
                  <a:cubicBezTo>
                    <a:pt x="8192" y="23242"/>
                    <a:pt x="7144" y="23355"/>
                    <a:pt x="6554" y="23355"/>
                  </a:cubicBezTo>
                  <a:lnTo>
                    <a:pt x="6320" y="23355"/>
                  </a:lnTo>
                  <a:cubicBezTo>
                    <a:pt x="4915" y="23355"/>
                    <a:pt x="3745" y="22306"/>
                    <a:pt x="3399" y="21014"/>
                  </a:cubicBezTo>
                  <a:cubicBezTo>
                    <a:pt x="3399" y="20902"/>
                    <a:pt x="3511" y="20667"/>
                    <a:pt x="3633" y="20546"/>
                  </a:cubicBezTo>
                  <a:close/>
                  <a:moveTo>
                    <a:pt x="10655" y="23008"/>
                  </a:moveTo>
                  <a:cubicBezTo>
                    <a:pt x="11123" y="23121"/>
                    <a:pt x="11703" y="23355"/>
                    <a:pt x="12293" y="23355"/>
                  </a:cubicBezTo>
                  <a:cubicBezTo>
                    <a:pt x="12293" y="24057"/>
                    <a:pt x="12293" y="24759"/>
                    <a:pt x="12172" y="25461"/>
                  </a:cubicBezTo>
                  <a:cubicBezTo>
                    <a:pt x="12172" y="25817"/>
                    <a:pt x="11703" y="26163"/>
                    <a:pt x="11235" y="26163"/>
                  </a:cubicBezTo>
                  <a:cubicBezTo>
                    <a:pt x="10889" y="26163"/>
                    <a:pt x="10533" y="25695"/>
                    <a:pt x="10533" y="25227"/>
                  </a:cubicBezTo>
                  <a:cubicBezTo>
                    <a:pt x="10655" y="24413"/>
                    <a:pt x="10655" y="23710"/>
                    <a:pt x="10655" y="23008"/>
                  </a:cubicBezTo>
                  <a:close/>
                  <a:moveTo>
                    <a:pt x="24127" y="1"/>
                  </a:moveTo>
                  <a:cubicBezTo>
                    <a:pt x="23928" y="1"/>
                    <a:pt x="23727" y="23"/>
                    <a:pt x="23528" y="70"/>
                  </a:cubicBezTo>
                  <a:cubicBezTo>
                    <a:pt x="22826" y="182"/>
                    <a:pt x="22236" y="538"/>
                    <a:pt x="21768" y="1006"/>
                  </a:cubicBezTo>
                  <a:cubicBezTo>
                    <a:pt x="21617" y="995"/>
                    <a:pt x="21467" y="990"/>
                    <a:pt x="21318" y="990"/>
                  </a:cubicBezTo>
                  <a:cubicBezTo>
                    <a:pt x="19738" y="990"/>
                    <a:pt x="18268" y="1575"/>
                    <a:pt x="17087" y="2644"/>
                  </a:cubicBezTo>
                  <a:cubicBezTo>
                    <a:pt x="15804" y="2176"/>
                    <a:pt x="14512" y="1942"/>
                    <a:pt x="13108" y="1942"/>
                  </a:cubicBezTo>
                  <a:cubicBezTo>
                    <a:pt x="11825" y="1942"/>
                    <a:pt x="10421" y="2176"/>
                    <a:pt x="9250" y="2644"/>
                  </a:cubicBezTo>
                  <a:cubicBezTo>
                    <a:pt x="8146" y="1540"/>
                    <a:pt x="6617" y="955"/>
                    <a:pt x="5102" y="955"/>
                  </a:cubicBezTo>
                  <a:cubicBezTo>
                    <a:pt x="4845" y="955"/>
                    <a:pt x="4589" y="972"/>
                    <a:pt x="4335" y="1006"/>
                  </a:cubicBezTo>
                  <a:cubicBezTo>
                    <a:pt x="3633" y="1118"/>
                    <a:pt x="3165" y="1474"/>
                    <a:pt x="3043" y="2055"/>
                  </a:cubicBezTo>
                  <a:lnTo>
                    <a:pt x="3043" y="2176"/>
                  </a:lnTo>
                  <a:cubicBezTo>
                    <a:pt x="2228" y="2176"/>
                    <a:pt x="1404" y="2523"/>
                    <a:pt x="824" y="3225"/>
                  </a:cubicBezTo>
                  <a:cubicBezTo>
                    <a:pt x="702" y="3459"/>
                    <a:pt x="590" y="3693"/>
                    <a:pt x="590" y="4049"/>
                  </a:cubicBezTo>
                  <a:cubicBezTo>
                    <a:pt x="590" y="4283"/>
                    <a:pt x="702" y="4629"/>
                    <a:pt x="936" y="4751"/>
                  </a:cubicBezTo>
                  <a:cubicBezTo>
                    <a:pt x="1193" y="4955"/>
                    <a:pt x="1472" y="5047"/>
                    <a:pt x="1733" y="5047"/>
                  </a:cubicBezTo>
                  <a:cubicBezTo>
                    <a:pt x="2071" y="5047"/>
                    <a:pt x="2379" y="4893"/>
                    <a:pt x="2575" y="4629"/>
                  </a:cubicBezTo>
                  <a:cubicBezTo>
                    <a:pt x="2696" y="4629"/>
                    <a:pt x="2696" y="4517"/>
                    <a:pt x="2809" y="4517"/>
                  </a:cubicBezTo>
                  <a:cubicBezTo>
                    <a:pt x="2809" y="4985"/>
                    <a:pt x="2931" y="5453"/>
                    <a:pt x="3043" y="5800"/>
                  </a:cubicBezTo>
                  <a:lnTo>
                    <a:pt x="2931" y="5800"/>
                  </a:lnTo>
                  <a:cubicBezTo>
                    <a:pt x="2753" y="5743"/>
                    <a:pt x="2605" y="5715"/>
                    <a:pt x="2459" y="5715"/>
                  </a:cubicBezTo>
                  <a:cubicBezTo>
                    <a:pt x="2313" y="5715"/>
                    <a:pt x="2167" y="5743"/>
                    <a:pt x="1994" y="5800"/>
                  </a:cubicBezTo>
                  <a:cubicBezTo>
                    <a:pt x="1760" y="5921"/>
                    <a:pt x="1526" y="6155"/>
                    <a:pt x="1404" y="6502"/>
                  </a:cubicBezTo>
                  <a:lnTo>
                    <a:pt x="702" y="8496"/>
                  </a:lnTo>
                  <a:cubicBezTo>
                    <a:pt x="590" y="8842"/>
                    <a:pt x="590" y="9077"/>
                    <a:pt x="702" y="9432"/>
                  </a:cubicBezTo>
                  <a:cubicBezTo>
                    <a:pt x="824" y="9545"/>
                    <a:pt x="1058" y="9779"/>
                    <a:pt x="1292" y="9900"/>
                  </a:cubicBezTo>
                  <a:cubicBezTo>
                    <a:pt x="1058" y="9900"/>
                    <a:pt x="824" y="9900"/>
                    <a:pt x="590" y="10013"/>
                  </a:cubicBezTo>
                  <a:cubicBezTo>
                    <a:pt x="356" y="10134"/>
                    <a:pt x="122" y="10369"/>
                    <a:pt x="0" y="10603"/>
                  </a:cubicBezTo>
                  <a:cubicBezTo>
                    <a:pt x="0" y="10837"/>
                    <a:pt x="0" y="11183"/>
                    <a:pt x="122" y="11417"/>
                  </a:cubicBezTo>
                  <a:cubicBezTo>
                    <a:pt x="234" y="11651"/>
                    <a:pt x="468" y="11885"/>
                    <a:pt x="702" y="12007"/>
                  </a:cubicBezTo>
                  <a:cubicBezTo>
                    <a:pt x="824" y="12007"/>
                    <a:pt x="936" y="12119"/>
                    <a:pt x="1058" y="12119"/>
                  </a:cubicBezTo>
                  <a:cubicBezTo>
                    <a:pt x="1292" y="12119"/>
                    <a:pt x="1404" y="12007"/>
                    <a:pt x="1526" y="12007"/>
                  </a:cubicBezTo>
                  <a:cubicBezTo>
                    <a:pt x="1760" y="11885"/>
                    <a:pt x="1994" y="11651"/>
                    <a:pt x="2107" y="11305"/>
                  </a:cubicBezTo>
                  <a:cubicBezTo>
                    <a:pt x="2228" y="11071"/>
                    <a:pt x="2228" y="10837"/>
                    <a:pt x="2107" y="10481"/>
                  </a:cubicBezTo>
                  <a:cubicBezTo>
                    <a:pt x="1994" y="10247"/>
                    <a:pt x="1760" y="10134"/>
                    <a:pt x="1638" y="10013"/>
                  </a:cubicBezTo>
                  <a:lnTo>
                    <a:pt x="1760" y="10013"/>
                  </a:lnTo>
                  <a:cubicBezTo>
                    <a:pt x="1994" y="10013"/>
                    <a:pt x="2107" y="10013"/>
                    <a:pt x="2228" y="9900"/>
                  </a:cubicBezTo>
                  <a:cubicBezTo>
                    <a:pt x="2575" y="9779"/>
                    <a:pt x="2809" y="9545"/>
                    <a:pt x="2809" y="9311"/>
                  </a:cubicBezTo>
                  <a:lnTo>
                    <a:pt x="3277" y="8140"/>
                  </a:lnTo>
                  <a:lnTo>
                    <a:pt x="3511" y="8140"/>
                  </a:lnTo>
                  <a:cubicBezTo>
                    <a:pt x="3277" y="8842"/>
                    <a:pt x="3277" y="9545"/>
                    <a:pt x="3277" y="10247"/>
                  </a:cubicBezTo>
                  <a:cubicBezTo>
                    <a:pt x="3277" y="12007"/>
                    <a:pt x="3867" y="13524"/>
                    <a:pt x="5149" y="14582"/>
                  </a:cubicBezTo>
                  <a:cubicBezTo>
                    <a:pt x="5852" y="15162"/>
                    <a:pt x="6554" y="15630"/>
                    <a:pt x="7490" y="15986"/>
                  </a:cubicBezTo>
                  <a:lnTo>
                    <a:pt x="7490" y="16099"/>
                  </a:lnTo>
                  <a:cubicBezTo>
                    <a:pt x="6936" y="16320"/>
                    <a:pt x="6410" y="16437"/>
                    <a:pt x="5910" y="16437"/>
                  </a:cubicBezTo>
                  <a:cubicBezTo>
                    <a:pt x="5353" y="16437"/>
                    <a:pt x="4828" y="16292"/>
                    <a:pt x="4335" y="15986"/>
                  </a:cubicBezTo>
                  <a:cubicBezTo>
                    <a:pt x="4119" y="15893"/>
                    <a:pt x="3895" y="15848"/>
                    <a:pt x="3676" y="15848"/>
                  </a:cubicBezTo>
                  <a:cubicBezTo>
                    <a:pt x="3061" y="15848"/>
                    <a:pt x="2484" y="16200"/>
                    <a:pt x="2228" y="16801"/>
                  </a:cubicBezTo>
                  <a:cubicBezTo>
                    <a:pt x="1994" y="17156"/>
                    <a:pt x="1994" y="17625"/>
                    <a:pt x="2107" y="17971"/>
                  </a:cubicBezTo>
                  <a:cubicBezTo>
                    <a:pt x="2228" y="18439"/>
                    <a:pt x="2575" y="18795"/>
                    <a:pt x="2931" y="18907"/>
                  </a:cubicBezTo>
                  <a:cubicBezTo>
                    <a:pt x="3867" y="19375"/>
                    <a:pt x="4803" y="19610"/>
                    <a:pt x="5852" y="19610"/>
                  </a:cubicBezTo>
                  <a:cubicBezTo>
                    <a:pt x="6442" y="19610"/>
                    <a:pt x="6910" y="19610"/>
                    <a:pt x="7378" y="19497"/>
                  </a:cubicBezTo>
                  <a:cubicBezTo>
                    <a:pt x="7612" y="20078"/>
                    <a:pt x="7846" y="20546"/>
                    <a:pt x="8192" y="21014"/>
                  </a:cubicBezTo>
                  <a:cubicBezTo>
                    <a:pt x="7881" y="21434"/>
                    <a:pt x="7283" y="21855"/>
                    <a:pt x="6656" y="21855"/>
                  </a:cubicBezTo>
                  <a:cubicBezTo>
                    <a:pt x="6585" y="21855"/>
                    <a:pt x="6513" y="21849"/>
                    <a:pt x="6442" y="21838"/>
                  </a:cubicBezTo>
                  <a:cubicBezTo>
                    <a:pt x="5739" y="21838"/>
                    <a:pt x="5037" y="21370"/>
                    <a:pt x="4915" y="20667"/>
                  </a:cubicBezTo>
                  <a:cubicBezTo>
                    <a:pt x="4803" y="20312"/>
                    <a:pt x="4569" y="20078"/>
                    <a:pt x="4335" y="19965"/>
                  </a:cubicBezTo>
                  <a:cubicBezTo>
                    <a:pt x="4169" y="19879"/>
                    <a:pt x="3941" y="19797"/>
                    <a:pt x="3740" y="19797"/>
                  </a:cubicBezTo>
                  <a:cubicBezTo>
                    <a:pt x="3657" y="19797"/>
                    <a:pt x="3579" y="19811"/>
                    <a:pt x="3511" y="19844"/>
                  </a:cubicBezTo>
                  <a:cubicBezTo>
                    <a:pt x="2809" y="19965"/>
                    <a:pt x="2462" y="20667"/>
                    <a:pt x="2696" y="21248"/>
                  </a:cubicBezTo>
                  <a:cubicBezTo>
                    <a:pt x="3043" y="22886"/>
                    <a:pt x="4569" y="24057"/>
                    <a:pt x="6320" y="24178"/>
                  </a:cubicBezTo>
                  <a:lnTo>
                    <a:pt x="6554" y="24178"/>
                  </a:lnTo>
                  <a:cubicBezTo>
                    <a:pt x="7256" y="24178"/>
                    <a:pt x="8548" y="23944"/>
                    <a:pt x="9831" y="22652"/>
                  </a:cubicBezTo>
                  <a:lnTo>
                    <a:pt x="9831" y="22652"/>
                  </a:lnTo>
                  <a:cubicBezTo>
                    <a:pt x="9831" y="23476"/>
                    <a:pt x="9831" y="24291"/>
                    <a:pt x="9718" y="25227"/>
                  </a:cubicBezTo>
                  <a:cubicBezTo>
                    <a:pt x="9718" y="26051"/>
                    <a:pt x="10299" y="26866"/>
                    <a:pt x="11235" y="26987"/>
                  </a:cubicBezTo>
                  <a:lnTo>
                    <a:pt x="11357" y="26987"/>
                  </a:lnTo>
                  <a:cubicBezTo>
                    <a:pt x="12172" y="26987"/>
                    <a:pt x="12874" y="26285"/>
                    <a:pt x="12995" y="25461"/>
                  </a:cubicBezTo>
                  <a:cubicBezTo>
                    <a:pt x="12995" y="24759"/>
                    <a:pt x="13108" y="24178"/>
                    <a:pt x="13108" y="23476"/>
                  </a:cubicBezTo>
                  <a:lnTo>
                    <a:pt x="13698" y="23476"/>
                  </a:lnTo>
                  <a:cubicBezTo>
                    <a:pt x="13698" y="23944"/>
                    <a:pt x="13698" y="24525"/>
                    <a:pt x="13576" y="25227"/>
                  </a:cubicBezTo>
                  <a:cubicBezTo>
                    <a:pt x="13464" y="26051"/>
                    <a:pt x="14166" y="26866"/>
                    <a:pt x="14980" y="26987"/>
                  </a:cubicBezTo>
                  <a:lnTo>
                    <a:pt x="15214" y="26987"/>
                  </a:lnTo>
                  <a:cubicBezTo>
                    <a:pt x="15804" y="26987"/>
                    <a:pt x="16385" y="26519"/>
                    <a:pt x="16741" y="25929"/>
                  </a:cubicBezTo>
                  <a:cubicBezTo>
                    <a:pt x="16741" y="25817"/>
                    <a:pt x="16619" y="25583"/>
                    <a:pt x="16506" y="25461"/>
                  </a:cubicBezTo>
                  <a:cubicBezTo>
                    <a:pt x="16444" y="25431"/>
                    <a:pt x="16382" y="25417"/>
                    <a:pt x="16322" y="25417"/>
                  </a:cubicBezTo>
                  <a:cubicBezTo>
                    <a:pt x="16156" y="25417"/>
                    <a:pt x="16006" y="25523"/>
                    <a:pt x="15917" y="25695"/>
                  </a:cubicBezTo>
                  <a:cubicBezTo>
                    <a:pt x="15804" y="25929"/>
                    <a:pt x="15570" y="26163"/>
                    <a:pt x="15214" y="26163"/>
                  </a:cubicBezTo>
                  <a:lnTo>
                    <a:pt x="15102" y="26163"/>
                  </a:lnTo>
                  <a:cubicBezTo>
                    <a:pt x="14634" y="26163"/>
                    <a:pt x="14278" y="25695"/>
                    <a:pt x="14400" y="25227"/>
                  </a:cubicBezTo>
                  <a:cubicBezTo>
                    <a:pt x="14400" y="24525"/>
                    <a:pt x="14512" y="23944"/>
                    <a:pt x="14512" y="23355"/>
                  </a:cubicBezTo>
                  <a:cubicBezTo>
                    <a:pt x="15102" y="23242"/>
                    <a:pt x="15570" y="23008"/>
                    <a:pt x="16151" y="22774"/>
                  </a:cubicBezTo>
                  <a:lnTo>
                    <a:pt x="16151" y="24057"/>
                  </a:lnTo>
                  <a:cubicBezTo>
                    <a:pt x="16151" y="24291"/>
                    <a:pt x="16272" y="24525"/>
                    <a:pt x="16506" y="24525"/>
                  </a:cubicBezTo>
                  <a:cubicBezTo>
                    <a:pt x="16741" y="24525"/>
                    <a:pt x="16853" y="24291"/>
                    <a:pt x="16853" y="24057"/>
                  </a:cubicBezTo>
                  <a:cubicBezTo>
                    <a:pt x="16975" y="23476"/>
                    <a:pt x="16853" y="22886"/>
                    <a:pt x="16853" y="22306"/>
                  </a:cubicBezTo>
                  <a:cubicBezTo>
                    <a:pt x="18145" y="21370"/>
                    <a:pt x="18959" y="19965"/>
                    <a:pt x="19194" y="18439"/>
                  </a:cubicBezTo>
                  <a:cubicBezTo>
                    <a:pt x="20252" y="17971"/>
                    <a:pt x="21300" y="17269"/>
                    <a:pt x="22002" y="16333"/>
                  </a:cubicBezTo>
                  <a:cubicBezTo>
                    <a:pt x="22705" y="15284"/>
                    <a:pt x="22939" y="14114"/>
                    <a:pt x="22471" y="12943"/>
                  </a:cubicBezTo>
                  <a:cubicBezTo>
                    <a:pt x="22939" y="12119"/>
                    <a:pt x="23060" y="11183"/>
                    <a:pt x="23060" y="10247"/>
                  </a:cubicBezTo>
                  <a:cubicBezTo>
                    <a:pt x="23060" y="9311"/>
                    <a:pt x="22939" y="8262"/>
                    <a:pt x="22592" y="7438"/>
                  </a:cubicBezTo>
                  <a:cubicBezTo>
                    <a:pt x="22939" y="6858"/>
                    <a:pt x="23173" y="6268"/>
                    <a:pt x="23294" y="5687"/>
                  </a:cubicBezTo>
                  <a:lnTo>
                    <a:pt x="23528" y="7092"/>
                  </a:lnTo>
                  <a:cubicBezTo>
                    <a:pt x="23641" y="7326"/>
                    <a:pt x="23763" y="7560"/>
                    <a:pt x="23997" y="7794"/>
                  </a:cubicBezTo>
                  <a:cubicBezTo>
                    <a:pt x="24231" y="7906"/>
                    <a:pt x="24465" y="8028"/>
                    <a:pt x="24699" y="8028"/>
                  </a:cubicBezTo>
                  <a:cubicBezTo>
                    <a:pt x="24699" y="8028"/>
                    <a:pt x="24811" y="8028"/>
                    <a:pt x="24933" y="7906"/>
                  </a:cubicBezTo>
                  <a:cubicBezTo>
                    <a:pt x="25167" y="7906"/>
                    <a:pt x="25401" y="7794"/>
                    <a:pt x="25635" y="7438"/>
                  </a:cubicBezTo>
                  <a:cubicBezTo>
                    <a:pt x="25747" y="7204"/>
                    <a:pt x="25869" y="6970"/>
                    <a:pt x="25747" y="6623"/>
                  </a:cubicBezTo>
                  <a:lnTo>
                    <a:pt x="25635" y="5453"/>
                  </a:lnTo>
                  <a:cubicBezTo>
                    <a:pt x="26571" y="4863"/>
                    <a:pt x="27152" y="3581"/>
                    <a:pt x="26918" y="2410"/>
                  </a:cubicBezTo>
                  <a:cubicBezTo>
                    <a:pt x="26714" y="986"/>
                    <a:pt x="25450" y="1"/>
                    <a:pt x="2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A3CF5566-B21D-4154-AA7C-FEABAB6DEA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5443798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ການດຳເນີນການກັບໂຄງສ້າງຂໍ້ມູນແບບ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Hash</a:t>
            </a:r>
          </a:p>
        </p:txBody>
      </p: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78D77448-63D3-4160-BD7C-4933A3BC4142}"/>
              </a:ext>
            </a:extLst>
          </p:cNvPr>
          <p:cNvSpPr txBox="1">
            <a:spLocks/>
          </p:cNvSpPr>
          <p:nvPr/>
        </p:nvSpPr>
        <p:spPr>
          <a:xfrm>
            <a:off x="922589" y="1778808"/>
            <a:ext cx="8171386" cy="139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+mj-lt"/>
              <a:buAutoNum type="arabicPeriod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ການເພີ່ມຂໍ້ມູນ (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Insert)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ເປັນການເອົາຂໍ້ມູນເຂົ້າໄປເກັບໄວ້ໃນ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+mj-lt"/>
              <a:buAutoNum type="arabicPeriod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ການຄົ້ນຫາຂໍ້ມູນ (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Find)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ເປັນການຄົ້ນຫາຂໍ້ມູນທີ່ຕ້ອງການໃນ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+mj-lt"/>
              <a:buAutoNum type="arabicPeriod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ການລຶບຂໍ້ມູນ(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Delete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) ແມ່ນການລຶບຂໍ້ມູນໃດໜຶ່ງອອກຈາກ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.</a:t>
            </a:r>
            <a:b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</a:b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B7F0929-DDEB-4DD1-9751-657B0803CDCE}"/>
              </a:ext>
            </a:extLst>
          </p:cNvPr>
          <p:cNvSpPr txBox="1"/>
          <p:nvPr/>
        </p:nvSpPr>
        <p:spPr>
          <a:xfrm>
            <a:off x="2345399" y="3226762"/>
            <a:ext cx="445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o-LA" sz="14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4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1C418537-4E0E-4AB9-B3FC-887D8C582415}"/>
              </a:ext>
            </a:extLst>
          </p:cNvPr>
          <p:cNvSpPr/>
          <p:nvPr/>
        </p:nvSpPr>
        <p:spPr>
          <a:xfrm rot="5400000">
            <a:off x="4311898" y="3667751"/>
            <a:ext cx="520200" cy="253777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4A5C"/>
              </a:solidFill>
            </a:endParaRPr>
          </a:p>
        </p:txBody>
      </p:sp>
      <p:sp>
        <p:nvSpPr>
          <p:cNvPr id="79" name="Google Shape;443;p33">
            <a:extLst>
              <a:ext uri="{FF2B5EF4-FFF2-40B4-BE49-F238E27FC236}">
                <a16:creationId xmlns:a16="http://schemas.microsoft.com/office/drawing/2014/main" id="{5069EA84-BC19-4A4C-AB52-AF9F7F0CA6AD}"/>
              </a:ext>
            </a:extLst>
          </p:cNvPr>
          <p:cNvSpPr txBox="1">
            <a:spLocks/>
          </p:cNvSpPr>
          <p:nvPr/>
        </p:nvSpPr>
        <p:spPr>
          <a:xfrm>
            <a:off x="937203" y="1249762"/>
            <a:ext cx="8171386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ການດໍາເນີນການກັບໂຄງສ້າງຂໍ້ມູນ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ມີທັງຫມົດ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3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ຢ່າງຄື:</a:t>
            </a: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667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986449" y="503780"/>
            <a:ext cx="492863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4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46;p33">
            <a:extLst>
              <a:ext uri="{FF2B5EF4-FFF2-40B4-BE49-F238E27FC236}">
                <a16:creationId xmlns:a16="http://schemas.microsoft.com/office/drawing/2014/main" id="{18AD9F94-B289-4FCA-9197-581E7DE6DA33}"/>
              </a:ext>
            </a:extLst>
          </p:cNvPr>
          <p:cNvGrpSpPr/>
          <p:nvPr/>
        </p:nvGrpSpPr>
        <p:grpSpPr>
          <a:xfrm>
            <a:off x="571728" y="468412"/>
            <a:ext cx="423950" cy="421426"/>
            <a:chOff x="4232613" y="3603100"/>
            <a:chExt cx="678800" cy="674700"/>
          </a:xfrm>
        </p:grpSpPr>
        <p:sp>
          <p:nvSpPr>
            <p:cNvPr id="34" name="Google Shape;447;p33">
              <a:extLst>
                <a:ext uri="{FF2B5EF4-FFF2-40B4-BE49-F238E27FC236}">
                  <a16:creationId xmlns:a16="http://schemas.microsoft.com/office/drawing/2014/main" id="{4ED569BD-1BAB-451C-AD4F-B1A19FCFFE29}"/>
                </a:ext>
              </a:extLst>
            </p:cNvPr>
            <p:cNvSpPr/>
            <p:nvPr/>
          </p:nvSpPr>
          <p:spPr>
            <a:xfrm>
              <a:off x="4305863" y="4068900"/>
              <a:ext cx="210675" cy="129775"/>
            </a:xfrm>
            <a:custGeom>
              <a:avLst/>
              <a:gdLst/>
              <a:ahLst/>
              <a:cxnLst/>
              <a:rect l="l" t="t" r="r" b="b"/>
              <a:pathLst>
                <a:path w="8427" h="5191" extrusionOk="0">
                  <a:moveTo>
                    <a:pt x="7580" y="1"/>
                  </a:moveTo>
                  <a:cubicBezTo>
                    <a:pt x="7291" y="1"/>
                    <a:pt x="6994" y="151"/>
                    <a:pt x="6901" y="509"/>
                  </a:cubicBezTo>
                  <a:cubicBezTo>
                    <a:pt x="6086" y="2616"/>
                    <a:pt x="4794" y="3674"/>
                    <a:pt x="3512" y="3674"/>
                  </a:cubicBezTo>
                  <a:cubicBezTo>
                    <a:pt x="2575" y="3552"/>
                    <a:pt x="1751" y="2972"/>
                    <a:pt x="1517" y="2148"/>
                  </a:cubicBezTo>
                  <a:cubicBezTo>
                    <a:pt x="1517" y="1762"/>
                    <a:pt x="1200" y="1535"/>
                    <a:pt x="826" y="1535"/>
                  </a:cubicBezTo>
                  <a:cubicBezTo>
                    <a:pt x="746" y="1535"/>
                    <a:pt x="664" y="1546"/>
                    <a:pt x="581" y="1567"/>
                  </a:cubicBezTo>
                  <a:cubicBezTo>
                    <a:pt x="235" y="1680"/>
                    <a:pt x="1" y="2148"/>
                    <a:pt x="113" y="2504"/>
                  </a:cubicBezTo>
                  <a:cubicBezTo>
                    <a:pt x="469" y="4020"/>
                    <a:pt x="1873" y="5078"/>
                    <a:pt x="3390" y="5191"/>
                  </a:cubicBezTo>
                  <a:lnTo>
                    <a:pt x="3624" y="5191"/>
                  </a:lnTo>
                  <a:cubicBezTo>
                    <a:pt x="4682" y="5191"/>
                    <a:pt x="6901" y="4723"/>
                    <a:pt x="8305" y="978"/>
                  </a:cubicBezTo>
                  <a:cubicBezTo>
                    <a:pt x="8427" y="631"/>
                    <a:pt x="8193" y="163"/>
                    <a:pt x="7837" y="41"/>
                  </a:cubicBezTo>
                  <a:cubicBezTo>
                    <a:pt x="7756" y="15"/>
                    <a:pt x="7668" y="1"/>
                    <a:pt x="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48;p33">
              <a:extLst>
                <a:ext uri="{FF2B5EF4-FFF2-40B4-BE49-F238E27FC236}">
                  <a16:creationId xmlns:a16="http://schemas.microsoft.com/office/drawing/2014/main" id="{E36DAF0D-8A1A-4FC7-86EA-650E460AA8AB}"/>
                </a:ext>
              </a:extLst>
            </p:cNvPr>
            <p:cNvSpPr/>
            <p:nvPr/>
          </p:nvSpPr>
          <p:spPr>
            <a:xfrm>
              <a:off x="4305863" y="4107275"/>
              <a:ext cx="43800" cy="38750"/>
            </a:xfrm>
            <a:custGeom>
              <a:avLst/>
              <a:gdLst/>
              <a:ahLst/>
              <a:cxnLst/>
              <a:rect l="l" t="t" r="r" b="b"/>
              <a:pathLst>
                <a:path w="1752" h="1550" extrusionOk="0">
                  <a:moveTo>
                    <a:pt x="826" y="0"/>
                  </a:moveTo>
                  <a:cubicBezTo>
                    <a:pt x="746" y="0"/>
                    <a:pt x="664" y="11"/>
                    <a:pt x="581" y="32"/>
                  </a:cubicBezTo>
                  <a:cubicBezTo>
                    <a:pt x="235" y="145"/>
                    <a:pt x="1" y="613"/>
                    <a:pt x="113" y="969"/>
                  </a:cubicBezTo>
                  <a:cubicBezTo>
                    <a:pt x="113" y="1203"/>
                    <a:pt x="235" y="1315"/>
                    <a:pt x="235" y="1549"/>
                  </a:cubicBezTo>
                  <a:cubicBezTo>
                    <a:pt x="703" y="1437"/>
                    <a:pt x="1283" y="1315"/>
                    <a:pt x="1751" y="969"/>
                  </a:cubicBezTo>
                  <a:cubicBezTo>
                    <a:pt x="1639" y="847"/>
                    <a:pt x="1639" y="735"/>
                    <a:pt x="1517" y="613"/>
                  </a:cubicBezTo>
                  <a:cubicBezTo>
                    <a:pt x="1517" y="227"/>
                    <a:pt x="1200" y="0"/>
                    <a:pt x="8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49;p33">
              <a:extLst>
                <a:ext uri="{FF2B5EF4-FFF2-40B4-BE49-F238E27FC236}">
                  <a16:creationId xmlns:a16="http://schemas.microsoft.com/office/drawing/2014/main" id="{FA813815-19B9-401A-9D75-8404F8BAC6B2}"/>
                </a:ext>
              </a:extLst>
            </p:cNvPr>
            <p:cNvSpPr/>
            <p:nvPr/>
          </p:nvSpPr>
          <p:spPr>
            <a:xfrm>
              <a:off x="4481413" y="4104625"/>
              <a:ext cx="70250" cy="161475"/>
            </a:xfrm>
            <a:custGeom>
              <a:avLst/>
              <a:gdLst/>
              <a:ahLst/>
              <a:cxnLst/>
              <a:rect l="l" t="t" r="r" b="b"/>
              <a:pathLst>
                <a:path w="2810" h="6459" extrusionOk="0">
                  <a:moveTo>
                    <a:pt x="1348" y="0"/>
                  </a:moveTo>
                  <a:cubicBezTo>
                    <a:pt x="1288" y="0"/>
                    <a:pt x="1229" y="5"/>
                    <a:pt x="1171" y="17"/>
                  </a:cubicBezTo>
                  <a:cubicBezTo>
                    <a:pt x="469" y="138"/>
                    <a:pt x="1" y="719"/>
                    <a:pt x="113" y="1421"/>
                  </a:cubicBezTo>
                  <a:cubicBezTo>
                    <a:pt x="347" y="2591"/>
                    <a:pt x="347" y="3762"/>
                    <a:pt x="235" y="5166"/>
                  </a:cubicBezTo>
                  <a:cubicBezTo>
                    <a:pt x="113" y="5868"/>
                    <a:pt x="581" y="6458"/>
                    <a:pt x="1283" y="6458"/>
                  </a:cubicBezTo>
                  <a:lnTo>
                    <a:pt x="1405" y="6458"/>
                  </a:lnTo>
                  <a:cubicBezTo>
                    <a:pt x="1985" y="6458"/>
                    <a:pt x="2575" y="5990"/>
                    <a:pt x="2575" y="5400"/>
                  </a:cubicBezTo>
                  <a:cubicBezTo>
                    <a:pt x="2809" y="3762"/>
                    <a:pt x="2809" y="2357"/>
                    <a:pt x="2575" y="1075"/>
                  </a:cubicBezTo>
                  <a:cubicBezTo>
                    <a:pt x="2466" y="442"/>
                    <a:pt x="1886" y="0"/>
                    <a:pt x="13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50;p33">
              <a:extLst>
                <a:ext uri="{FF2B5EF4-FFF2-40B4-BE49-F238E27FC236}">
                  <a16:creationId xmlns:a16="http://schemas.microsoft.com/office/drawing/2014/main" id="{605A4E0D-23F0-463C-AD49-29E662344F93}"/>
                </a:ext>
              </a:extLst>
            </p:cNvPr>
            <p:cNvSpPr/>
            <p:nvPr/>
          </p:nvSpPr>
          <p:spPr>
            <a:xfrm>
              <a:off x="4577863" y="4104625"/>
              <a:ext cx="70225" cy="161475"/>
            </a:xfrm>
            <a:custGeom>
              <a:avLst/>
              <a:gdLst/>
              <a:ahLst/>
              <a:cxnLst/>
              <a:rect l="l" t="t" r="r" b="b"/>
              <a:pathLst>
                <a:path w="2809" h="6459" extrusionOk="0">
                  <a:moveTo>
                    <a:pt x="1349" y="0"/>
                  </a:moveTo>
                  <a:cubicBezTo>
                    <a:pt x="1289" y="0"/>
                    <a:pt x="1229" y="5"/>
                    <a:pt x="1170" y="17"/>
                  </a:cubicBezTo>
                  <a:cubicBezTo>
                    <a:pt x="468" y="138"/>
                    <a:pt x="0" y="719"/>
                    <a:pt x="122" y="1421"/>
                  </a:cubicBezTo>
                  <a:cubicBezTo>
                    <a:pt x="356" y="2591"/>
                    <a:pt x="356" y="3762"/>
                    <a:pt x="234" y="5166"/>
                  </a:cubicBezTo>
                  <a:cubicBezTo>
                    <a:pt x="122" y="5868"/>
                    <a:pt x="590" y="6458"/>
                    <a:pt x="1292" y="6458"/>
                  </a:cubicBezTo>
                  <a:lnTo>
                    <a:pt x="1404" y="6458"/>
                  </a:lnTo>
                  <a:cubicBezTo>
                    <a:pt x="1994" y="6458"/>
                    <a:pt x="2575" y="5990"/>
                    <a:pt x="2575" y="5400"/>
                  </a:cubicBezTo>
                  <a:cubicBezTo>
                    <a:pt x="2809" y="3762"/>
                    <a:pt x="2696" y="2357"/>
                    <a:pt x="2462" y="1075"/>
                  </a:cubicBezTo>
                  <a:cubicBezTo>
                    <a:pt x="2462" y="442"/>
                    <a:pt x="1893" y="0"/>
                    <a:pt x="13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51;p33">
              <a:extLst>
                <a:ext uri="{FF2B5EF4-FFF2-40B4-BE49-F238E27FC236}">
                  <a16:creationId xmlns:a16="http://schemas.microsoft.com/office/drawing/2014/main" id="{5A9D752B-2346-490E-B38E-114DD7EE9CED}"/>
                </a:ext>
              </a:extLst>
            </p:cNvPr>
            <p:cNvSpPr/>
            <p:nvPr/>
          </p:nvSpPr>
          <p:spPr>
            <a:xfrm>
              <a:off x="4288313" y="4003300"/>
              <a:ext cx="198975" cy="81400"/>
            </a:xfrm>
            <a:custGeom>
              <a:avLst/>
              <a:gdLst/>
              <a:ahLst/>
              <a:cxnLst/>
              <a:rect l="l" t="t" r="r" b="b"/>
              <a:pathLst>
                <a:path w="7959" h="3256" extrusionOk="0">
                  <a:moveTo>
                    <a:pt x="6552" y="1"/>
                  </a:moveTo>
                  <a:cubicBezTo>
                    <a:pt x="6394" y="1"/>
                    <a:pt x="6236" y="30"/>
                    <a:pt x="6086" y="91"/>
                  </a:cubicBezTo>
                  <a:cubicBezTo>
                    <a:pt x="5237" y="549"/>
                    <a:pt x="4425" y="787"/>
                    <a:pt x="3651" y="787"/>
                  </a:cubicBezTo>
                  <a:cubicBezTo>
                    <a:pt x="3034" y="787"/>
                    <a:pt x="2442" y="636"/>
                    <a:pt x="1873" y="325"/>
                  </a:cubicBezTo>
                  <a:cubicBezTo>
                    <a:pt x="1721" y="264"/>
                    <a:pt x="1561" y="235"/>
                    <a:pt x="1404" y="235"/>
                  </a:cubicBezTo>
                  <a:cubicBezTo>
                    <a:pt x="952" y="235"/>
                    <a:pt x="520" y="477"/>
                    <a:pt x="347" y="914"/>
                  </a:cubicBezTo>
                  <a:cubicBezTo>
                    <a:pt x="0" y="1495"/>
                    <a:pt x="234" y="2319"/>
                    <a:pt x="815" y="2553"/>
                  </a:cubicBezTo>
                  <a:cubicBezTo>
                    <a:pt x="1751" y="3021"/>
                    <a:pt x="2687" y="3255"/>
                    <a:pt x="3624" y="3255"/>
                  </a:cubicBezTo>
                  <a:cubicBezTo>
                    <a:pt x="4794" y="3255"/>
                    <a:pt x="5964" y="2899"/>
                    <a:pt x="7135" y="2319"/>
                  </a:cubicBezTo>
                  <a:cubicBezTo>
                    <a:pt x="7725" y="1963"/>
                    <a:pt x="7959" y="1261"/>
                    <a:pt x="7725" y="680"/>
                  </a:cubicBezTo>
                  <a:cubicBezTo>
                    <a:pt x="7461" y="243"/>
                    <a:pt x="7006" y="1"/>
                    <a:pt x="6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2;p33">
              <a:extLst>
                <a:ext uri="{FF2B5EF4-FFF2-40B4-BE49-F238E27FC236}">
                  <a16:creationId xmlns:a16="http://schemas.microsoft.com/office/drawing/2014/main" id="{CF267267-15E3-4E6C-A60F-DEA94A14849D}"/>
                </a:ext>
              </a:extLst>
            </p:cNvPr>
            <p:cNvSpPr/>
            <p:nvPr/>
          </p:nvSpPr>
          <p:spPr>
            <a:xfrm>
              <a:off x="4639413" y="3896175"/>
              <a:ext cx="154975" cy="162075"/>
            </a:xfrm>
            <a:custGeom>
              <a:avLst/>
              <a:gdLst/>
              <a:ahLst/>
              <a:cxnLst/>
              <a:rect l="l" t="t" r="r" b="b"/>
              <a:pathLst>
                <a:path w="6199" h="6483" extrusionOk="0">
                  <a:moveTo>
                    <a:pt x="4387" y="0"/>
                  </a:moveTo>
                  <a:cubicBezTo>
                    <a:pt x="4193" y="0"/>
                    <a:pt x="4007" y="52"/>
                    <a:pt x="3858" y="162"/>
                  </a:cubicBezTo>
                  <a:cubicBezTo>
                    <a:pt x="3277" y="518"/>
                    <a:pt x="3043" y="1333"/>
                    <a:pt x="3390" y="1922"/>
                  </a:cubicBezTo>
                  <a:cubicBezTo>
                    <a:pt x="3624" y="2269"/>
                    <a:pt x="3624" y="2625"/>
                    <a:pt x="3390" y="2971"/>
                  </a:cubicBezTo>
                  <a:cubicBezTo>
                    <a:pt x="2968" y="3603"/>
                    <a:pt x="2076" y="4046"/>
                    <a:pt x="1643" y="4046"/>
                  </a:cubicBezTo>
                  <a:cubicBezTo>
                    <a:pt x="1595" y="4046"/>
                    <a:pt x="1553" y="4040"/>
                    <a:pt x="1517" y="4029"/>
                  </a:cubicBezTo>
                  <a:cubicBezTo>
                    <a:pt x="1441" y="4016"/>
                    <a:pt x="1367" y="4010"/>
                    <a:pt x="1295" y="4010"/>
                  </a:cubicBezTo>
                  <a:cubicBezTo>
                    <a:pt x="695" y="4010"/>
                    <a:pt x="221" y="4439"/>
                    <a:pt x="113" y="4965"/>
                  </a:cubicBezTo>
                  <a:cubicBezTo>
                    <a:pt x="0" y="5668"/>
                    <a:pt x="347" y="6248"/>
                    <a:pt x="1049" y="6482"/>
                  </a:cubicBezTo>
                  <a:lnTo>
                    <a:pt x="1517" y="6482"/>
                  </a:lnTo>
                  <a:cubicBezTo>
                    <a:pt x="2922" y="6482"/>
                    <a:pt x="4560" y="5668"/>
                    <a:pt x="5384" y="4376"/>
                  </a:cubicBezTo>
                  <a:cubicBezTo>
                    <a:pt x="6199" y="3205"/>
                    <a:pt x="6199" y="1801"/>
                    <a:pt x="5496" y="630"/>
                  </a:cubicBezTo>
                  <a:cubicBezTo>
                    <a:pt x="5260" y="235"/>
                    <a:pt x="4803" y="0"/>
                    <a:pt x="43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53;p33">
              <a:extLst>
                <a:ext uri="{FF2B5EF4-FFF2-40B4-BE49-F238E27FC236}">
                  <a16:creationId xmlns:a16="http://schemas.microsoft.com/office/drawing/2014/main" id="{E9632E6E-3A08-48DE-B9EF-D7AEA12E886C}"/>
                </a:ext>
              </a:extLst>
            </p:cNvPr>
            <p:cNvSpPr/>
            <p:nvPr/>
          </p:nvSpPr>
          <p:spPr>
            <a:xfrm>
              <a:off x="4583713" y="4178300"/>
              <a:ext cx="25" cy="26225"/>
            </a:xfrm>
            <a:custGeom>
              <a:avLst/>
              <a:gdLst/>
              <a:ahLst/>
              <a:cxnLst/>
              <a:rect l="l" t="t" r="r" b="b"/>
              <a:pathLst>
                <a:path w="1" h="1049" extrusionOk="0">
                  <a:moveTo>
                    <a:pt x="0" y="0"/>
                  </a:moveTo>
                  <a:lnTo>
                    <a:pt x="0" y="0"/>
                  </a:lnTo>
                  <a:lnTo>
                    <a:pt x="0" y="1049"/>
                  </a:lnTo>
                  <a:lnTo>
                    <a:pt x="0" y="1049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54;p33">
              <a:extLst>
                <a:ext uri="{FF2B5EF4-FFF2-40B4-BE49-F238E27FC236}">
                  <a16:creationId xmlns:a16="http://schemas.microsoft.com/office/drawing/2014/main" id="{AE17D4D4-89BB-40C8-A053-84E3884B08BE}"/>
                </a:ext>
              </a:extLst>
            </p:cNvPr>
            <p:cNvSpPr/>
            <p:nvPr/>
          </p:nvSpPr>
          <p:spPr>
            <a:xfrm>
              <a:off x="4583713" y="4154875"/>
              <a:ext cx="61575" cy="49650"/>
            </a:xfrm>
            <a:custGeom>
              <a:avLst/>
              <a:gdLst/>
              <a:ahLst/>
              <a:cxnLst/>
              <a:rect l="l" t="t" r="r" b="b"/>
              <a:pathLst>
                <a:path w="2463" h="1986" extrusionOk="0">
                  <a:moveTo>
                    <a:pt x="2462" y="1"/>
                  </a:moveTo>
                  <a:cubicBezTo>
                    <a:pt x="1760" y="469"/>
                    <a:pt x="936" y="815"/>
                    <a:pt x="0" y="937"/>
                  </a:cubicBezTo>
                  <a:lnTo>
                    <a:pt x="0" y="1986"/>
                  </a:lnTo>
                  <a:cubicBezTo>
                    <a:pt x="936" y="1873"/>
                    <a:pt x="1760" y="1518"/>
                    <a:pt x="2462" y="1171"/>
                  </a:cubicBezTo>
                  <a:lnTo>
                    <a:pt x="24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55;p33">
              <a:extLst>
                <a:ext uri="{FF2B5EF4-FFF2-40B4-BE49-F238E27FC236}">
                  <a16:creationId xmlns:a16="http://schemas.microsoft.com/office/drawing/2014/main" id="{9C21125E-9CFC-48A0-8C74-1A8C52046FD8}"/>
                </a:ext>
              </a:extLst>
            </p:cNvPr>
            <p:cNvSpPr/>
            <p:nvPr/>
          </p:nvSpPr>
          <p:spPr>
            <a:xfrm>
              <a:off x="4487263" y="4160725"/>
              <a:ext cx="2825" cy="29300"/>
            </a:xfrm>
            <a:custGeom>
              <a:avLst/>
              <a:gdLst/>
              <a:ahLst/>
              <a:cxnLst/>
              <a:rect l="l" t="t" r="r" b="b"/>
              <a:pathLst>
                <a:path w="113" h="1172" extrusionOk="0">
                  <a:moveTo>
                    <a:pt x="1" y="1"/>
                  </a:moveTo>
                  <a:cubicBezTo>
                    <a:pt x="1" y="347"/>
                    <a:pt x="113" y="703"/>
                    <a:pt x="113" y="1171"/>
                  </a:cubicBezTo>
                  <a:lnTo>
                    <a:pt x="113" y="1171"/>
                  </a:lnTo>
                  <a:cubicBezTo>
                    <a:pt x="113" y="703"/>
                    <a:pt x="1" y="347"/>
                    <a:pt x="1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56;p33">
              <a:extLst>
                <a:ext uri="{FF2B5EF4-FFF2-40B4-BE49-F238E27FC236}">
                  <a16:creationId xmlns:a16="http://schemas.microsoft.com/office/drawing/2014/main" id="{078FDE80-26C2-4D37-98C2-D919488E984A}"/>
                </a:ext>
              </a:extLst>
            </p:cNvPr>
            <p:cNvSpPr/>
            <p:nvPr/>
          </p:nvSpPr>
          <p:spPr>
            <a:xfrm>
              <a:off x="4487263" y="4160725"/>
              <a:ext cx="61350" cy="43800"/>
            </a:xfrm>
            <a:custGeom>
              <a:avLst/>
              <a:gdLst/>
              <a:ahLst/>
              <a:cxnLst/>
              <a:rect l="l" t="t" r="r" b="b"/>
              <a:pathLst>
                <a:path w="2454" h="1752" extrusionOk="0">
                  <a:moveTo>
                    <a:pt x="1" y="1"/>
                  </a:moveTo>
                  <a:cubicBezTo>
                    <a:pt x="1" y="347"/>
                    <a:pt x="113" y="703"/>
                    <a:pt x="113" y="1171"/>
                  </a:cubicBezTo>
                  <a:cubicBezTo>
                    <a:pt x="815" y="1518"/>
                    <a:pt x="1639" y="1752"/>
                    <a:pt x="2454" y="1752"/>
                  </a:cubicBezTo>
                  <a:lnTo>
                    <a:pt x="2454" y="703"/>
                  </a:lnTo>
                  <a:cubicBezTo>
                    <a:pt x="1639" y="703"/>
                    <a:pt x="937" y="469"/>
                    <a:pt x="235" y="113"/>
                  </a:cubicBezTo>
                  <a:cubicBezTo>
                    <a:pt x="113" y="1"/>
                    <a:pt x="113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57;p33">
              <a:extLst>
                <a:ext uri="{FF2B5EF4-FFF2-40B4-BE49-F238E27FC236}">
                  <a16:creationId xmlns:a16="http://schemas.microsoft.com/office/drawing/2014/main" id="{4D2FE092-08D9-474C-A243-B43DBA3B9872}"/>
                </a:ext>
              </a:extLst>
            </p:cNvPr>
            <p:cNvSpPr/>
            <p:nvPr/>
          </p:nvSpPr>
          <p:spPr>
            <a:xfrm>
              <a:off x="4431563" y="4128425"/>
              <a:ext cx="20625" cy="17600"/>
            </a:xfrm>
            <a:custGeom>
              <a:avLst/>
              <a:gdLst/>
              <a:ahLst/>
              <a:cxnLst/>
              <a:rect l="l" t="t" r="r" b="b"/>
              <a:pathLst>
                <a:path w="825" h="704" extrusionOk="0">
                  <a:moveTo>
                    <a:pt x="824" y="1"/>
                  </a:moveTo>
                  <a:cubicBezTo>
                    <a:pt x="590" y="357"/>
                    <a:pt x="356" y="591"/>
                    <a:pt x="0" y="703"/>
                  </a:cubicBezTo>
                  <a:lnTo>
                    <a:pt x="0" y="703"/>
                  </a:lnTo>
                  <a:cubicBezTo>
                    <a:pt x="356" y="591"/>
                    <a:pt x="590" y="357"/>
                    <a:pt x="824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8;p33">
              <a:extLst>
                <a:ext uri="{FF2B5EF4-FFF2-40B4-BE49-F238E27FC236}">
                  <a16:creationId xmlns:a16="http://schemas.microsoft.com/office/drawing/2014/main" id="{B438EC47-45EC-4446-A3B0-B64EBCCBA689}"/>
                </a:ext>
              </a:extLst>
            </p:cNvPr>
            <p:cNvSpPr/>
            <p:nvPr/>
          </p:nvSpPr>
          <p:spPr>
            <a:xfrm>
              <a:off x="4431563" y="4128425"/>
              <a:ext cx="46825" cy="44050"/>
            </a:xfrm>
            <a:custGeom>
              <a:avLst/>
              <a:gdLst/>
              <a:ahLst/>
              <a:cxnLst/>
              <a:rect l="l" t="t" r="r" b="b"/>
              <a:pathLst>
                <a:path w="1873" h="1762" extrusionOk="0">
                  <a:moveTo>
                    <a:pt x="824" y="1"/>
                  </a:moveTo>
                  <a:cubicBezTo>
                    <a:pt x="590" y="357"/>
                    <a:pt x="356" y="591"/>
                    <a:pt x="0" y="703"/>
                  </a:cubicBezTo>
                  <a:cubicBezTo>
                    <a:pt x="356" y="1171"/>
                    <a:pt x="703" y="1527"/>
                    <a:pt x="1171" y="1761"/>
                  </a:cubicBezTo>
                  <a:cubicBezTo>
                    <a:pt x="1405" y="1639"/>
                    <a:pt x="1639" y="1405"/>
                    <a:pt x="1873" y="1059"/>
                  </a:cubicBezTo>
                  <a:cubicBezTo>
                    <a:pt x="1526" y="825"/>
                    <a:pt x="1058" y="469"/>
                    <a:pt x="8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59;p33">
              <a:extLst>
                <a:ext uri="{FF2B5EF4-FFF2-40B4-BE49-F238E27FC236}">
                  <a16:creationId xmlns:a16="http://schemas.microsoft.com/office/drawing/2014/main" id="{D06D477D-35E3-4DAA-8675-E150738DDC8B}"/>
                </a:ext>
              </a:extLst>
            </p:cNvPr>
            <p:cNvSpPr/>
            <p:nvPr/>
          </p:nvSpPr>
          <p:spPr>
            <a:xfrm>
              <a:off x="4399488" y="4017250"/>
              <a:ext cx="14550" cy="3075"/>
            </a:xfrm>
            <a:custGeom>
              <a:avLst/>
              <a:gdLst/>
              <a:ahLst/>
              <a:cxnLst/>
              <a:rect l="l" t="t" r="r" b="b"/>
              <a:pathLst>
                <a:path w="582" h="123" extrusionOk="0">
                  <a:moveTo>
                    <a:pt x="347" y="122"/>
                  </a:moveTo>
                  <a:lnTo>
                    <a:pt x="1" y="122"/>
                  </a:lnTo>
                  <a:lnTo>
                    <a:pt x="1" y="122"/>
                  </a:lnTo>
                  <a:lnTo>
                    <a:pt x="347" y="122"/>
                  </a:lnTo>
                  <a:close/>
                  <a:moveTo>
                    <a:pt x="347" y="122"/>
                  </a:moveTo>
                  <a:lnTo>
                    <a:pt x="347" y="122"/>
                  </a:lnTo>
                  <a:lnTo>
                    <a:pt x="347" y="122"/>
                  </a:lnTo>
                  <a:close/>
                  <a:moveTo>
                    <a:pt x="347" y="122"/>
                  </a:moveTo>
                  <a:lnTo>
                    <a:pt x="347" y="122"/>
                  </a:lnTo>
                  <a:lnTo>
                    <a:pt x="347" y="122"/>
                  </a:lnTo>
                  <a:close/>
                  <a:moveTo>
                    <a:pt x="347" y="122"/>
                  </a:moveTo>
                  <a:lnTo>
                    <a:pt x="347" y="122"/>
                  </a:lnTo>
                  <a:lnTo>
                    <a:pt x="347" y="122"/>
                  </a:lnTo>
                  <a:close/>
                  <a:moveTo>
                    <a:pt x="469" y="122"/>
                  </a:moveTo>
                  <a:lnTo>
                    <a:pt x="347" y="122"/>
                  </a:lnTo>
                  <a:lnTo>
                    <a:pt x="469" y="122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469" y="1"/>
                  </a:moveTo>
                  <a:lnTo>
                    <a:pt x="469" y="1"/>
                  </a:lnTo>
                  <a:lnTo>
                    <a:pt x="469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lnTo>
                    <a:pt x="581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lnTo>
                    <a:pt x="581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lnTo>
                    <a:pt x="581" y="1"/>
                  </a:lnTo>
                  <a:close/>
                  <a:moveTo>
                    <a:pt x="581" y="1"/>
                  </a:moveTo>
                  <a:lnTo>
                    <a:pt x="581" y="1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60;p33">
              <a:extLst>
                <a:ext uri="{FF2B5EF4-FFF2-40B4-BE49-F238E27FC236}">
                  <a16:creationId xmlns:a16="http://schemas.microsoft.com/office/drawing/2014/main" id="{EDCB79C8-A2EA-4C9D-A10D-6355B141D584}"/>
                </a:ext>
              </a:extLst>
            </p:cNvPr>
            <p:cNvSpPr/>
            <p:nvPr/>
          </p:nvSpPr>
          <p:spPr>
            <a:xfrm>
              <a:off x="4396438" y="4011400"/>
              <a:ext cx="32325" cy="70250"/>
            </a:xfrm>
            <a:custGeom>
              <a:avLst/>
              <a:gdLst/>
              <a:ahLst/>
              <a:cxnLst/>
              <a:rect l="l" t="t" r="r" b="b"/>
              <a:pathLst>
                <a:path w="1293" h="2810" extrusionOk="0">
                  <a:moveTo>
                    <a:pt x="1293" y="1"/>
                  </a:moveTo>
                  <a:lnTo>
                    <a:pt x="1293" y="1"/>
                  </a:lnTo>
                  <a:cubicBezTo>
                    <a:pt x="1059" y="122"/>
                    <a:pt x="825" y="235"/>
                    <a:pt x="703" y="235"/>
                  </a:cubicBezTo>
                  <a:lnTo>
                    <a:pt x="591" y="235"/>
                  </a:lnTo>
                  <a:lnTo>
                    <a:pt x="591" y="356"/>
                  </a:lnTo>
                  <a:lnTo>
                    <a:pt x="123" y="356"/>
                  </a:lnTo>
                  <a:cubicBezTo>
                    <a:pt x="1" y="824"/>
                    <a:pt x="1" y="1171"/>
                    <a:pt x="1" y="1527"/>
                  </a:cubicBezTo>
                  <a:cubicBezTo>
                    <a:pt x="1" y="1995"/>
                    <a:pt x="1" y="2463"/>
                    <a:pt x="123" y="2809"/>
                  </a:cubicBezTo>
                  <a:cubicBezTo>
                    <a:pt x="469" y="2809"/>
                    <a:pt x="825" y="2697"/>
                    <a:pt x="1171" y="2697"/>
                  </a:cubicBezTo>
                  <a:cubicBezTo>
                    <a:pt x="1059" y="2341"/>
                    <a:pt x="1059" y="1873"/>
                    <a:pt x="1059" y="1527"/>
                  </a:cubicBezTo>
                  <a:cubicBezTo>
                    <a:pt x="1059" y="1059"/>
                    <a:pt x="1059" y="469"/>
                    <a:pt x="1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61;p33">
              <a:extLst>
                <a:ext uri="{FF2B5EF4-FFF2-40B4-BE49-F238E27FC236}">
                  <a16:creationId xmlns:a16="http://schemas.microsoft.com/office/drawing/2014/main" id="{1A3B84A1-E8E9-4BB3-B94C-4E8F254307F4}"/>
                </a:ext>
              </a:extLst>
            </p:cNvPr>
            <p:cNvSpPr/>
            <p:nvPr/>
          </p:nvSpPr>
          <p:spPr>
            <a:xfrm>
              <a:off x="4422888" y="3920825"/>
              <a:ext cx="277875" cy="260300"/>
            </a:xfrm>
            <a:custGeom>
              <a:avLst/>
              <a:gdLst/>
              <a:ahLst/>
              <a:cxnLst/>
              <a:rect l="l" t="t" r="r" b="b"/>
              <a:pathLst>
                <a:path w="11115" h="10412" extrusionOk="0">
                  <a:moveTo>
                    <a:pt x="5497" y="0"/>
                  </a:moveTo>
                  <a:cubicBezTo>
                    <a:pt x="2454" y="0"/>
                    <a:pt x="1" y="2219"/>
                    <a:pt x="1" y="5150"/>
                  </a:cubicBezTo>
                  <a:cubicBezTo>
                    <a:pt x="1" y="8071"/>
                    <a:pt x="2454" y="10412"/>
                    <a:pt x="5497" y="10412"/>
                  </a:cubicBezTo>
                  <a:cubicBezTo>
                    <a:pt x="8661" y="10412"/>
                    <a:pt x="11114" y="8071"/>
                    <a:pt x="11114" y="5150"/>
                  </a:cubicBezTo>
                  <a:cubicBezTo>
                    <a:pt x="11114" y="2219"/>
                    <a:pt x="8661" y="0"/>
                    <a:pt x="54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62;p33">
              <a:extLst>
                <a:ext uri="{FF2B5EF4-FFF2-40B4-BE49-F238E27FC236}">
                  <a16:creationId xmlns:a16="http://schemas.microsoft.com/office/drawing/2014/main" id="{5A95C4FE-7A3B-4389-ADAA-389CFF8BDF07}"/>
                </a:ext>
              </a:extLst>
            </p:cNvPr>
            <p:cNvSpPr/>
            <p:nvPr/>
          </p:nvSpPr>
          <p:spPr>
            <a:xfrm>
              <a:off x="4428738" y="3996900"/>
              <a:ext cx="5900" cy="14525"/>
            </a:xfrm>
            <a:custGeom>
              <a:avLst/>
              <a:gdLst/>
              <a:ahLst/>
              <a:cxnLst/>
              <a:rect l="l" t="t" r="r" b="b"/>
              <a:pathLst>
                <a:path w="236" h="581" extrusionOk="0">
                  <a:moveTo>
                    <a:pt x="235" y="0"/>
                  </a:moveTo>
                  <a:cubicBezTo>
                    <a:pt x="113" y="234"/>
                    <a:pt x="1" y="347"/>
                    <a:pt x="1" y="581"/>
                  </a:cubicBezTo>
                  <a:lnTo>
                    <a:pt x="1" y="581"/>
                  </a:lnTo>
                  <a:cubicBezTo>
                    <a:pt x="1" y="347"/>
                    <a:pt x="113" y="234"/>
                    <a:pt x="235" y="0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63;p33">
              <a:extLst>
                <a:ext uri="{FF2B5EF4-FFF2-40B4-BE49-F238E27FC236}">
                  <a16:creationId xmlns:a16="http://schemas.microsoft.com/office/drawing/2014/main" id="{9BAA9A38-7B6E-427B-AD5E-CF2249EE3019}"/>
                </a:ext>
              </a:extLst>
            </p:cNvPr>
            <p:cNvSpPr/>
            <p:nvPr/>
          </p:nvSpPr>
          <p:spPr>
            <a:xfrm>
              <a:off x="4428738" y="4011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64;p33">
              <a:extLst>
                <a:ext uri="{FF2B5EF4-FFF2-40B4-BE49-F238E27FC236}">
                  <a16:creationId xmlns:a16="http://schemas.microsoft.com/office/drawing/2014/main" id="{0C94FB26-6C34-411D-8DF2-F16EC2CBB043}"/>
                </a:ext>
              </a:extLst>
            </p:cNvPr>
            <p:cNvSpPr/>
            <p:nvPr/>
          </p:nvSpPr>
          <p:spPr>
            <a:xfrm>
              <a:off x="4425713" y="4078825"/>
              <a:ext cx="26475" cy="49625"/>
            </a:xfrm>
            <a:custGeom>
              <a:avLst/>
              <a:gdLst/>
              <a:ahLst/>
              <a:cxnLst/>
              <a:rect l="l" t="t" r="r" b="b"/>
              <a:pathLst>
                <a:path w="1059" h="1985" extrusionOk="0">
                  <a:moveTo>
                    <a:pt x="0" y="0"/>
                  </a:moveTo>
                  <a:lnTo>
                    <a:pt x="0" y="0"/>
                  </a:lnTo>
                  <a:cubicBezTo>
                    <a:pt x="122" y="702"/>
                    <a:pt x="468" y="1404"/>
                    <a:pt x="1058" y="1985"/>
                  </a:cubicBezTo>
                  <a:lnTo>
                    <a:pt x="1058" y="1985"/>
                  </a:lnTo>
                  <a:cubicBezTo>
                    <a:pt x="468" y="1404"/>
                    <a:pt x="122" y="702"/>
                    <a:pt x="0" y="0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65;p33">
              <a:extLst>
                <a:ext uri="{FF2B5EF4-FFF2-40B4-BE49-F238E27FC236}">
                  <a16:creationId xmlns:a16="http://schemas.microsoft.com/office/drawing/2014/main" id="{0FD3FA06-A915-4F16-AD2F-DA1C8740B70A}"/>
                </a:ext>
              </a:extLst>
            </p:cNvPr>
            <p:cNvSpPr/>
            <p:nvPr/>
          </p:nvSpPr>
          <p:spPr>
            <a:xfrm>
              <a:off x="4425713" y="40788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6;p33">
              <a:extLst>
                <a:ext uri="{FF2B5EF4-FFF2-40B4-BE49-F238E27FC236}">
                  <a16:creationId xmlns:a16="http://schemas.microsoft.com/office/drawing/2014/main" id="{12A06CF0-0937-4E24-B9C0-6441F1844BD5}"/>
                </a:ext>
              </a:extLst>
            </p:cNvPr>
            <p:cNvSpPr/>
            <p:nvPr/>
          </p:nvSpPr>
          <p:spPr>
            <a:xfrm>
              <a:off x="4478363" y="4154875"/>
              <a:ext cx="8925" cy="5875"/>
            </a:xfrm>
            <a:custGeom>
              <a:avLst/>
              <a:gdLst/>
              <a:ahLst/>
              <a:cxnLst/>
              <a:rect l="l" t="t" r="r" b="b"/>
              <a:pathLst>
                <a:path w="357" h="235" extrusionOk="0">
                  <a:moveTo>
                    <a:pt x="1" y="1"/>
                  </a:moveTo>
                  <a:lnTo>
                    <a:pt x="1" y="1"/>
                  </a:lnTo>
                  <a:cubicBezTo>
                    <a:pt x="123" y="113"/>
                    <a:pt x="235" y="113"/>
                    <a:pt x="357" y="235"/>
                  </a:cubicBezTo>
                  <a:lnTo>
                    <a:pt x="357" y="235"/>
                  </a:lnTo>
                  <a:cubicBezTo>
                    <a:pt x="235" y="113"/>
                    <a:pt x="123" y="113"/>
                    <a:pt x="1" y="1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7;p33">
              <a:extLst>
                <a:ext uri="{FF2B5EF4-FFF2-40B4-BE49-F238E27FC236}">
                  <a16:creationId xmlns:a16="http://schemas.microsoft.com/office/drawing/2014/main" id="{87E4A3C1-E9CF-4415-B9BF-1543937AE9F8}"/>
                </a:ext>
              </a:extLst>
            </p:cNvPr>
            <p:cNvSpPr/>
            <p:nvPr/>
          </p:nvSpPr>
          <p:spPr>
            <a:xfrm>
              <a:off x="4478363" y="4154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8;p33">
              <a:extLst>
                <a:ext uri="{FF2B5EF4-FFF2-40B4-BE49-F238E27FC236}">
                  <a16:creationId xmlns:a16="http://schemas.microsoft.com/office/drawing/2014/main" id="{4C691C7A-1360-404C-9195-98F74BFD2744}"/>
                </a:ext>
              </a:extLst>
            </p:cNvPr>
            <p:cNvSpPr/>
            <p:nvPr/>
          </p:nvSpPr>
          <p:spPr>
            <a:xfrm>
              <a:off x="4487263" y="416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9;p33">
              <a:extLst>
                <a:ext uri="{FF2B5EF4-FFF2-40B4-BE49-F238E27FC236}">
                  <a16:creationId xmlns:a16="http://schemas.microsoft.com/office/drawing/2014/main" id="{4956B6BA-DB8B-4E16-B6FF-A062FC0B4205}"/>
                </a:ext>
              </a:extLst>
            </p:cNvPr>
            <p:cNvSpPr/>
            <p:nvPr/>
          </p:nvSpPr>
          <p:spPr>
            <a:xfrm>
              <a:off x="4487263" y="4160725"/>
              <a:ext cx="5875" cy="2850"/>
            </a:xfrm>
            <a:custGeom>
              <a:avLst/>
              <a:gdLst/>
              <a:ahLst/>
              <a:cxnLst/>
              <a:rect l="l" t="t" r="r" b="b"/>
              <a:pathLst>
                <a:path w="235" h="114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"/>
                    <a:pt x="113" y="1"/>
                    <a:pt x="235" y="113"/>
                  </a:cubicBezTo>
                  <a:cubicBezTo>
                    <a:pt x="113" y="1"/>
                    <a:pt x="113" y="1"/>
                    <a:pt x="1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0;p33">
              <a:extLst>
                <a:ext uri="{FF2B5EF4-FFF2-40B4-BE49-F238E27FC236}">
                  <a16:creationId xmlns:a16="http://schemas.microsoft.com/office/drawing/2014/main" id="{2E5C9F36-EB27-4F60-A05A-E5E976E106D3}"/>
                </a:ext>
              </a:extLst>
            </p:cNvPr>
            <p:cNvSpPr/>
            <p:nvPr/>
          </p:nvSpPr>
          <p:spPr>
            <a:xfrm>
              <a:off x="4452163" y="4128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D0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1;p33">
              <a:extLst>
                <a:ext uri="{FF2B5EF4-FFF2-40B4-BE49-F238E27FC236}">
                  <a16:creationId xmlns:a16="http://schemas.microsoft.com/office/drawing/2014/main" id="{37A4B5E1-362A-492F-812A-AC258181EA0E}"/>
                </a:ext>
              </a:extLst>
            </p:cNvPr>
            <p:cNvSpPr/>
            <p:nvPr/>
          </p:nvSpPr>
          <p:spPr>
            <a:xfrm>
              <a:off x="4452163" y="4128425"/>
              <a:ext cx="26225" cy="26475"/>
            </a:xfrm>
            <a:custGeom>
              <a:avLst/>
              <a:gdLst/>
              <a:ahLst/>
              <a:cxnLst/>
              <a:rect l="l" t="t" r="r" b="b"/>
              <a:pathLst>
                <a:path w="1049" h="1059" extrusionOk="0">
                  <a:moveTo>
                    <a:pt x="0" y="1"/>
                  </a:moveTo>
                  <a:lnTo>
                    <a:pt x="0" y="1"/>
                  </a:lnTo>
                  <a:cubicBezTo>
                    <a:pt x="234" y="469"/>
                    <a:pt x="702" y="825"/>
                    <a:pt x="1049" y="1059"/>
                  </a:cubicBezTo>
                  <a:lnTo>
                    <a:pt x="1049" y="1059"/>
                  </a:lnTo>
                  <a:cubicBezTo>
                    <a:pt x="702" y="825"/>
                    <a:pt x="234" y="469"/>
                    <a:pt x="0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2;p33">
              <a:extLst>
                <a:ext uri="{FF2B5EF4-FFF2-40B4-BE49-F238E27FC236}">
                  <a16:creationId xmlns:a16="http://schemas.microsoft.com/office/drawing/2014/main" id="{E45CAF1E-A478-433E-B45C-62EE1B3AF482}"/>
                </a:ext>
              </a:extLst>
            </p:cNvPr>
            <p:cNvSpPr/>
            <p:nvPr/>
          </p:nvSpPr>
          <p:spPr>
            <a:xfrm>
              <a:off x="4493113" y="4163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3;p33">
              <a:extLst>
                <a:ext uri="{FF2B5EF4-FFF2-40B4-BE49-F238E27FC236}">
                  <a16:creationId xmlns:a16="http://schemas.microsoft.com/office/drawing/2014/main" id="{BD914000-7F13-4D3D-B7CF-4333D80CBB8F}"/>
                </a:ext>
              </a:extLst>
            </p:cNvPr>
            <p:cNvSpPr/>
            <p:nvPr/>
          </p:nvSpPr>
          <p:spPr>
            <a:xfrm>
              <a:off x="4422888" y="4011400"/>
              <a:ext cx="5875" cy="67450"/>
            </a:xfrm>
            <a:custGeom>
              <a:avLst/>
              <a:gdLst/>
              <a:ahLst/>
              <a:cxnLst/>
              <a:rect l="l" t="t" r="r" b="b"/>
              <a:pathLst>
                <a:path w="235" h="2698" extrusionOk="0">
                  <a:moveTo>
                    <a:pt x="235" y="1"/>
                  </a:moveTo>
                  <a:lnTo>
                    <a:pt x="235" y="1"/>
                  </a:lnTo>
                  <a:cubicBezTo>
                    <a:pt x="1" y="469"/>
                    <a:pt x="1" y="1059"/>
                    <a:pt x="1" y="1527"/>
                  </a:cubicBezTo>
                  <a:cubicBezTo>
                    <a:pt x="1" y="1873"/>
                    <a:pt x="1" y="2341"/>
                    <a:pt x="113" y="2697"/>
                  </a:cubicBezTo>
                  <a:lnTo>
                    <a:pt x="113" y="2697"/>
                  </a:lnTo>
                  <a:cubicBezTo>
                    <a:pt x="1" y="2341"/>
                    <a:pt x="1" y="1873"/>
                    <a:pt x="1" y="1527"/>
                  </a:cubicBezTo>
                  <a:cubicBezTo>
                    <a:pt x="1" y="1059"/>
                    <a:pt x="1" y="469"/>
                    <a:pt x="235" y="1"/>
                  </a:cubicBezTo>
                  <a:close/>
                </a:path>
              </a:pathLst>
            </a:custGeom>
            <a:solidFill>
              <a:srgbClr val="DA9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4;p33">
              <a:extLst>
                <a:ext uri="{FF2B5EF4-FFF2-40B4-BE49-F238E27FC236}">
                  <a16:creationId xmlns:a16="http://schemas.microsoft.com/office/drawing/2014/main" id="{125B4B2F-39E5-421C-95B3-45FE11FDB190}"/>
                </a:ext>
              </a:extLst>
            </p:cNvPr>
            <p:cNvSpPr/>
            <p:nvPr/>
          </p:nvSpPr>
          <p:spPr>
            <a:xfrm>
              <a:off x="4422888" y="3996900"/>
              <a:ext cx="117075" cy="181425"/>
            </a:xfrm>
            <a:custGeom>
              <a:avLst/>
              <a:gdLst/>
              <a:ahLst/>
              <a:cxnLst/>
              <a:rect l="l" t="t" r="r" b="b"/>
              <a:pathLst>
                <a:path w="4683" h="7257" extrusionOk="0">
                  <a:moveTo>
                    <a:pt x="469" y="0"/>
                  </a:moveTo>
                  <a:cubicBezTo>
                    <a:pt x="347" y="234"/>
                    <a:pt x="235" y="347"/>
                    <a:pt x="235" y="581"/>
                  </a:cubicBezTo>
                  <a:cubicBezTo>
                    <a:pt x="1" y="1049"/>
                    <a:pt x="1" y="1639"/>
                    <a:pt x="1" y="2107"/>
                  </a:cubicBezTo>
                  <a:cubicBezTo>
                    <a:pt x="1" y="2453"/>
                    <a:pt x="1" y="2921"/>
                    <a:pt x="113" y="3277"/>
                  </a:cubicBezTo>
                  <a:cubicBezTo>
                    <a:pt x="235" y="3979"/>
                    <a:pt x="581" y="4681"/>
                    <a:pt x="1171" y="5262"/>
                  </a:cubicBezTo>
                  <a:cubicBezTo>
                    <a:pt x="1405" y="5730"/>
                    <a:pt x="1873" y="6086"/>
                    <a:pt x="2220" y="6320"/>
                  </a:cubicBezTo>
                  <a:cubicBezTo>
                    <a:pt x="2342" y="6432"/>
                    <a:pt x="2454" y="6432"/>
                    <a:pt x="2576" y="6554"/>
                  </a:cubicBezTo>
                  <a:cubicBezTo>
                    <a:pt x="2688" y="6554"/>
                    <a:pt x="2688" y="6554"/>
                    <a:pt x="2810" y="6666"/>
                  </a:cubicBezTo>
                  <a:cubicBezTo>
                    <a:pt x="3390" y="6900"/>
                    <a:pt x="3980" y="7134"/>
                    <a:pt x="4682" y="7256"/>
                  </a:cubicBezTo>
                  <a:cubicBezTo>
                    <a:pt x="2220" y="5618"/>
                    <a:pt x="2922" y="2107"/>
                    <a:pt x="3390" y="581"/>
                  </a:cubicBezTo>
                  <a:cubicBezTo>
                    <a:pt x="2342" y="468"/>
                    <a:pt x="1284" y="347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5;p33">
              <a:extLst>
                <a:ext uri="{FF2B5EF4-FFF2-40B4-BE49-F238E27FC236}">
                  <a16:creationId xmlns:a16="http://schemas.microsoft.com/office/drawing/2014/main" id="{19C61902-7EE7-4F9D-9E92-5F1C41B294FE}"/>
                </a:ext>
              </a:extLst>
            </p:cNvPr>
            <p:cNvSpPr/>
            <p:nvPr/>
          </p:nvSpPr>
          <p:spPr>
            <a:xfrm>
              <a:off x="4302813" y="3638725"/>
              <a:ext cx="219600" cy="205600"/>
            </a:xfrm>
            <a:custGeom>
              <a:avLst/>
              <a:gdLst/>
              <a:ahLst/>
              <a:cxnLst/>
              <a:rect l="l" t="t" r="r" b="b"/>
              <a:pathLst>
                <a:path w="8784" h="8224" extrusionOk="0">
                  <a:moveTo>
                    <a:pt x="2299" y="1"/>
                  </a:moveTo>
                  <a:cubicBezTo>
                    <a:pt x="2037" y="1"/>
                    <a:pt x="1779" y="18"/>
                    <a:pt x="1527" y="49"/>
                  </a:cubicBezTo>
                  <a:cubicBezTo>
                    <a:pt x="1059" y="49"/>
                    <a:pt x="703" y="395"/>
                    <a:pt x="591" y="751"/>
                  </a:cubicBezTo>
                  <a:cubicBezTo>
                    <a:pt x="1" y="2502"/>
                    <a:pt x="235" y="4964"/>
                    <a:pt x="2229" y="6837"/>
                  </a:cubicBezTo>
                  <a:cubicBezTo>
                    <a:pt x="3241" y="7849"/>
                    <a:pt x="4162" y="8223"/>
                    <a:pt x="4963" y="8223"/>
                  </a:cubicBezTo>
                  <a:cubicBezTo>
                    <a:pt x="5733" y="8223"/>
                    <a:pt x="6392" y="7877"/>
                    <a:pt x="6910" y="7417"/>
                  </a:cubicBezTo>
                  <a:cubicBezTo>
                    <a:pt x="8081" y="6481"/>
                    <a:pt x="8783" y="4964"/>
                    <a:pt x="7257" y="2624"/>
                  </a:cubicBezTo>
                  <a:cubicBezTo>
                    <a:pt x="5839" y="695"/>
                    <a:pt x="3986" y="1"/>
                    <a:pt x="22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6;p33">
              <a:extLst>
                <a:ext uri="{FF2B5EF4-FFF2-40B4-BE49-F238E27FC236}">
                  <a16:creationId xmlns:a16="http://schemas.microsoft.com/office/drawing/2014/main" id="{99CBC2D9-9D73-41A3-9F49-4301DDC2437E}"/>
                </a:ext>
              </a:extLst>
            </p:cNvPr>
            <p:cNvSpPr/>
            <p:nvPr/>
          </p:nvSpPr>
          <p:spPr>
            <a:xfrm>
              <a:off x="4305863" y="3666150"/>
              <a:ext cx="158025" cy="176750"/>
            </a:xfrm>
            <a:custGeom>
              <a:avLst/>
              <a:gdLst/>
              <a:ahLst/>
              <a:cxnLst/>
              <a:rect l="l" t="t" r="r" b="b"/>
              <a:pathLst>
                <a:path w="6321" h="7070" extrusionOk="0">
                  <a:moveTo>
                    <a:pt x="347" y="1"/>
                  </a:moveTo>
                  <a:cubicBezTo>
                    <a:pt x="1" y="1639"/>
                    <a:pt x="235" y="3980"/>
                    <a:pt x="2107" y="5740"/>
                  </a:cubicBezTo>
                  <a:cubicBezTo>
                    <a:pt x="3153" y="6719"/>
                    <a:pt x="4075" y="7069"/>
                    <a:pt x="4874" y="7069"/>
                  </a:cubicBezTo>
                  <a:cubicBezTo>
                    <a:pt x="5412" y="7069"/>
                    <a:pt x="5894" y="6910"/>
                    <a:pt x="6320" y="6676"/>
                  </a:cubicBezTo>
                  <a:cubicBezTo>
                    <a:pt x="5618" y="1639"/>
                    <a:pt x="2341" y="356"/>
                    <a:pt x="347" y="1"/>
                  </a:cubicBezTo>
                  <a:close/>
                </a:path>
              </a:pathLst>
            </a:custGeom>
            <a:solidFill>
              <a:srgbClr val="FF9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7;p33">
              <a:extLst>
                <a:ext uri="{FF2B5EF4-FFF2-40B4-BE49-F238E27FC236}">
                  <a16:creationId xmlns:a16="http://schemas.microsoft.com/office/drawing/2014/main" id="{1AE21149-A8E0-4B8B-844C-DC91661D76B6}"/>
                </a:ext>
              </a:extLst>
            </p:cNvPr>
            <p:cNvSpPr/>
            <p:nvPr/>
          </p:nvSpPr>
          <p:spPr>
            <a:xfrm>
              <a:off x="4601263" y="3638725"/>
              <a:ext cx="216525" cy="205600"/>
            </a:xfrm>
            <a:custGeom>
              <a:avLst/>
              <a:gdLst/>
              <a:ahLst/>
              <a:cxnLst/>
              <a:rect l="l" t="t" r="r" b="b"/>
              <a:pathLst>
                <a:path w="8661" h="8224" extrusionOk="0">
                  <a:moveTo>
                    <a:pt x="6485" y="1"/>
                  </a:moveTo>
                  <a:cubicBezTo>
                    <a:pt x="4798" y="1"/>
                    <a:pt x="2945" y="695"/>
                    <a:pt x="1526" y="2624"/>
                  </a:cubicBezTo>
                  <a:cubicBezTo>
                    <a:pt x="0" y="4964"/>
                    <a:pt x="702" y="6481"/>
                    <a:pt x="1873" y="7417"/>
                  </a:cubicBezTo>
                  <a:cubicBezTo>
                    <a:pt x="2392" y="7877"/>
                    <a:pt x="3050" y="8223"/>
                    <a:pt x="3820" y="8223"/>
                  </a:cubicBezTo>
                  <a:cubicBezTo>
                    <a:pt x="4621" y="8223"/>
                    <a:pt x="5543" y="7849"/>
                    <a:pt x="6554" y="6837"/>
                  </a:cubicBezTo>
                  <a:cubicBezTo>
                    <a:pt x="8548" y="4964"/>
                    <a:pt x="8661" y="2502"/>
                    <a:pt x="8193" y="751"/>
                  </a:cubicBezTo>
                  <a:cubicBezTo>
                    <a:pt x="8080" y="395"/>
                    <a:pt x="7725" y="49"/>
                    <a:pt x="7256" y="49"/>
                  </a:cubicBezTo>
                  <a:cubicBezTo>
                    <a:pt x="7005" y="18"/>
                    <a:pt x="6747" y="1"/>
                    <a:pt x="64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78;p33">
              <a:extLst>
                <a:ext uri="{FF2B5EF4-FFF2-40B4-BE49-F238E27FC236}">
                  <a16:creationId xmlns:a16="http://schemas.microsoft.com/office/drawing/2014/main" id="{E377C49A-7F0F-4C38-9797-D4B0ADEAF4F2}"/>
                </a:ext>
              </a:extLst>
            </p:cNvPr>
            <p:cNvSpPr/>
            <p:nvPr/>
          </p:nvSpPr>
          <p:spPr>
            <a:xfrm>
              <a:off x="4659763" y="3666150"/>
              <a:ext cx="158025" cy="176750"/>
            </a:xfrm>
            <a:custGeom>
              <a:avLst/>
              <a:gdLst/>
              <a:ahLst/>
              <a:cxnLst/>
              <a:rect l="l" t="t" r="r" b="b"/>
              <a:pathLst>
                <a:path w="6321" h="7070" extrusionOk="0">
                  <a:moveTo>
                    <a:pt x="5974" y="1"/>
                  </a:moveTo>
                  <a:lnTo>
                    <a:pt x="5974" y="1"/>
                  </a:lnTo>
                  <a:cubicBezTo>
                    <a:pt x="3980" y="356"/>
                    <a:pt x="703" y="1639"/>
                    <a:pt x="1" y="6676"/>
                  </a:cubicBezTo>
                  <a:cubicBezTo>
                    <a:pt x="427" y="6910"/>
                    <a:pt x="909" y="7069"/>
                    <a:pt x="1448" y="7069"/>
                  </a:cubicBezTo>
                  <a:cubicBezTo>
                    <a:pt x="2246" y="7069"/>
                    <a:pt x="3168" y="6719"/>
                    <a:pt x="4214" y="5740"/>
                  </a:cubicBezTo>
                  <a:cubicBezTo>
                    <a:pt x="6087" y="3980"/>
                    <a:pt x="6321" y="1639"/>
                    <a:pt x="5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79;p33">
              <a:extLst>
                <a:ext uri="{FF2B5EF4-FFF2-40B4-BE49-F238E27FC236}">
                  <a16:creationId xmlns:a16="http://schemas.microsoft.com/office/drawing/2014/main" id="{7844339A-541C-432A-B7F6-8FA1B2E80548}"/>
                </a:ext>
              </a:extLst>
            </p:cNvPr>
            <p:cNvSpPr/>
            <p:nvPr/>
          </p:nvSpPr>
          <p:spPr>
            <a:xfrm>
              <a:off x="4323413" y="3660300"/>
              <a:ext cx="476825" cy="354175"/>
            </a:xfrm>
            <a:custGeom>
              <a:avLst/>
              <a:gdLst/>
              <a:ahLst/>
              <a:cxnLst/>
              <a:rect l="l" t="t" r="r" b="b"/>
              <a:pathLst>
                <a:path w="19073" h="14167" extrusionOk="0">
                  <a:moveTo>
                    <a:pt x="9476" y="1"/>
                  </a:moveTo>
                  <a:cubicBezTo>
                    <a:pt x="4214" y="1"/>
                    <a:pt x="1" y="3512"/>
                    <a:pt x="1" y="7959"/>
                  </a:cubicBezTo>
                  <a:cubicBezTo>
                    <a:pt x="1" y="12294"/>
                    <a:pt x="4214" y="14166"/>
                    <a:pt x="9476" y="14166"/>
                  </a:cubicBezTo>
                  <a:cubicBezTo>
                    <a:pt x="14859" y="14166"/>
                    <a:pt x="19073" y="12294"/>
                    <a:pt x="19073" y="7959"/>
                  </a:cubicBezTo>
                  <a:cubicBezTo>
                    <a:pt x="19073" y="3512"/>
                    <a:pt x="14859" y="1"/>
                    <a:pt x="94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0;p33">
              <a:extLst>
                <a:ext uri="{FF2B5EF4-FFF2-40B4-BE49-F238E27FC236}">
                  <a16:creationId xmlns:a16="http://schemas.microsoft.com/office/drawing/2014/main" id="{18148B5C-159D-43EB-B9DE-4C4013F2C399}"/>
                </a:ext>
              </a:extLst>
            </p:cNvPr>
            <p:cNvSpPr/>
            <p:nvPr/>
          </p:nvSpPr>
          <p:spPr>
            <a:xfrm>
              <a:off x="4323413" y="3847550"/>
              <a:ext cx="111225" cy="149375"/>
            </a:xfrm>
            <a:custGeom>
              <a:avLst/>
              <a:gdLst/>
              <a:ahLst/>
              <a:cxnLst/>
              <a:rect l="l" t="t" r="r" b="b"/>
              <a:pathLst>
                <a:path w="4449" h="5975" extrusionOk="0">
                  <a:moveTo>
                    <a:pt x="4448" y="5974"/>
                  </a:moveTo>
                  <a:lnTo>
                    <a:pt x="4448" y="5974"/>
                  </a:lnTo>
                  <a:lnTo>
                    <a:pt x="4448" y="5974"/>
                  </a:lnTo>
                  <a:close/>
                  <a:moveTo>
                    <a:pt x="4448" y="5974"/>
                  </a:moveTo>
                  <a:lnTo>
                    <a:pt x="4448" y="5974"/>
                  </a:lnTo>
                  <a:lnTo>
                    <a:pt x="4448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974"/>
                  </a:moveTo>
                  <a:lnTo>
                    <a:pt x="4326" y="5974"/>
                  </a:lnTo>
                  <a:lnTo>
                    <a:pt x="4326" y="5974"/>
                  </a:lnTo>
                  <a:close/>
                  <a:moveTo>
                    <a:pt x="4326" y="5852"/>
                  </a:moveTo>
                  <a:lnTo>
                    <a:pt x="4326" y="5974"/>
                  </a:lnTo>
                  <a:lnTo>
                    <a:pt x="4326" y="5852"/>
                  </a:lnTo>
                  <a:close/>
                  <a:moveTo>
                    <a:pt x="4214" y="5852"/>
                  </a:moveTo>
                  <a:lnTo>
                    <a:pt x="4214" y="5852"/>
                  </a:lnTo>
                  <a:lnTo>
                    <a:pt x="4214" y="5852"/>
                  </a:lnTo>
                  <a:close/>
                  <a:moveTo>
                    <a:pt x="235" y="2107"/>
                  </a:moveTo>
                  <a:lnTo>
                    <a:pt x="235" y="2107"/>
                  </a:lnTo>
                  <a:lnTo>
                    <a:pt x="235" y="2107"/>
                  </a:lnTo>
                  <a:close/>
                  <a:moveTo>
                    <a:pt x="235" y="1995"/>
                  </a:moveTo>
                  <a:lnTo>
                    <a:pt x="235" y="1995"/>
                  </a:lnTo>
                  <a:lnTo>
                    <a:pt x="235" y="1995"/>
                  </a:lnTo>
                  <a:close/>
                  <a:moveTo>
                    <a:pt x="113" y="1995"/>
                  </a:moveTo>
                  <a:lnTo>
                    <a:pt x="113" y="1995"/>
                  </a:lnTo>
                  <a:lnTo>
                    <a:pt x="113" y="1995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873"/>
                  </a:moveTo>
                  <a:lnTo>
                    <a:pt x="113" y="1873"/>
                  </a:lnTo>
                  <a:lnTo>
                    <a:pt x="113" y="1873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761"/>
                  </a:moveTo>
                  <a:lnTo>
                    <a:pt x="113" y="1761"/>
                  </a:lnTo>
                  <a:lnTo>
                    <a:pt x="113" y="1761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639"/>
                  </a:moveTo>
                  <a:lnTo>
                    <a:pt x="113" y="1639"/>
                  </a:lnTo>
                  <a:lnTo>
                    <a:pt x="113" y="1639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527"/>
                  </a:moveTo>
                  <a:lnTo>
                    <a:pt x="113" y="1527"/>
                  </a:lnTo>
                  <a:lnTo>
                    <a:pt x="113" y="1527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13" y="1405"/>
                  </a:moveTo>
                  <a:lnTo>
                    <a:pt x="113" y="1405"/>
                  </a:lnTo>
                  <a:lnTo>
                    <a:pt x="113" y="1405"/>
                  </a:lnTo>
                  <a:close/>
                  <a:moveTo>
                    <a:pt x="1" y="1405"/>
                  </a:moveTo>
                  <a:lnTo>
                    <a:pt x="1" y="1405"/>
                  </a:lnTo>
                  <a:lnTo>
                    <a:pt x="1" y="1405"/>
                  </a:lnTo>
                  <a:close/>
                  <a:moveTo>
                    <a:pt x="1" y="1405"/>
                  </a:moveTo>
                  <a:lnTo>
                    <a:pt x="1" y="1405"/>
                  </a:lnTo>
                  <a:lnTo>
                    <a:pt x="1" y="1405"/>
                  </a:lnTo>
                  <a:close/>
                  <a:moveTo>
                    <a:pt x="1" y="1405"/>
                  </a:moveTo>
                  <a:lnTo>
                    <a:pt x="1" y="1405"/>
                  </a:lnTo>
                  <a:lnTo>
                    <a:pt x="1" y="1405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293"/>
                  </a:moveTo>
                  <a:lnTo>
                    <a:pt x="1" y="1293"/>
                  </a:lnTo>
                  <a:lnTo>
                    <a:pt x="1" y="1293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171"/>
                  </a:moveTo>
                  <a:lnTo>
                    <a:pt x="1" y="1171"/>
                  </a:lnTo>
                  <a:lnTo>
                    <a:pt x="1" y="1171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1059"/>
                  </a:moveTo>
                  <a:lnTo>
                    <a:pt x="1" y="1059"/>
                  </a:lnTo>
                  <a:lnTo>
                    <a:pt x="1" y="1059"/>
                  </a:lnTo>
                  <a:close/>
                  <a:moveTo>
                    <a:pt x="1" y="937"/>
                  </a:moveTo>
                  <a:lnTo>
                    <a:pt x="1" y="1059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937"/>
                  </a:moveTo>
                  <a:lnTo>
                    <a:pt x="1" y="937"/>
                  </a:lnTo>
                  <a:lnTo>
                    <a:pt x="1" y="937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825"/>
                  </a:moveTo>
                  <a:lnTo>
                    <a:pt x="1" y="825"/>
                  </a:lnTo>
                  <a:lnTo>
                    <a:pt x="1" y="825"/>
                  </a:lnTo>
                  <a:close/>
                  <a:moveTo>
                    <a:pt x="1" y="703"/>
                  </a:moveTo>
                  <a:lnTo>
                    <a:pt x="1" y="825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703"/>
                  </a:moveTo>
                  <a:lnTo>
                    <a:pt x="1" y="703"/>
                  </a:lnTo>
                  <a:lnTo>
                    <a:pt x="1" y="703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591"/>
                  </a:moveTo>
                  <a:lnTo>
                    <a:pt x="1" y="591"/>
                  </a:lnTo>
                  <a:lnTo>
                    <a:pt x="1" y="591"/>
                  </a:lnTo>
                  <a:close/>
                  <a:moveTo>
                    <a:pt x="1" y="469"/>
                  </a:moveTo>
                  <a:lnTo>
                    <a:pt x="1" y="591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469"/>
                  </a:moveTo>
                  <a:lnTo>
                    <a:pt x="1" y="469"/>
                  </a:lnTo>
                  <a:lnTo>
                    <a:pt x="1" y="469"/>
                  </a:lnTo>
                  <a:close/>
                  <a:moveTo>
                    <a:pt x="1" y="356"/>
                  </a:moveTo>
                  <a:lnTo>
                    <a:pt x="1" y="469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356"/>
                  </a:moveTo>
                  <a:lnTo>
                    <a:pt x="1" y="356"/>
                  </a:lnTo>
                  <a:lnTo>
                    <a:pt x="1" y="356"/>
                  </a:lnTo>
                  <a:close/>
                  <a:moveTo>
                    <a:pt x="1" y="235"/>
                  </a:moveTo>
                  <a:lnTo>
                    <a:pt x="1" y="356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235"/>
                  </a:moveTo>
                  <a:lnTo>
                    <a:pt x="1" y="235"/>
                  </a:lnTo>
                  <a:lnTo>
                    <a:pt x="1" y="235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22"/>
                  </a:moveTo>
                  <a:lnTo>
                    <a:pt x="1" y="122"/>
                  </a:lnTo>
                  <a:lnTo>
                    <a:pt x="1" y="122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1;p33">
              <a:extLst>
                <a:ext uri="{FF2B5EF4-FFF2-40B4-BE49-F238E27FC236}">
                  <a16:creationId xmlns:a16="http://schemas.microsoft.com/office/drawing/2014/main" id="{45EADCAA-78EE-4E24-B340-5D021FAA42F5}"/>
                </a:ext>
              </a:extLst>
            </p:cNvPr>
            <p:cNvSpPr/>
            <p:nvPr/>
          </p:nvSpPr>
          <p:spPr>
            <a:xfrm>
              <a:off x="4434613" y="3996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ECB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2;p33">
              <a:extLst>
                <a:ext uri="{FF2B5EF4-FFF2-40B4-BE49-F238E27FC236}">
                  <a16:creationId xmlns:a16="http://schemas.microsoft.com/office/drawing/2014/main" id="{7EA2166F-47AB-4FB8-BFCD-59BB00968234}"/>
                </a:ext>
              </a:extLst>
            </p:cNvPr>
            <p:cNvSpPr/>
            <p:nvPr/>
          </p:nvSpPr>
          <p:spPr>
            <a:xfrm>
              <a:off x="4434613" y="3996900"/>
              <a:ext cx="73050" cy="14525"/>
            </a:xfrm>
            <a:custGeom>
              <a:avLst/>
              <a:gdLst/>
              <a:ahLst/>
              <a:cxnLst/>
              <a:rect l="l" t="t" r="r" b="b"/>
              <a:pathLst>
                <a:path w="2922" h="581" extrusionOk="0">
                  <a:moveTo>
                    <a:pt x="0" y="0"/>
                  </a:moveTo>
                  <a:cubicBezTo>
                    <a:pt x="815" y="347"/>
                    <a:pt x="1873" y="468"/>
                    <a:pt x="2921" y="581"/>
                  </a:cubicBezTo>
                  <a:lnTo>
                    <a:pt x="2921" y="581"/>
                  </a:lnTo>
                  <a:lnTo>
                    <a:pt x="2921" y="581"/>
                  </a:lnTo>
                  <a:cubicBezTo>
                    <a:pt x="1873" y="468"/>
                    <a:pt x="815" y="347"/>
                    <a:pt x="0" y="0"/>
                  </a:cubicBezTo>
                  <a:close/>
                </a:path>
              </a:pathLst>
            </a:custGeom>
            <a:solidFill>
              <a:srgbClr val="ECBC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3;p33">
              <a:extLst>
                <a:ext uri="{FF2B5EF4-FFF2-40B4-BE49-F238E27FC236}">
                  <a16:creationId xmlns:a16="http://schemas.microsoft.com/office/drawing/2014/main" id="{FC5F28C1-5D1A-4170-B69B-31DE7BFF2DBB}"/>
                </a:ext>
              </a:extLst>
            </p:cNvPr>
            <p:cNvSpPr/>
            <p:nvPr/>
          </p:nvSpPr>
          <p:spPr>
            <a:xfrm>
              <a:off x="4323413" y="3692600"/>
              <a:ext cx="184250" cy="318825"/>
            </a:xfrm>
            <a:custGeom>
              <a:avLst/>
              <a:gdLst/>
              <a:ahLst/>
              <a:cxnLst/>
              <a:rect l="l" t="t" r="r" b="b"/>
              <a:pathLst>
                <a:path w="7370" h="12753" extrusionOk="0">
                  <a:moveTo>
                    <a:pt x="4448" y="1"/>
                  </a:moveTo>
                  <a:lnTo>
                    <a:pt x="4448" y="1"/>
                  </a:lnTo>
                  <a:cubicBezTo>
                    <a:pt x="1873" y="1283"/>
                    <a:pt x="235" y="3512"/>
                    <a:pt x="1" y="6199"/>
                  </a:cubicBezTo>
                  <a:lnTo>
                    <a:pt x="1" y="6320"/>
                  </a:lnTo>
                  <a:lnTo>
                    <a:pt x="1" y="6433"/>
                  </a:lnTo>
                  <a:lnTo>
                    <a:pt x="1" y="6554"/>
                  </a:lnTo>
                  <a:lnTo>
                    <a:pt x="1" y="6667"/>
                  </a:lnTo>
                  <a:lnTo>
                    <a:pt x="1" y="6789"/>
                  </a:lnTo>
                  <a:lnTo>
                    <a:pt x="1" y="6901"/>
                  </a:lnTo>
                  <a:lnTo>
                    <a:pt x="1" y="7023"/>
                  </a:lnTo>
                  <a:lnTo>
                    <a:pt x="1" y="7135"/>
                  </a:lnTo>
                  <a:lnTo>
                    <a:pt x="1" y="7257"/>
                  </a:lnTo>
                  <a:lnTo>
                    <a:pt x="1" y="7369"/>
                  </a:lnTo>
                  <a:lnTo>
                    <a:pt x="1" y="7491"/>
                  </a:lnTo>
                  <a:lnTo>
                    <a:pt x="1" y="7603"/>
                  </a:lnTo>
                  <a:lnTo>
                    <a:pt x="113" y="7603"/>
                  </a:lnTo>
                  <a:lnTo>
                    <a:pt x="113" y="7725"/>
                  </a:lnTo>
                  <a:lnTo>
                    <a:pt x="113" y="7837"/>
                  </a:lnTo>
                  <a:lnTo>
                    <a:pt x="113" y="7959"/>
                  </a:lnTo>
                  <a:lnTo>
                    <a:pt x="113" y="8071"/>
                  </a:lnTo>
                  <a:lnTo>
                    <a:pt x="113" y="8193"/>
                  </a:lnTo>
                  <a:lnTo>
                    <a:pt x="235" y="8193"/>
                  </a:lnTo>
                  <a:lnTo>
                    <a:pt x="235" y="8305"/>
                  </a:lnTo>
                  <a:cubicBezTo>
                    <a:pt x="703" y="10065"/>
                    <a:pt x="2220" y="11348"/>
                    <a:pt x="4214" y="12050"/>
                  </a:cubicBezTo>
                  <a:lnTo>
                    <a:pt x="4326" y="12050"/>
                  </a:lnTo>
                  <a:lnTo>
                    <a:pt x="4326" y="12172"/>
                  </a:lnTo>
                  <a:lnTo>
                    <a:pt x="4448" y="12172"/>
                  </a:lnTo>
                  <a:cubicBezTo>
                    <a:pt x="5263" y="12519"/>
                    <a:pt x="6321" y="12640"/>
                    <a:pt x="7369" y="12753"/>
                  </a:cubicBezTo>
                  <a:cubicBezTo>
                    <a:pt x="1283" y="9129"/>
                    <a:pt x="2107" y="4326"/>
                    <a:pt x="4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4;p33">
              <a:extLst>
                <a:ext uri="{FF2B5EF4-FFF2-40B4-BE49-F238E27FC236}">
                  <a16:creationId xmlns:a16="http://schemas.microsoft.com/office/drawing/2014/main" id="{026DDB86-237C-47F6-BA44-CE46D658C3EE}"/>
                </a:ext>
              </a:extLst>
            </p:cNvPr>
            <p:cNvSpPr/>
            <p:nvPr/>
          </p:nvSpPr>
          <p:spPr>
            <a:xfrm>
              <a:off x="4402288" y="3830000"/>
              <a:ext cx="85000" cy="67425"/>
            </a:xfrm>
            <a:custGeom>
              <a:avLst/>
              <a:gdLst/>
              <a:ahLst/>
              <a:cxnLst/>
              <a:rect l="l" t="t" r="r" b="b"/>
              <a:pathLst>
                <a:path w="3400" h="2697" extrusionOk="0">
                  <a:moveTo>
                    <a:pt x="1639" y="1"/>
                  </a:moveTo>
                  <a:cubicBezTo>
                    <a:pt x="703" y="1"/>
                    <a:pt x="1" y="590"/>
                    <a:pt x="1" y="1293"/>
                  </a:cubicBezTo>
                  <a:cubicBezTo>
                    <a:pt x="1" y="2107"/>
                    <a:pt x="703" y="2697"/>
                    <a:pt x="1639" y="2697"/>
                  </a:cubicBezTo>
                  <a:cubicBezTo>
                    <a:pt x="2697" y="2697"/>
                    <a:pt x="3400" y="2107"/>
                    <a:pt x="3400" y="1293"/>
                  </a:cubicBezTo>
                  <a:cubicBezTo>
                    <a:pt x="3400" y="590"/>
                    <a:pt x="2697" y="1"/>
                    <a:pt x="1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5;p33">
              <a:extLst>
                <a:ext uri="{FF2B5EF4-FFF2-40B4-BE49-F238E27FC236}">
                  <a16:creationId xmlns:a16="http://schemas.microsoft.com/office/drawing/2014/main" id="{60CFE409-7EC6-440A-B86F-3243D4462500}"/>
                </a:ext>
              </a:extLst>
            </p:cNvPr>
            <p:cNvSpPr/>
            <p:nvPr/>
          </p:nvSpPr>
          <p:spPr>
            <a:xfrm>
              <a:off x="4636363" y="3830000"/>
              <a:ext cx="85000" cy="67425"/>
            </a:xfrm>
            <a:custGeom>
              <a:avLst/>
              <a:gdLst/>
              <a:ahLst/>
              <a:cxnLst/>
              <a:rect l="l" t="t" r="r" b="b"/>
              <a:pathLst>
                <a:path w="3400" h="2697" extrusionOk="0">
                  <a:moveTo>
                    <a:pt x="1639" y="1"/>
                  </a:moveTo>
                  <a:cubicBezTo>
                    <a:pt x="703" y="1"/>
                    <a:pt x="1" y="590"/>
                    <a:pt x="1" y="1293"/>
                  </a:cubicBezTo>
                  <a:cubicBezTo>
                    <a:pt x="1" y="2107"/>
                    <a:pt x="703" y="2697"/>
                    <a:pt x="1639" y="2697"/>
                  </a:cubicBezTo>
                  <a:cubicBezTo>
                    <a:pt x="2697" y="2697"/>
                    <a:pt x="3399" y="2107"/>
                    <a:pt x="3399" y="1293"/>
                  </a:cubicBezTo>
                  <a:cubicBezTo>
                    <a:pt x="3399" y="590"/>
                    <a:pt x="2697" y="1"/>
                    <a:pt x="16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6;p33">
              <a:extLst>
                <a:ext uri="{FF2B5EF4-FFF2-40B4-BE49-F238E27FC236}">
                  <a16:creationId xmlns:a16="http://schemas.microsoft.com/office/drawing/2014/main" id="{7625E748-3411-4842-9E74-A8B7FF6A97D7}"/>
                </a:ext>
              </a:extLst>
            </p:cNvPr>
            <p:cNvSpPr/>
            <p:nvPr/>
          </p:nvSpPr>
          <p:spPr>
            <a:xfrm>
              <a:off x="4528238" y="3827200"/>
              <a:ext cx="67200" cy="49650"/>
            </a:xfrm>
            <a:custGeom>
              <a:avLst/>
              <a:gdLst/>
              <a:ahLst/>
              <a:cxnLst/>
              <a:rect l="l" t="t" r="r" b="b"/>
              <a:pathLst>
                <a:path w="2688" h="1986" extrusionOk="0">
                  <a:moveTo>
                    <a:pt x="1283" y="0"/>
                  </a:moveTo>
                  <a:cubicBezTo>
                    <a:pt x="581" y="0"/>
                    <a:pt x="0" y="581"/>
                    <a:pt x="0" y="1283"/>
                  </a:cubicBezTo>
                  <a:lnTo>
                    <a:pt x="0" y="1517"/>
                  </a:lnTo>
                  <a:cubicBezTo>
                    <a:pt x="0" y="1751"/>
                    <a:pt x="234" y="1985"/>
                    <a:pt x="347" y="1985"/>
                  </a:cubicBezTo>
                  <a:lnTo>
                    <a:pt x="2341" y="1985"/>
                  </a:lnTo>
                  <a:cubicBezTo>
                    <a:pt x="2453" y="1985"/>
                    <a:pt x="2687" y="1751"/>
                    <a:pt x="2687" y="1517"/>
                  </a:cubicBezTo>
                  <a:lnTo>
                    <a:pt x="2687" y="1283"/>
                  </a:lnTo>
                  <a:cubicBezTo>
                    <a:pt x="2687" y="581"/>
                    <a:pt x="2107" y="0"/>
                    <a:pt x="1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7;p33">
              <a:extLst>
                <a:ext uri="{FF2B5EF4-FFF2-40B4-BE49-F238E27FC236}">
                  <a16:creationId xmlns:a16="http://schemas.microsoft.com/office/drawing/2014/main" id="{72747976-482E-4F90-9EF8-1EBF5CEC0AFF}"/>
                </a:ext>
              </a:extLst>
            </p:cNvPr>
            <p:cNvSpPr/>
            <p:nvPr/>
          </p:nvSpPr>
          <p:spPr>
            <a:xfrm>
              <a:off x="4768138" y="3612600"/>
              <a:ext cx="131575" cy="180050"/>
            </a:xfrm>
            <a:custGeom>
              <a:avLst/>
              <a:gdLst/>
              <a:ahLst/>
              <a:cxnLst/>
              <a:rect l="l" t="t" r="r" b="b"/>
              <a:pathLst>
                <a:path w="5263" h="7202" extrusionOk="0">
                  <a:moveTo>
                    <a:pt x="2541" y="0"/>
                  </a:moveTo>
                  <a:cubicBezTo>
                    <a:pt x="2397" y="0"/>
                    <a:pt x="2252" y="12"/>
                    <a:pt x="2107" y="36"/>
                  </a:cubicBezTo>
                  <a:cubicBezTo>
                    <a:pt x="1050" y="270"/>
                    <a:pt x="235" y="1094"/>
                    <a:pt x="1" y="2143"/>
                  </a:cubicBezTo>
                  <a:cubicBezTo>
                    <a:pt x="1" y="2498"/>
                    <a:pt x="235" y="2845"/>
                    <a:pt x="703" y="2967"/>
                  </a:cubicBezTo>
                  <a:cubicBezTo>
                    <a:pt x="748" y="2981"/>
                    <a:pt x="794" y="2988"/>
                    <a:pt x="839" y="2988"/>
                  </a:cubicBezTo>
                  <a:cubicBezTo>
                    <a:pt x="1138" y="2988"/>
                    <a:pt x="1420" y="2686"/>
                    <a:pt x="1518" y="2377"/>
                  </a:cubicBezTo>
                  <a:cubicBezTo>
                    <a:pt x="1639" y="1909"/>
                    <a:pt x="1986" y="1562"/>
                    <a:pt x="2342" y="1440"/>
                  </a:cubicBezTo>
                  <a:cubicBezTo>
                    <a:pt x="2922" y="1440"/>
                    <a:pt x="3512" y="1796"/>
                    <a:pt x="3624" y="2377"/>
                  </a:cubicBezTo>
                  <a:cubicBezTo>
                    <a:pt x="3746" y="2967"/>
                    <a:pt x="3390" y="3547"/>
                    <a:pt x="2810" y="3669"/>
                  </a:cubicBezTo>
                  <a:cubicBezTo>
                    <a:pt x="2342" y="3669"/>
                    <a:pt x="2107" y="4137"/>
                    <a:pt x="2220" y="4483"/>
                  </a:cubicBezTo>
                  <a:lnTo>
                    <a:pt x="2576" y="6590"/>
                  </a:lnTo>
                  <a:cubicBezTo>
                    <a:pt x="2576" y="6899"/>
                    <a:pt x="2929" y="7201"/>
                    <a:pt x="3249" y="7201"/>
                  </a:cubicBezTo>
                  <a:cubicBezTo>
                    <a:pt x="3297" y="7201"/>
                    <a:pt x="3345" y="7194"/>
                    <a:pt x="3390" y="7180"/>
                  </a:cubicBezTo>
                  <a:cubicBezTo>
                    <a:pt x="3746" y="7180"/>
                    <a:pt x="4092" y="6712"/>
                    <a:pt x="3980" y="6356"/>
                  </a:cubicBezTo>
                  <a:lnTo>
                    <a:pt x="3746" y="4839"/>
                  </a:lnTo>
                  <a:cubicBezTo>
                    <a:pt x="4682" y="4371"/>
                    <a:pt x="5263" y="3313"/>
                    <a:pt x="5150" y="2143"/>
                  </a:cubicBezTo>
                  <a:cubicBezTo>
                    <a:pt x="4940" y="883"/>
                    <a:pt x="3789" y="0"/>
                    <a:pt x="2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88;p33">
              <a:extLst>
                <a:ext uri="{FF2B5EF4-FFF2-40B4-BE49-F238E27FC236}">
                  <a16:creationId xmlns:a16="http://schemas.microsoft.com/office/drawing/2014/main" id="{C66002AD-D509-4CB5-A100-DDF07CFB23E4}"/>
                </a:ext>
              </a:extLst>
            </p:cNvPr>
            <p:cNvSpPr/>
            <p:nvPr/>
          </p:nvSpPr>
          <p:spPr>
            <a:xfrm>
              <a:off x="4844213" y="3812450"/>
              <a:ext cx="32100" cy="35125"/>
            </a:xfrm>
            <a:custGeom>
              <a:avLst/>
              <a:gdLst/>
              <a:ahLst/>
              <a:cxnLst/>
              <a:rect l="l" t="t" r="r" b="b"/>
              <a:pathLst>
                <a:path w="1284" h="1405" extrusionOk="0">
                  <a:moveTo>
                    <a:pt x="703" y="0"/>
                  </a:moveTo>
                  <a:cubicBezTo>
                    <a:pt x="235" y="0"/>
                    <a:pt x="1" y="356"/>
                    <a:pt x="1" y="703"/>
                  </a:cubicBezTo>
                  <a:cubicBezTo>
                    <a:pt x="1" y="1058"/>
                    <a:pt x="235" y="1405"/>
                    <a:pt x="703" y="1405"/>
                  </a:cubicBezTo>
                  <a:cubicBezTo>
                    <a:pt x="1049" y="1405"/>
                    <a:pt x="1283" y="1058"/>
                    <a:pt x="1283" y="703"/>
                  </a:cubicBezTo>
                  <a:cubicBezTo>
                    <a:pt x="1283" y="356"/>
                    <a:pt x="1049" y="0"/>
                    <a:pt x="7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89;p33">
              <a:extLst>
                <a:ext uri="{FF2B5EF4-FFF2-40B4-BE49-F238E27FC236}">
                  <a16:creationId xmlns:a16="http://schemas.microsoft.com/office/drawing/2014/main" id="{ED2A461E-A570-450A-AA39-289E9BE2D8D8}"/>
                </a:ext>
              </a:extLst>
            </p:cNvPr>
            <p:cNvSpPr/>
            <p:nvPr/>
          </p:nvSpPr>
          <p:spPr>
            <a:xfrm>
              <a:off x="4256013" y="3665750"/>
              <a:ext cx="128750" cy="178325"/>
            </a:xfrm>
            <a:custGeom>
              <a:avLst/>
              <a:gdLst/>
              <a:ahLst/>
              <a:cxnLst/>
              <a:rect l="l" t="t" r="r" b="b"/>
              <a:pathLst>
                <a:path w="5150" h="7133" extrusionOk="0">
                  <a:moveTo>
                    <a:pt x="2320" y="1"/>
                  </a:moveTo>
                  <a:cubicBezTo>
                    <a:pt x="1525" y="1"/>
                    <a:pt x="752" y="352"/>
                    <a:pt x="234" y="953"/>
                  </a:cubicBezTo>
                  <a:cubicBezTo>
                    <a:pt x="0" y="1309"/>
                    <a:pt x="0" y="1777"/>
                    <a:pt x="356" y="2011"/>
                  </a:cubicBezTo>
                  <a:cubicBezTo>
                    <a:pt x="461" y="2116"/>
                    <a:pt x="613" y="2174"/>
                    <a:pt x="779" y="2174"/>
                  </a:cubicBezTo>
                  <a:cubicBezTo>
                    <a:pt x="985" y="2174"/>
                    <a:pt x="1213" y="2086"/>
                    <a:pt x="1405" y="1889"/>
                  </a:cubicBezTo>
                  <a:cubicBezTo>
                    <a:pt x="1580" y="1630"/>
                    <a:pt x="1885" y="1497"/>
                    <a:pt x="2224" y="1497"/>
                  </a:cubicBezTo>
                  <a:cubicBezTo>
                    <a:pt x="2339" y="1497"/>
                    <a:pt x="2457" y="1512"/>
                    <a:pt x="2575" y="1543"/>
                  </a:cubicBezTo>
                  <a:cubicBezTo>
                    <a:pt x="3165" y="1777"/>
                    <a:pt x="3511" y="2479"/>
                    <a:pt x="3277" y="2947"/>
                  </a:cubicBezTo>
                  <a:cubicBezTo>
                    <a:pt x="3093" y="3404"/>
                    <a:pt x="2694" y="3722"/>
                    <a:pt x="2244" y="3722"/>
                  </a:cubicBezTo>
                  <a:cubicBezTo>
                    <a:pt x="2123" y="3722"/>
                    <a:pt x="1998" y="3699"/>
                    <a:pt x="1873" y="3649"/>
                  </a:cubicBezTo>
                  <a:cubicBezTo>
                    <a:pt x="1788" y="3627"/>
                    <a:pt x="1706" y="3617"/>
                    <a:pt x="1629" y="3617"/>
                  </a:cubicBezTo>
                  <a:cubicBezTo>
                    <a:pt x="1282" y="3617"/>
                    <a:pt x="1016" y="3826"/>
                    <a:pt x="824" y="4117"/>
                  </a:cubicBezTo>
                  <a:lnTo>
                    <a:pt x="122" y="6102"/>
                  </a:lnTo>
                  <a:cubicBezTo>
                    <a:pt x="0" y="6571"/>
                    <a:pt x="234" y="6926"/>
                    <a:pt x="590" y="7039"/>
                  </a:cubicBezTo>
                  <a:cubicBezTo>
                    <a:pt x="687" y="7104"/>
                    <a:pt x="793" y="7133"/>
                    <a:pt x="899" y="7133"/>
                  </a:cubicBezTo>
                  <a:cubicBezTo>
                    <a:pt x="1171" y="7133"/>
                    <a:pt x="1439" y="6942"/>
                    <a:pt x="1526" y="6692"/>
                  </a:cubicBezTo>
                  <a:lnTo>
                    <a:pt x="2107" y="5166"/>
                  </a:lnTo>
                  <a:cubicBezTo>
                    <a:pt x="2187" y="5175"/>
                    <a:pt x="2267" y="5180"/>
                    <a:pt x="2346" y="5180"/>
                  </a:cubicBezTo>
                  <a:cubicBezTo>
                    <a:pt x="3320" y="5180"/>
                    <a:pt x="4249" y="4506"/>
                    <a:pt x="4682" y="3528"/>
                  </a:cubicBezTo>
                  <a:cubicBezTo>
                    <a:pt x="5150" y="2123"/>
                    <a:pt x="4448" y="606"/>
                    <a:pt x="3165" y="138"/>
                  </a:cubicBezTo>
                  <a:cubicBezTo>
                    <a:pt x="2887" y="45"/>
                    <a:pt x="2602" y="1"/>
                    <a:pt x="23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0;p33">
              <a:extLst>
                <a:ext uri="{FF2B5EF4-FFF2-40B4-BE49-F238E27FC236}">
                  <a16:creationId xmlns:a16="http://schemas.microsoft.com/office/drawing/2014/main" id="{E9D1581F-152A-47C2-9D9F-BAFAA6ECC0A4}"/>
                </a:ext>
              </a:extLst>
            </p:cNvPr>
            <p:cNvSpPr/>
            <p:nvPr/>
          </p:nvSpPr>
          <p:spPr>
            <a:xfrm>
              <a:off x="4241488" y="3859250"/>
              <a:ext cx="35150" cy="35150"/>
            </a:xfrm>
            <a:custGeom>
              <a:avLst/>
              <a:gdLst/>
              <a:ahLst/>
              <a:cxnLst/>
              <a:rect l="l" t="t" r="r" b="b"/>
              <a:pathLst>
                <a:path w="1406" h="1406" extrusionOk="0">
                  <a:moveTo>
                    <a:pt x="703" y="1"/>
                  </a:moveTo>
                  <a:cubicBezTo>
                    <a:pt x="347" y="1"/>
                    <a:pt x="1" y="357"/>
                    <a:pt x="1" y="703"/>
                  </a:cubicBezTo>
                  <a:cubicBezTo>
                    <a:pt x="1" y="1171"/>
                    <a:pt x="347" y="1405"/>
                    <a:pt x="703" y="1405"/>
                  </a:cubicBezTo>
                  <a:cubicBezTo>
                    <a:pt x="1171" y="1405"/>
                    <a:pt x="1405" y="1171"/>
                    <a:pt x="1405" y="703"/>
                  </a:cubicBezTo>
                  <a:cubicBezTo>
                    <a:pt x="1405" y="357"/>
                    <a:pt x="1171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1;p33">
              <a:extLst>
                <a:ext uri="{FF2B5EF4-FFF2-40B4-BE49-F238E27FC236}">
                  <a16:creationId xmlns:a16="http://schemas.microsoft.com/office/drawing/2014/main" id="{63D0C868-FFC7-464E-841F-52FB476BF170}"/>
                </a:ext>
              </a:extLst>
            </p:cNvPr>
            <p:cNvSpPr/>
            <p:nvPr/>
          </p:nvSpPr>
          <p:spPr>
            <a:xfrm>
              <a:off x="4232613" y="3603100"/>
              <a:ext cx="678800" cy="674700"/>
            </a:xfrm>
            <a:custGeom>
              <a:avLst/>
              <a:gdLst/>
              <a:ahLst/>
              <a:cxnLst/>
              <a:rect l="l" t="t" r="r" b="b"/>
              <a:pathLst>
                <a:path w="27152" h="26988" extrusionOk="0">
                  <a:moveTo>
                    <a:pt x="5040" y="1774"/>
                  </a:moveTo>
                  <a:cubicBezTo>
                    <a:pt x="5925" y="1774"/>
                    <a:pt x="7176" y="1985"/>
                    <a:pt x="8426" y="2878"/>
                  </a:cubicBezTo>
                  <a:cubicBezTo>
                    <a:pt x="7958" y="3112"/>
                    <a:pt x="7378" y="3459"/>
                    <a:pt x="7022" y="3693"/>
                  </a:cubicBezTo>
                  <a:cubicBezTo>
                    <a:pt x="5973" y="2878"/>
                    <a:pt x="4803" y="2410"/>
                    <a:pt x="3867" y="2176"/>
                  </a:cubicBezTo>
                  <a:cubicBezTo>
                    <a:pt x="3979" y="1942"/>
                    <a:pt x="4101" y="1820"/>
                    <a:pt x="4335" y="1820"/>
                  </a:cubicBezTo>
                  <a:cubicBezTo>
                    <a:pt x="4528" y="1794"/>
                    <a:pt x="4766" y="1774"/>
                    <a:pt x="5040" y="1774"/>
                  </a:cubicBezTo>
                  <a:close/>
                  <a:moveTo>
                    <a:pt x="21300" y="1820"/>
                  </a:moveTo>
                  <a:cubicBezTo>
                    <a:pt x="21188" y="1942"/>
                    <a:pt x="21066" y="2176"/>
                    <a:pt x="21066" y="2410"/>
                  </a:cubicBezTo>
                  <a:lnTo>
                    <a:pt x="21066" y="2644"/>
                  </a:lnTo>
                  <a:cubicBezTo>
                    <a:pt x="20486" y="2878"/>
                    <a:pt x="19896" y="3347"/>
                    <a:pt x="19315" y="3693"/>
                  </a:cubicBezTo>
                  <a:cubicBezTo>
                    <a:pt x="18847" y="3459"/>
                    <a:pt x="18379" y="3112"/>
                    <a:pt x="17911" y="2878"/>
                  </a:cubicBezTo>
                  <a:cubicBezTo>
                    <a:pt x="18847" y="2176"/>
                    <a:pt x="20017" y="1820"/>
                    <a:pt x="21300" y="1820"/>
                  </a:cubicBezTo>
                  <a:close/>
                  <a:moveTo>
                    <a:pt x="24053" y="2242"/>
                  </a:moveTo>
                  <a:cubicBezTo>
                    <a:pt x="24179" y="2242"/>
                    <a:pt x="24263" y="2324"/>
                    <a:pt x="24343" y="2410"/>
                  </a:cubicBezTo>
                  <a:cubicBezTo>
                    <a:pt x="24577" y="2523"/>
                    <a:pt x="24699" y="2644"/>
                    <a:pt x="24699" y="2878"/>
                  </a:cubicBezTo>
                  <a:cubicBezTo>
                    <a:pt x="24699" y="2991"/>
                    <a:pt x="24699" y="3225"/>
                    <a:pt x="24577" y="3347"/>
                  </a:cubicBezTo>
                  <a:cubicBezTo>
                    <a:pt x="24465" y="3459"/>
                    <a:pt x="24343" y="3581"/>
                    <a:pt x="24109" y="3581"/>
                  </a:cubicBezTo>
                  <a:cubicBezTo>
                    <a:pt x="23875" y="3693"/>
                    <a:pt x="23763" y="3693"/>
                    <a:pt x="23641" y="3927"/>
                  </a:cubicBezTo>
                  <a:cubicBezTo>
                    <a:pt x="23528" y="3347"/>
                    <a:pt x="23528" y="2878"/>
                    <a:pt x="23407" y="2523"/>
                  </a:cubicBezTo>
                  <a:cubicBezTo>
                    <a:pt x="23528" y="2410"/>
                    <a:pt x="23641" y="2289"/>
                    <a:pt x="23875" y="2289"/>
                  </a:cubicBezTo>
                  <a:cubicBezTo>
                    <a:pt x="23943" y="2256"/>
                    <a:pt x="24001" y="2242"/>
                    <a:pt x="24053" y="2242"/>
                  </a:cubicBezTo>
                  <a:close/>
                  <a:moveTo>
                    <a:pt x="5852" y="3927"/>
                  </a:moveTo>
                  <a:lnTo>
                    <a:pt x="5852" y="3927"/>
                  </a:lnTo>
                  <a:cubicBezTo>
                    <a:pt x="6086" y="4049"/>
                    <a:pt x="6207" y="4049"/>
                    <a:pt x="6320" y="4161"/>
                  </a:cubicBezTo>
                  <a:lnTo>
                    <a:pt x="6086" y="4395"/>
                  </a:lnTo>
                  <a:cubicBezTo>
                    <a:pt x="6086" y="4283"/>
                    <a:pt x="5973" y="4049"/>
                    <a:pt x="5852" y="3927"/>
                  </a:cubicBezTo>
                  <a:close/>
                  <a:moveTo>
                    <a:pt x="3511" y="4517"/>
                  </a:moveTo>
                  <a:cubicBezTo>
                    <a:pt x="3633" y="4629"/>
                    <a:pt x="3745" y="4751"/>
                    <a:pt x="3745" y="4863"/>
                  </a:cubicBezTo>
                  <a:cubicBezTo>
                    <a:pt x="3867" y="4985"/>
                    <a:pt x="3867" y="5219"/>
                    <a:pt x="3867" y="5331"/>
                  </a:cubicBezTo>
                  <a:cubicBezTo>
                    <a:pt x="3867" y="5453"/>
                    <a:pt x="3745" y="5453"/>
                    <a:pt x="3745" y="5566"/>
                  </a:cubicBezTo>
                  <a:cubicBezTo>
                    <a:pt x="3633" y="5219"/>
                    <a:pt x="3633" y="4863"/>
                    <a:pt x="3511" y="4517"/>
                  </a:cubicBezTo>
                  <a:close/>
                  <a:moveTo>
                    <a:pt x="21300" y="3347"/>
                  </a:moveTo>
                  <a:cubicBezTo>
                    <a:pt x="21534" y="3581"/>
                    <a:pt x="21768" y="3693"/>
                    <a:pt x="22002" y="3693"/>
                  </a:cubicBezTo>
                  <a:cubicBezTo>
                    <a:pt x="22071" y="3729"/>
                    <a:pt x="22151" y="3744"/>
                    <a:pt x="22235" y="3744"/>
                  </a:cubicBezTo>
                  <a:cubicBezTo>
                    <a:pt x="22436" y="3744"/>
                    <a:pt x="22661" y="3660"/>
                    <a:pt x="22826" y="3581"/>
                  </a:cubicBezTo>
                  <a:lnTo>
                    <a:pt x="22826" y="3581"/>
                  </a:lnTo>
                  <a:cubicBezTo>
                    <a:pt x="22826" y="4395"/>
                    <a:pt x="22705" y="5453"/>
                    <a:pt x="22124" y="6623"/>
                  </a:cubicBezTo>
                  <a:cubicBezTo>
                    <a:pt x="21656" y="5800"/>
                    <a:pt x="20954" y="4985"/>
                    <a:pt x="20130" y="4283"/>
                  </a:cubicBezTo>
                  <a:cubicBezTo>
                    <a:pt x="20130" y="4283"/>
                    <a:pt x="20017" y="4283"/>
                    <a:pt x="20017" y="4161"/>
                  </a:cubicBezTo>
                  <a:cubicBezTo>
                    <a:pt x="20364" y="3927"/>
                    <a:pt x="20832" y="3581"/>
                    <a:pt x="21300" y="3347"/>
                  </a:cubicBezTo>
                  <a:close/>
                  <a:moveTo>
                    <a:pt x="9388" y="5526"/>
                  </a:moveTo>
                  <a:cubicBezTo>
                    <a:pt x="8852" y="5526"/>
                    <a:pt x="8322" y="5814"/>
                    <a:pt x="8080" y="6389"/>
                  </a:cubicBezTo>
                  <a:cubicBezTo>
                    <a:pt x="7958" y="6502"/>
                    <a:pt x="8080" y="6736"/>
                    <a:pt x="8314" y="6858"/>
                  </a:cubicBezTo>
                  <a:lnTo>
                    <a:pt x="8426" y="6858"/>
                  </a:lnTo>
                  <a:cubicBezTo>
                    <a:pt x="8548" y="6858"/>
                    <a:pt x="8782" y="6858"/>
                    <a:pt x="8782" y="6623"/>
                  </a:cubicBezTo>
                  <a:cubicBezTo>
                    <a:pt x="8948" y="6458"/>
                    <a:pt x="9169" y="6292"/>
                    <a:pt x="9411" y="6292"/>
                  </a:cubicBezTo>
                  <a:cubicBezTo>
                    <a:pt x="9511" y="6292"/>
                    <a:pt x="9614" y="6321"/>
                    <a:pt x="9718" y="6389"/>
                  </a:cubicBezTo>
                  <a:cubicBezTo>
                    <a:pt x="9781" y="6419"/>
                    <a:pt x="9843" y="6433"/>
                    <a:pt x="9901" y="6433"/>
                  </a:cubicBezTo>
                  <a:cubicBezTo>
                    <a:pt x="10061" y="6433"/>
                    <a:pt x="10187" y="6327"/>
                    <a:pt x="10187" y="6155"/>
                  </a:cubicBezTo>
                  <a:cubicBezTo>
                    <a:pt x="10299" y="6034"/>
                    <a:pt x="10299" y="5800"/>
                    <a:pt x="10065" y="5687"/>
                  </a:cubicBezTo>
                  <a:cubicBezTo>
                    <a:pt x="9853" y="5580"/>
                    <a:pt x="9620" y="5526"/>
                    <a:pt x="9388" y="5526"/>
                  </a:cubicBezTo>
                  <a:close/>
                  <a:moveTo>
                    <a:pt x="24047" y="732"/>
                  </a:moveTo>
                  <a:cubicBezTo>
                    <a:pt x="25069" y="732"/>
                    <a:pt x="25996" y="1488"/>
                    <a:pt x="26103" y="2523"/>
                  </a:cubicBezTo>
                  <a:cubicBezTo>
                    <a:pt x="26337" y="3459"/>
                    <a:pt x="25869" y="4517"/>
                    <a:pt x="24933" y="4863"/>
                  </a:cubicBezTo>
                  <a:cubicBezTo>
                    <a:pt x="24811" y="4985"/>
                    <a:pt x="24699" y="5097"/>
                    <a:pt x="24811" y="5331"/>
                  </a:cubicBezTo>
                  <a:lnTo>
                    <a:pt x="25045" y="6736"/>
                  </a:lnTo>
                  <a:cubicBezTo>
                    <a:pt x="25045" y="6858"/>
                    <a:pt x="25045" y="6970"/>
                    <a:pt x="24933" y="7092"/>
                  </a:cubicBezTo>
                  <a:cubicBezTo>
                    <a:pt x="24933" y="7092"/>
                    <a:pt x="24811" y="7204"/>
                    <a:pt x="24699" y="7204"/>
                  </a:cubicBezTo>
                  <a:cubicBezTo>
                    <a:pt x="24699" y="7204"/>
                    <a:pt x="24577" y="7204"/>
                    <a:pt x="24465" y="7092"/>
                  </a:cubicBezTo>
                  <a:cubicBezTo>
                    <a:pt x="24465" y="7092"/>
                    <a:pt x="24343" y="6970"/>
                    <a:pt x="24343" y="6858"/>
                  </a:cubicBezTo>
                  <a:lnTo>
                    <a:pt x="23997" y="4863"/>
                  </a:lnTo>
                  <a:lnTo>
                    <a:pt x="23997" y="4517"/>
                  </a:lnTo>
                  <a:cubicBezTo>
                    <a:pt x="24109" y="4517"/>
                    <a:pt x="24109" y="4395"/>
                    <a:pt x="24231" y="4395"/>
                  </a:cubicBezTo>
                  <a:cubicBezTo>
                    <a:pt x="24699" y="4395"/>
                    <a:pt x="25045" y="4161"/>
                    <a:pt x="25167" y="3815"/>
                  </a:cubicBezTo>
                  <a:cubicBezTo>
                    <a:pt x="25401" y="3459"/>
                    <a:pt x="25513" y="3112"/>
                    <a:pt x="25513" y="2644"/>
                  </a:cubicBezTo>
                  <a:cubicBezTo>
                    <a:pt x="25401" y="2289"/>
                    <a:pt x="25167" y="1942"/>
                    <a:pt x="24811" y="1708"/>
                  </a:cubicBezTo>
                  <a:cubicBezTo>
                    <a:pt x="24577" y="1586"/>
                    <a:pt x="24343" y="1474"/>
                    <a:pt x="23997" y="1474"/>
                  </a:cubicBezTo>
                  <a:lnTo>
                    <a:pt x="23763" y="1474"/>
                  </a:lnTo>
                  <a:cubicBezTo>
                    <a:pt x="23294" y="1586"/>
                    <a:pt x="22826" y="1820"/>
                    <a:pt x="22705" y="2289"/>
                  </a:cubicBezTo>
                  <a:cubicBezTo>
                    <a:pt x="22592" y="2410"/>
                    <a:pt x="22592" y="2523"/>
                    <a:pt x="22592" y="2644"/>
                  </a:cubicBezTo>
                  <a:cubicBezTo>
                    <a:pt x="22471" y="2878"/>
                    <a:pt x="22358" y="2991"/>
                    <a:pt x="22124" y="2991"/>
                  </a:cubicBezTo>
                  <a:cubicBezTo>
                    <a:pt x="22002" y="2991"/>
                    <a:pt x="22002" y="2878"/>
                    <a:pt x="21890" y="2878"/>
                  </a:cubicBezTo>
                  <a:lnTo>
                    <a:pt x="21890" y="2757"/>
                  </a:lnTo>
                  <a:lnTo>
                    <a:pt x="21890" y="2523"/>
                  </a:lnTo>
                  <a:cubicBezTo>
                    <a:pt x="22002" y="1708"/>
                    <a:pt x="22705" y="1006"/>
                    <a:pt x="23641" y="772"/>
                  </a:cubicBezTo>
                  <a:cubicBezTo>
                    <a:pt x="23777" y="745"/>
                    <a:pt x="23913" y="732"/>
                    <a:pt x="24047" y="732"/>
                  </a:cubicBezTo>
                  <a:close/>
                  <a:moveTo>
                    <a:pt x="16506" y="6858"/>
                  </a:moveTo>
                  <a:cubicBezTo>
                    <a:pt x="16272" y="6858"/>
                    <a:pt x="16151" y="7092"/>
                    <a:pt x="16151" y="7326"/>
                  </a:cubicBezTo>
                  <a:cubicBezTo>
                    <a:pt x="16151" y="7560"/>
                    <a:pt x="16272" y="7672"/>
                    <a:pt x="16506" y="7672"/>
                  </a:cubicBezTo>
                  <a:lnTo>
                    <a:pt x="17321" y="7672"/>
                  </a:lnTo>
                  <a:cubicBezTo>
                    <a:pt x="17555" y="7672"/>
                    <a:pt x="17789" y="7560"/>
                    <a:pt x="17789" y="7326"/>
                  </a:cubicBezTo>
                  <a:cubicBezTo>
                    <a:pt x="17789" y="7092"/>
                    <a:pt x="17555" y="6858"/>
                    <a:pt x="17321" y="6858"/>
                  </a:cubicBezTo>
                  <a:close/>
                  <a:moveTo>
                    <a:pt x="3277" y="2878"/>
                  </a:moveTo>
                  <a:cubicBezTo>
                    <a:pt x="3511" y="2878"/>
                    <a:pt x="3745" y="2991"/>
                    <a:pt x="3867" y="2991"/>
                  </a:cubicBezTo>
                  <a:cubicBezTo>
                    <a:pt x="4447" y="3225"/>
                    <a:pt x="4915" y="3693"/>
                    <a:pt x="5149" y="4161"/>
                  </a:cubicBezTo>
                  <a:cubicBezTo>
                    <a:pt x="5271" y="4517"/>
                    <a:pt x="5384" y="4863"/>
                    <a:pt x="5384" y="5219"/>
                  </a:cubicBezTo>
                  <a:cubicBezTo>
                    <a:pt x="5384" y="5453"/>
                    <a:pt x="5271" y="5687"/>
                    <a:pt x="5271" y="5921"/>
                  </a:cubicBezTo>
                  <a:cubicBezTo>
                    <a:pt x="4941" y="6678"/>
                    <a:pt x="4109" y="7338"/>
                    <a:pt x="3243" y="7338"/>
                  </a:cubicBezTo>
                  <a:cubicBezTo>
                    <a:pt x="3176" y="7338"/>
                    <a:pt x="3109" y="7334"/>
                    <a:pt x="3043" y="7326"/>
                  </a:cubicBezTo>
                  <a:cubicBezTo>
                    <a:pt x="2809" y="7326"/>
                    <a:pt x="2696" y="7438"/>
                    <a:pt x="2696" y="7560"/>
                  </a:cubicBezTo>
                  <a:lnTo>
                    <a:pt x="2107" y="8964"/>
                  </a:lnTo>
                  <a:cubicBezTo>
                    <a:pt x="2107" y="9077"/>
                    <a:pt x="1994" y="9198"/>
                    <a:pt x="1994" y="9198"/>
                  </a:cubicBezTo>
                  <a:cubicBezTo>
                    <a:pt x="1933" y="9254"/>
                    <a:pt x="1875" y="9282"/>
                    <a:pt x="1816" y="9282"/>
                  </a:cubicBezTo>
                  <a:cubicBezTo>
                    <a:pt x="1758" y="9282"/>
                    <a:pt x="1699" y="9254"/>
                    <a:pt x="1638" y="9198"/>
                  </a:cubicBezTo>
                  <a:cubicBezTo>
                    <a:pt x="1526" y="9198"/>
                    <a:pt x="1526" y="9077"/>
                    <a:pt x="1404" y="9077"/>
                  </a:cubicBezTo>
                  <a:lnTo>
                    <a:pt x="1404" y="8730"/>
                  </a:lnTo>
                  <a:lnTo>
                    <a:pt x="2228" y="6736"/>
                  </a:lnTo>
                  <a:cubicBezTo>
                    <a:pt x="2228" y="6623"/>
                    <a:pt x="2341" y="6623"/>
                    <a:pt x="2341" y="6502"/>
                  </a:cubicBezTo>
                  <a:lnTo>
                    <a:pt x="2696" y="6502"/>
                  </a:lnTo>
                  <a:cubicBezTo>
                    <a:pt x="2870" y="6563"/>
                    <a:pt x="3045" y="6593"/>
                    <a:pt x="3221" y="6593"/>
                  </a:cubicBezTo>
                  <a:cubicBezTo>
                    <a:pt x="3396" y="6593"/>
                    <a:pt x="3572" y="6563"/>
                    <a:pt x="3745" y="6502"/>
                  </a:cubicBezTo>
                  <a:cubicBezTo>
                    <a:pt x="4101" y="6268"/>
                    <a:pt x="4447" y="6034"/>
                    <a:pt x="4569" y="5687"/>
                  </a:cubicBezTo>
                  <a:cubicBezTo>
                    <a:pt x="4681" y="5219"/>
                    <a:pt x="4681" y="4863"/>
                    <a:pt x="4569" y="4517"/>
                  </a:cubicBezTo>
                  <a:cubicBezTo>
                    <a:pt x="4335" y="4161"/>
                    <a:pt x="4101" y="3815"/>
                    <a:pt x="3633" y="3693"/>
                  </a:cubicBezTo>
                  <a:cubicBezTo>
                    <a:pt x="3511" y="3693"/>
                    <a:pt x="3277" y="3581"/>
                    <a:pt x="3165" y="3581"/>
                  </a:cubicBezTo>
                  <a:cubicBezTo>
                    <a:pt x="2696" y="3581"/>
                    <a:pt x="2341" y="3815"/>
                    <a:pt x="1994" y="4161"/>
                  </a:cubicBezTo>
                  <a:cubicBezTo>
                    <a:pt x="1933" y="4222"/>
                    <a:pt x="1844" y="4252"/>
                    <a:pt x="1757" y="4252"/>
                  </a:cubicBezTo>
                  <a:cubicBezTo>
                    <a:pt x="1669" y="4252"/>
                    <a:pt x="1582" y="4222"/>
                    <a:pt x="1526" y="4161"/>
                  </a:cubicBezTo>
                  <a:cubicBezTo>
                    <a:pt x="1404" y="4161"/>
                    <a:pt x="1404" y="4049"/>
                    <a:pt x="1404" y="3927"/>
                  </a:cubicBezTo>
                  <a:lnTo>
                    <a:pt x="1404" y="3693"/>
                  </a:lnTo>
                  <a:cubicBezTo>
                    <a:pt x="1873" y="3112"/>
                    <a:pt x="2575" y="2878"/>
                    <a:pt x="3277" y="2878"/>
                  </a:cubicBezTo>
                  <a:close/>
                  <a:moveTo>
                    <a:pt x="9484" y="8028"/>
                  </a:moveTo>
                  <a:cubicBezTo>
                    <a:pt x="9250" y="8028"/>
                    <a:pt x="9129" y="8262"/>
                    <a:pt x="9129" y="8374"/>
                  </a:cubicBezTo>
                  <a:lnTo>
                    <a:pt x="9129" y="9077"/>
                  </a:lnTo>
                  <a:cubicBezTo>
                    <a:pt x="9129" y="9198"/>
                    <a:pt x="9250" y="9432"/>
                    <a:pt x="9484" y="9432"/>
                  </a:cubicBezTo>
                  <a:cubicBezTo>
                    <a:pt x="9718" y="9432"/>
                    <a:pt x="9831" y="9198"/>
                    <a:pt x="9831" y="9077"/>
                  </a:cubicBezTo>
                  <a:lnTo>
                    <a:pt x="9831" y="8374"/>
                  </a:lnTo>
                  <a:cubicBezTo>
                    <a:pt x="9831" y="8262"/>
                    <a:pt x="9718" y="8028"/>
                    <a:pt x="9484" y="8028"/>
                  </a:cubicBezTo>
                  <a:close/>
                  <a:moveTo>
                    <a:pt x="16853" y="8028"/>
                  </a:moveTo>
                  <a:cubicBezTo>
                    <a:pt x="16619" y="8028"/>
                    <a:pt x="16385" y="8262"/>
                    <a:pt x="16385" y="8374"/>
                  </a:cubicBezTo>
                  <a:lnTo>
                    <a:pt x="16385" y="9077"/>
                  </a:lnTo>
                  <a:cubicBezTo>
                    <a:pt x="16385" y="9198"/>
                    <a:pt x="16619" y="9432"/>
                    <a:pt x="16853" y="9432"/>
                  </a:cubicBezTo>
                  <a:cubicBezTo>
                    <a:pt x="17087" y="9432"/>
                    <a:pt x="17209" y="9198"/>
                    <a:pt x="17209" y="9077"/>
                  </a:cubicBezTo>
                  <a:lnTo>
                    <a:pt x="17209" y="8374"/>
                  </a:lnTo>
                  <a:cubicBezTo>
                    <a:pt x="17209" y="8262"/>
                    <a:pt x="17087" y="8028"/>
                    <a:pt x="16853" y="8028"/>
                  </a:cubicBezTo>
                  <a:close/>
                  <a:moveTo>
                    <a:pt x="25167" y="8842"/>
                  </a:moveTo>
                  <a:cubicBezTo>
                    <a:pt x="25279" y="8842"/>
                    <a:pt x="25401" y="8842"/>
                    <a:pt x="25401" y="9077"/>
                  </a:cubicBezTo>
                  <a:cubicBezTo>
                    <a:pt x="25401" y="9198"/>
                    <a:pt x="25279" y="9311"/>
                    <a:pt x="25167" y="9432"/>
                  </a:cubicBezTo>
                  <a:cubicBezTo>
                    <a:pt x="25045" y="9432"/>
                    <a:pt x="24811" y="9311"/>
                    <a:pt x="24811" y="9198"/>
                  </a:cubicBezTo>
                  <a:cubicBezTo>
                    <a:pt x="24811" y="9077"/>
                    <a:pt x="24811" y="8964"/>
                    <a:pt x="24933" y="8964"/>
                  </a:cubicBezTo>
                  <a:cubicBezTo>
                    <a:pt x="24933" y="8842"/>
                    <a:pt x="25045" y="8842"/>
                    <a:pt x="25045" y="8842"/>
                  </a:cubicBezTo>
                  <a:close/>
                  <a:moveTo>
                    <a:pt x="24933" y="8028"/>
                  </a:moveTo>
                  <a:cubicBezTo>
                    <a:pt x="24699" y="8028"/>
                    <a:pt x="24343" y="8262"/>
                    <a:pt x="24231" y="8496"/>
                  </a:cubicBezTo>
                  <a:cubicBezTo>
                    <a:pt x="24109" y="8730"/>
                    <a:pt x="23997" y="8964"/>
                    <a:pt x="24109" y="9311"/>
                  </a:cubicBezTo>
                  <a:cubicBezTo>
                    <a:pt x="24109" y="9545"/>
                    <a:pt x="24231" y="9779"/>
                    <a:pt x="24465" y="10013"/>
                  </a:cubicBezTo>
                  <a:cubicBezTo>
                    <a:pt x="24699" y="10134"/>
                    <a:pt x="24933" y="10134"/>
                    <a:pt x="25167" y="10134"/>
                  </a:cubicBezTo>
                  <a:lnTo>
                    <a:pt x="25279" y="10134"/>
                  </a:lnTo>
                  <a:cubicBezTo>
                    <a:pt x="25869" y="10013"/>
                    <a:pt x="26337" y="9545"/>
                    <a:pt x="26216" y="8964"/>
                  </a:cubicBezTo>
                  <a:cubicBezTo>
                    <a:pt x="26103" y="8608"/>
                    <a:pt x="25982" y="8374"/>
                    <a:pt x="25747" y="8262"/>
                  </a:cubicBezTo>
                  <a:cubicBezTo>
                    <a:pt x="25513" y="8028"/>
                    <a:pt x="25167" y="8028"/>
                    <a:pt x="24933" y="8028"/>
                  </a:cubicBezTo>
                  <a:close/>
                  <a:moveTo>
                    <a:pt x="13108" y="9311"/>
                  </a:moveTo>
                  <a:cubicBezTo>
                    <a:pt x="13698" y="9311"/>
                    <a:pt x="14044" y="9779"/>
                    <a:pt x="14044" y="10247"/>
                  </a:cubicBezTo>
                  <a:lnTo>
                    <a:pt x="14044" y="10481"/>
                  </a:lnTo>
                  <a:lnTo>
                    <a:pt x="12293" y="10481"/>
                  </a:lnTo>
                  <a:lnTo>
                    <a:pt x="12293" y="10247"/>
                  </a:lnTo>
                  <a:cubicBezTo>
                    <a:pt x="12293" y="9779"/>
                    <a:pt x="12640" y="9311"/>
                    <a:pt x="13108" y="9311"/>
                  </a:cubicBezTo>
                  <a:close/>
                  <a:moveTo>
                    <a:pt x="7529" y="9732"/>
                  </a:moveTo>
                  <a:cubicBezTo>
                    <a:pt x="6991" y="9732"/>
                    <a:pt x="6306" y="9814"/>
                    <a:pt x="5973" y="9900"/>
                  </a:cubicBezTo>
                  <a:cubicBezTo>
                    <a:pt x="5739" y="9900"/>
                    <a:pt x="5618" y="10134"/>
                    <a:pt x="5618" y="10369"/>
                  </a:cubicBezTo>
                  <a:cubicBezTo>
                    <a:pt x="5739" y="10481"/>
                    <a:pt x="5852" y="10603"/>
                    <a:pt x="6086" y="10603"/>
                  </a:cubicBezTo>
                  <a:cubicBezTo>
                    <a:pt x="6554" y="10481"/>
                    <a:pt x="7612" y="10481"/>
                    <a:pt x="7958" y="10481"/>
                  </a:cubicBezTo>
                  <a:cubicBezTo>
                    <a:pt x="8003" y="10504"/>
                    <a:pt x="8047" y="10514"/>
                    <a:pt x="8089" y="10514"/>
                  </a:cubicBezTo>
                  <a:cubicBezTo>
                    <a:pt x="8272" y="10514"/>
                    <a:pt x="8426" y="10324"/>
                    <a:pt x="8426" y="10134"/>
                  </a:cubicBezTo>
                  <a:cubicBezTo>
                    <a:pt x="8426" y="10013"/>
                    <a:pt x="8314" y="9779"/>
                    <a:pt x="8080" y="9779"/>
                  </a:cubicBezTo>
                  <a:cubicBezTo>
                    <a:pt x="7944" y="9746"/>
                    <a:pt x="7749" y="9732"/>
                    <a:pt x="7529" y="9732"/>
                  </a:cubicBezTo>
                  <a:close/>
                  <a:moveTo>
                    <a:pt x="18808" y="9732"/>
                  </a:moveTo>
                  <a:cubicBezTo>
                    <a:pt x="18588" y="9732"/>
                    <a:pt x="18393" y="9746"/>
                    <a:pt x="18257" y="9779"/>
                  </a:cubicBezTo>
                  <a:cubicBezTo>
                    <a:pt x="18023" y="9779"/>
                    <a:pt x="17789" y="10013"/>
                    <a:pt x="17911" y="10134"/>
                  </a:cubicBezTo>
                  <a:cubicBezTo>
                    <a:pt x="17911" y="10324"/>
                    <a:pt x="18065" y="10514"/>
                    <a:pt x="18183" y="10514"/>
                  </a:cubicBezTo>
                  <a:cubicBezTo>
                    <a:pt x="18211" y="10514"/>
                    <a:pt x="18236" y="10504"/>
                    <a:pt x="18257" y="10481"/>
                  </a:cubicBezTo>
                  <a:cubicBezTo>
                    <a:pt x="18725" y="10481"/>
                    <a:pt x="19783" y="10481"/>
                    <a:pt x="20130" y="10603"/>
                  </a:cubicBezTo>
                  <a:lnTo>
                    <a:pt x="20252" y="10603"/>
                  </a:lnTo>
                  <a:cubicBezTo>
                    <a:pt x="20486" y="10603"/>
                    <a:pt x="20598" y="10481"/>
                    <a:pt x="20720" y="10369"/>
                  </a:cubicBezTo>
                  <a:cubicBezTo>
                    <a:pt x="20720" y="10134"/>
                    <a:pt x="20598" y="9900"/>
                    <a:pt x="20364" y="9900"/>
                  </a:cubicBezTo>
                  <a:cubicBezTo>
                    <a:pt x="20032" y="9814"/>
                    <a:pt x="19346" y="9732"/>
                    <a:pt x="18808" y="9732"/>
                  </a:cubicBezTo>
                  <a:close/>
                  <a:moveTo>
                    <a:pt x="1170" y="10715"/>
                  </a:moveTo>
                  <a:cubicBezTo>
                    <a:pt x="1292" y="10715"/>
                    <a:pt x="1292" y="10837"/>
                    <a:pt x="1404" y="10837"/>
                  </a:cubicBezTo>
                  <a:lnTo>
                    <a:pt x="1404" y="11071"/>
                  </a:lnTo>
                  <a:lnTo>
                    <a:pt x="1170" y="11305"/>
                  </a:lnTo>
                  <a:lnTo>
                    <a:pt x="936" y="11305"/>
                  </a:lnTo>
                  <a:cubicBezTo>
                    <a:pt x="936" y="11183"/>
                    <a:pt x="824" y="11183"/>
                    <a:pt x="824" y="11071"/>
                  </a:cubicBezTo>
                  <a:lnTo>
                    <a:pt x="824" y="10837"/>
                  </a:lnTo>
                  <a:lnTo>
                    <a:pt x="936" y="10715"/>
                  </a:lnTo>
                  <a:close/>
                  <a:moveTo>
                    <a:pt x="13108" y="8496"/>
                  </a:moveTo>
                  <a:cubicBezTo>
                    <a:pt x="12172" y="8496"/>
                    <a:pt x="11469" y="9311"/>
                    <a:pt x="11469" y="10247"/>
                  </a:cubicBezTo>
                  <a:lnTo>
                    <a:pt x="11469" y="10481"/>
                  </a:lnTo>
                  <a:cubicBezTo>
                    <a:pt x="11469" y="10949"/>
                    <a:pt x="11825" y="11305"/>
                    <a:pt x="12172" y="11305"/>
                  </a:cubicBezTo>
                  <a:lnTo>
                    <a:pt x="14166" y="11305"/>
                  </a:lnTo>
                  <a:cubicBezTo>
                    <a:pt x="14512" y="11305"/>
                    <a:pt x="14868" y="10949"/>
                    <a:pt x="14868" y="10481"/>
                  </a:cubicBezTo>
                  <a:lnTo>
                    <a:pt x="14868" y="10247"/>
                  </a:lnTo>
                  <a:cubicBezTo>
                    <a:pt x="14868" y="9311"/>
                    <a:pt x="14166" y="8496"/>
                    <a:pt x="13108" y="8496"/>
                  </a:cubicBezTo>
                  <a:close/>
                  <a:moveTo>
                    <a:pt x="8499" y="11023"/>
                  </a:moveTo>
                  <a:cubicBezTo>
                    <a:pt x="8440" y="11023"/>
                    <a:pt x="8377" y="11038"/>
                    <a:pt x="8314" y="11071"/>
                  </a:cubicBezTo>
                  <a:cubicBezTo>
                    <a:pt x="7724" y="11183"/>
                    <a:pt x="6788" y="11651"/>
                    <a:pt x="6320" y="12007"/>
                  </a:cubicBezTo>
                  <a:cubicBezTo>
                    <a:pt x="6207" y="12119"/>
                    <a:pt x="6086" y="12353"/>
                    <a:pt x="6320" y="12475"/>
                  </a:cubicBezTo>
                  <a:cubicBezTo>
                    <a:pt x="6320" y="12588"/>
                    <a:pt x="6442" y="12709"/>
                    <a:pt x="6554" y="12709"/>
                  </a:cubicBezTo>
                  <a:cubicBezTo>
                    <a:pt x="6676" y="12709"/>
                    <a:pt x="6788" y="12709"/>
                    <a:pt x="6788" y="12588"/>
                  </a:cubicBezTo>
                  <a:cubicBezTo>
                    <a:pt x="7144" y="12353"/>
                    <a:pt x="8080" y="11885"/>
                    <a:pt x="8548" y="11773"/>
                  </a:cubicBezTo>
                  <a:cubicBezTo>
                    <a:pt x="8782" y="11773"/>
                    <a:pt x="8895" y="11539"/>
                    <a:pt x="8782" y="11305"/>
                  </a:cubicBezTo>
                  <a:cubicBezTo>
                    <a:pt x="8782" y="11134"/>
                    <a:pt x="8657" y="11023"/>
                    <a:pt x="8499" y="11023"/>
                  </a:cubicBezTo>
                  <a:close/>
                  <a:moveTo>
                    <a:pt x="17839" y="11023"/>
                  </a:moveTo>
                  <a:cubicBezTo>
                    <a:pt x="17680" y="11023"/>
                    <a:pt x="17555" y="11134"/>
                    <a:pt x="17555" y="11305"/>
                  </a:cubicBezTo>
                  <a:cubicBezTo>
                    <a:pt x="17443" y="11539"/>
                    <a:pt x="17555" y="11773"/>
                    <a:pt x="17789" y="11773"/>
                  </a:cubicBezTo>
                  <a:cubicBezTo>
                    <a:pt x="18257" y="11885"/>
                    <a:pt x="19194" y="12353"/>
                    <a:pt x="19549" y="12588"/>
                  </a:cubicBezTo>
                  <a:cubicBezTo>
                    <a:pt x="19549" y="12709"/>
                    <a:pt x="19662" y="12709"/>
                    <a:pt x="19783" y="12709"/>
                  </a:cubicBezTo>
                  <a:cubicBezTo>
                    <a:pt x="19896" y="12709"/>
                    <a:pt x="20017" y="12588"/>
                    <a:pt x="20017" y="12475"/>
                  </a:cubicBezTo>
                  <a:cubicBezTo>
                    <a:pt x="20130" y="12353"/>
                    <a:pt x="20130" y="12119"/>
                    <a:pt x="20017" y="12007"/>
                  </a:cubicBezTo>
                  <a:cubicBezTo>
                    <a:pt x="19549" y="11651"/>
                    <a:pt x="18613" y="11183"/>
                    <a:pt x="18023" y="11071"/>
                  </a:cubicBezTo>
                  <a:cubicBezTo>
                    <a:pt x="17960" y="11038"/>
                    <a:pt x="17897" y="11023"/>
                    <a:pt x="17839" y="11023"/>
                  </a:cubicBezTo>
                  <a:close/>
                  <a:moveTo>
                    <a:pt x="21890" y="13880"/>
                  </a:moveTo>
                  <a:lnTo>
                    <a:pt x="21890" y="13880"/>
                  </a:lnTo>
                  <a:cubicBezTo>
                    <a:pt x="22002" y="14582"/>
                    <a:pt x="21768" y="15284"/>
                    <a:pt x="21300" y="15864"/>
                  </a:cubicBezTo>
                  <a:cubicBezTo>
                    <a:pt x="20832" y="16567"/>
                    <a:pt x="20017" y="17156"/>
                    <a:pt x="19194" y="17503"/>
                  </a:cubicBezTo>
                  <a:cubicBezTo>
                    <a:pt x="19081" y="17035"/>
                    <a:pt x="18959" y="16454"/>
                    <a:pt x="18847" y="15986"/>
                  </a:cubicBezTo>
                  <a:cubicBezTo>
                    <a:pt x="19315" y="15752"/>
                    <a:pt x="19662" y="15518"/>
                    <a:pt x="20130" y="15284"/>
                  </a:cubicBezTo>
                  <a:cubicBezTo>
                    <a:pt x="20832" y="14928"/>
                    <a:pt x="21422" y="14460"/>
                    <a:pt x="21890" y="13880"/>
                  </a:cubicBezTo>
                  <a:close/>
                  <a:moveTo>
                    <a:pt x="3582" y="16685"/>
                  </a:moveTo>
                  <a:cubicBezTo>
                    <a:pt x="3724" y="16685"/>
                    <a:pt x="3865" y="16723"/>
                    <a:pt x="3979" y="16801"/>
                  </a:cubicBezTo>
                  <a:cubicBezTo>
                    <a:pt x="4620" y="17084"/>
                    <a:pt x="5258" y="17241"/>
                    <a:pt x="5922" y="17241"/>
                  </a:cubicBezTo>
                  <a:cubicBezTo>
                    <a:pt x="6353" y="17241"/>
                    <a:pt x="6795" y="17175"/>
                    <a:pt x="7256" y="17035"/>
                  </a:cubicBezTo>
                  <a:lnTo>
                    <a:pt x="7256" y="17035"/>
                  </a:lnTo>
                  <a:cubicBezTo>
                    <a:pt x="7144" y="17269"/>
                    <a:pt x="7144" y="17625"/>
                    <a:pt x="7144" y="17859"/>
                  </a:cubicBezTo>
                  <a:cubicBezTo>
                    <a:pt x="7144" y="18093"/>
                    <a:pt x="7144" y="18439"/>
                    <a:pt x="7256" y="18673"/>
                  </a:cubicBezTo>
                  <a:cubicBezTo>
                    <a:pt x="6788" y="18795"/>
                    <a:pt x="6320" y="18795"/>
                    <a:pt x="5852" y="18795"/>
                  </a:cubicBezTo>
                  <a:cubicBezTo>
                    <a:pt x="5037" y="18795"/>
                    <a:pt x="4101" y="18673"/>
                    <a:pt x="3277" y="18205"/>
                  </a:cubicBezTo>
                  <a:cubicBezTo>
                    <a:pt x="3043" y="18093"/>
                    <a:pt x="2931" y="17971"/>
                    <a:pt x="2809" y="17737"/>
                  </a:cubicBezTo>
                  <a:cubicBezTo>
                    <a:pt x="2809" y="17503"/>
                    <a:pt x="2809" y="17269"/>
                    <a:pt x="2931" y="17156"/>
                  </a:cubicBezTo>
                  <a:cubicBezTo>
                    <a:pt x="3006" y="16843"/>
                    <a:pt x="3295" y="16685"/>
                    <a:pt x="3582" y="16685"/>
                  </a:cubicBezTo>
                  <a:close/>
                  <a:moveTo>
                    <a:pt x="13108" y="2757"/>
                  </a:moveTo>
                  <a:cubicBezTo>
                    <a:pt x="18257" y="2757"/>
                    <a:pt x="22358" y="6034"/>
                    <a:pt x="22358" y="10247"/>
                  </a:cubicBezTo>
                  <a:cubicBezTo>
                    <a:pt x="22358" y="11183"/>
                    <a:pt x="22124" y="12007"/>
                    <a:pt x="21656" y="12709"/>
                  </a:cubicBezTo>
                  <a:cubicBezTo>
                    <a:pt x="21300" y="13524"/>
                    <a:pt x="20598" y="14114"/>
                    <a:pt x="19662" y="14694"/>
                  </a:cubicBezTo>
                  <a:cubicBezTo>
                    <a:pt x="19194" y="14928"/>
                    <a:pt x="18725" y="15162"/>
                    <a:pt x="18145" y="15396"/>
                  </a:cubicBezTo>
                  <a:cubicBezTo>
                    <a:pt x="16741" y="15864"/>
                    <a:pt x="15102" y="16099"/>
                    <a:pt x="13108" y="16099"/>
                  </a:cubicBezTo>
                  <a:lnTo>
                    <a:pt x="11937" y="16099"/>
                  </a:lnTo>
                  <a:cubicBezTo>
                    <a:pt x="11825" y="16099"/>
                    <a:pt x="11591" y="16220"/>
                    <a:pt x="11591" y="16454"/>
                  </a:cubicBezTo>
                  <a:cubicBezTo>
                    <a:pt x="11591" y="16688"/>
                    <a:pt x="11703" y="16801"/>
                    <a:pt x="11937" y="16801"/>
                  </a:cubicBezTo>
                  <a:cubicBezTo>
                    <a:pt x="12293" y="16922"/>
                    <a:pt x="12761" y="16922"/>
                    <a:pt x="13108" y="16922"/>
                  </a:cubicBezTo>
                  <a:cubicBezTo>
                    <a:pt x="14980" y="16922"/>
                    <a:pt x="16619" y="16688"/>
                    <a:pt x="18023" y="16220"/>
                  </a:cubicBezTo>
                  <a:cubicBezTo>
                    <a:pt x="18257" y="16801"/>
                    <a:pt x="18379" y="17269"/>
                    <a:pt x="18379" y="17859"/>
                  </a:cubicBezTo>
                  <a:lnTo>
                    <a:pt x="18379" y="18093"/>
                  </a:lnTo>
                  <a:cubicBezTo>
                    <a:pt x="18257" y="20667"/>
                    <a:pt x="15917" y="22652"/>
                    <a:pt x="13108" y="22652"/>
                  </a:cubicBezTo>
                  <a:cubicBezTo>
                    <a:pt x="10299" y="22652"/>
                    <a:pt x="7958" y="20546"/>
                    <a:pt x="7958" y="17859"/>
                  </a:cubicBezTo>
                  <a:cubicBezTo>
                    <a:pt x="7958" y="17391"/>
                    <a:pt x="8080" y="16922"/>
                    <a:pt x="8192" y="16454"/>
                  </a:cubicBezTo>
                  <a:cubicBezTo>
                    <a:pt x="8192" y="16454"/>
                    <a:pt x="8192" y="16333"/>
                    <a:pt x="8314" y="16220"/>
                  </a:cubicBezTo>
                  <a:cubicBezTo>
                    <a:pt x="8782" y="16454"/>
                    <a:pt x="9363" y="16567"/>
                    <a:pt x="10065" y="16688"/>
                  </a:cubicBezTo>
                  <a:cubicBezTo>
                    <a:pt x="10299" y="16688"/>
                    <a:pt x="10421" y="16567"/>
                    <a:pt x="10533" y="16333"/>
                  </a:cubicBezTo>
                  <a:cubicBezTo>
                    <a:pt x="10533" y="16099"/>
                    <a:pt x="10421" y="15864"/>
                    <a:pt x="10187" y="15864"/>
                  </a:cubicBezTo>
                  <a:cubicBezTo>
                    <a:pt x="9484" y="15752"/>
                    <a:pt x="8782" y="15630"/>
                    <a:pt x="8192" y="15396"/>
                  </a:cubicBezTo>
                  <a:cubicBezTo>
                    <a:pt x="7144" y="15050"/>
                    <a:pt x="6320" y="14582"/>
                    <a:pt x="5739" y="13992"/>
                  </a:cubicBezTo>
                  <a:cubicBezTo>
                    <a:pt x="4569" y="13056"/>
                    <a:pt x="3979" y="11773"/>
                    <a:pt x="3979" y="10247"/>
                  </a:cubicBezTo>
                  <a:cubicBezTo>
                    <a:pt x="3979" y="9432"/>
                    <a:pt x="4213" y="8608"/>
                    <a:pt x="4447" y="7794"/>
                  </a:cubicBezTo>
                  <a:cubicBezTo>
                    <a:pt x="5149" y="7438"/>
                    <a:pt x="5739" y="6858"/>
                    <a:pt x="5973" y="6155"/>
                  </a:cubicBezTo>
                  <a:cubicBezTo>
                    <a:pt x="6086" y="5921"/>
                    <a:pt x="6086" y="5687"/>
                    <a:pt x="6207" y="5453"/>
                  </a:cubicBezTo>
                  <a:cubicBezTo>
                    <a:pt x="6442" y="5097"/>
                    <a:pt x="6788" y="4863"/>
                    <a:pt x="7144" y="4517"/>
                  </a:cubicBezTo>
                  <a:cubicBezTo>
                    <a:pt x="7846" y="4049"/>
                    <a:pt x="8548" y="3693"/>
                    <a:pt x="9250" y="3459"/>
                  </a:cubicBezTo>
                  <a:lnTo>
                    <a:pt x="9363" y="3459"/>
                  </a:lnTo>
                  <a:cubicBezTo>
                    <a:pt x="10533" y="2991"/>
                    <a:pt x="11825" y="2757"/>
                    <a:pt x="13108" y="2757"/>
                  </a:cubicBezTo>
                  <a:close/>
                  <a:moveTo>
                    <a:pt x="3633" y="20546"/>
                  </a:moveTo>
                  <a:cubicBezTo>
                    <a:pt x="3745" y="20546"/>
                    <a:pt x="3867" y="20546"/>
                    <a:pt x="3979" y="20667"/>
                  </a:cubicBezTo>
                  <a:cubicBezTo>
                    <a:pt x="3979" y="20667"/>
                    <a:pt x="4101" y="20780"/>
                    <a:pt x="4101" y="20902"/>
                  </a:cubicBezTo>
                  <a:cubicBezTo>
                    <a:pt x="4335" y="21838"/>
                    <a:pt x="5384" y="22652"/>
                    <a:pt x="6442" y="22652"/>
                  </a:cubicBezTo>
                  <a:cubicBezTo>
                    <a:pt x="6546" y="22668"/>
                    <a:pt x="6650" y="22676"/>
                    <a:pt x="6754" y="22676"/>
                  </a:cubicBezTo>
                  <a:cubicBezTo>
                    <a:pt x="7465" y="22676"/>
                    <a:pt x="8170" y="22314"/>
                    <a:pt x="8782" y="21604"/>
                  </a:cubicBezTo>
                  <a:cubicBezTo>
                    <a:pt x="8895" y="21838"/>
                    <a:pt x="9129" y="21950"/>
                    <a:pt x="9250" y="22184"/>
                  </a:cubicBezTo>
                  <a:cubicBezTo>
                    <a:pt x="8192" y="23242"/>
                    <a:pt x="7144" y="23355"/>
                    <a:pt x="6554" y="23355"/>
                  </a:cubicBezTo>
                  <a:lnTo>
                    <a:pt x="6320" y="23355"/>
                  </a:lnTo>
                  <a:cubicBezTo>
                    <a:pt x="4915" y="23355"/>
                    <a:pt x="3745" y="22306"/>
                    <a:pt x="3399" y="21014"/>
                  </a:cubicBezTo>
                  <a:cubicBezTo>
                    <a:pt x="3399" y="20902"/>
                    <a:pt x="3511" y="20667"/>
                    <a:pt x="3633" y="20546"/>
                  </a:cubicBezTo>
                  <a:close/>
                  <a:moveTo>
                    <a:pt x="10655" y="23008"/>
                  </a:moveTo>
                  <a:cubicBezTo>
                    <a:pt x="11123" y="23121"/>
                    <a:pt x="11703" y="23355"/>
                    <a:pt x="12293" y="23355"/>
                  </a:cubicBezTo>
                  <a:cubicBezTo>
                    <a:pt x="12293" y="24057"/>
                    <a:pt x="12293" y="24759"/>
                    <a:pt x="12172" y="25461"/>
                  </a:cubicBezTo>
                  <a:cubicBezTo>
                    <a:pt x="12172" y="25817"/>
                    <a:pt x="11703" y="26163"/>
                    <a:pt x="11235" y="26163"/>
                  </a:cubicBezTo>
                  <a:cubicBezTo>
                    <a:pt x="10889" y="26163"/>
                    <a:pt x="10533" y="25695"/>
                    <a:pt x="10533" y="25227"/>
                  </a:cubicBezTo>
                  <a:cubicBezTo>
                    <a:pt x="10655" y="24413"/>
                    <a:pt x="10655" y="23710"/>
                    <a:pt x="10655" y="23008"/>
                  </a:cubicBezTo>
                  <a:close/>
                  <a:moveTo>
                    <a:pt x="24127" y="1"/>
                  </a:moveTo>
                  <a:cubicBezTo>
                    <a:pt x="23928" y="1"/>
                    <a:pt x="23727" y="23"/>
                    <a:pt x="23528" y="70"/>
                  </a:cubicBezTo>
                  <a:cubicBezTo>
                    <a:pt x="22826" y="182"/>
                    <a:pt x="22236" y="538"/>
                    <a:pt x="21768" y="1006"/>
                  </a:cubicBezTo>
                  <a:cubicBezTo>
                    <a:pt x="21617" y="995"/>
                    <a:pt x="21467" y="990"/>
                    <a:pt x="21318" y="990"/>
                  </a:cubicBezTo>
                  <a:cubicBezTo>
                    <a:pt x="19738" y="990"/>
                    <a:pt x="18268" y="1575"/>
                    <a:pt x="17087" y="2644"/>
                  </a:cubicBezTo>
                  <a:cubicBezTo>
                    <a:pt x="15804" y="2176"/>
                    <a:pt x="14512" y="1942"/>
                    <a:pt x="13108" y="1942"/>
                  </a:cubicBezTo>
                  <a:cubicBezTo>
                    <a:pt x="11825" y="1942"/>
                    <a:pt x="10421" y="2176"/>
                    <a:pt x="9250" y="2644"/>
                  </a:cubicBezTo>
                  <a:cubicBezTo>
                    <a:pt x="8146" y="1540"/>
                    <a:pt x="6617" y="955"/>
                    <a:pt x="5102" y="955"/>
                  </a:cubicBezTo>
                  <a:cubicBezTo>
                    <a:pt x="4845" y="955"/>
                    <a:pt x="4589" y="972"/>
                    <a:pt x="4335" y="1006"/>
                  </a:cubicBezTo>
                  <a:cubicBezTo>
                    <a:pt x="3633" y="1118"/>
                    <a:pt x="3165" y="1474"/>
                    <a:pt x="3043" y="2055"/>
                  </a:cubicBezTo>
                  <a:lnTo>
                    <a:pt x="3043" y="2176"/>
                  </a:lnTo>
                  <a:cubicBezTo>
                    <a:pt x="2228" y="2176"/>
                    <a:pt x="1404" y="2523"/>
                    <a:pt x="824" y="3225"/>
                  </a:cubicBezTo>
                  <a:cubicBezTo>
                    <a:pt x="702" y="3459"/>
                    <a:pt x="590" y="3693"/>
                    <a:pt x="590" y="4049"/>
                  </a:cubicBezTo>
                  <a:cubicBezTo>
                    <a:pt x="590" y="4283"/>
                    <a:pt x="702" y="4629"/>
                    <a:pt x="936" y="4751"/>
                  </a:cubicBezTo>
                  <a:cubicBezTo>
                    <a:pt x="1193" y="4955"/>
                    <a:pt x="1472" y="5047"/>
                    <a:pt x="1733" y="5047"/>
                  </a:cubicBezTo>
                  <a:cubicBezTo>
                    <a:pt x="2071" y="5047"/>
                    <a:pt x="2379" y="4893"/>
                    <a:pt x="2575" y="4629"/>
                  </a:cubicBezTo>
                  <a:cubicBezTo>
                    <a:pt x="2696" y="4629"/>
                    <a:pt x="2696" y="4517"/>
                    <a:pt x="2809" y="4517"/>
                  </a:cubicBezTo>
                  <a:cubicBezTo>
                    <a:pt x="2809" y="4985"/>
                    <a:pt x="2931" y="5453"/>
                    <a:pt x="3043" y="5800"/>
                  </a:cubicBezTo>
                  <a:lnTo>
                    <a:pt x="2931" y="5800"/>
                  </a:lnTo>
                  <a:cubicBezTo>
                    <a:pt x="2753" y="5743"/>
                    <a:pt x="2605" y="5715"/>
                    <a:pt x="2459" y="5715"/>
                  </a:cubicBezTo>
                  <a:cubicBezTo>
                    <a:pt x="2313" y="5715"/>
                    <a:pt x="2167" y="5743"/>
                    <a:pt x="1994" y="5800"/>
                  </a:cubicBezTo>
                  <a:cubicBezTo>
                    <a:pt x="1760" y="5921"/>
                    <a:pt x="1526" y="6155"/>
                    <a:pt x="1404" y="6502"/>
                  </a:cubicBezTo>
                  <a:lnTo>
                    <a:pt x="702" y="8496"/>
                  </a:lnTo>
                  <a:cubicBezTo>
                    <a:pt x="590" y="8842"/>
                    <a:pt x="590" y="9077"/>
                    <a:pt x="702" y="9432"/>
                  </a:cubicBezTo>
                  <a:cubicBezTo>
                    <a:pt x="824" y="9545"/>
                    <a:pt x="1058" y="9779"/>
                    <a:pt x="1292" y="9900"/>
                  </a:cubicBezTo>
                  <a:cubicBezTo>
                    <a:pt x="1058" y="9900"/>
                    <a:pt x="824" y="9900"/>
                    <a:pt x="590" y="10013"/>
                  </a:cubicBezTo>
                  <a:cubicBezTo>
                    <a:pt x="356" y="10134"/>
                    <a:pt x="122" y="10369"/>
                    <a:pt x="0" y="10603"/>
                  </a:cubicBezTo>
                  <a:cubicBezTo>
                    <a:pt x="0" y="10837"/>
                    <a:pt x="0" y="11183"/>
                    <a:pt x="122" y="11417"/>
                  </a:cubicBezTo>
                  <a:cubicBezTo>
                    <a:pt x="234" y="11651"/>
                    <a:pt x="468" y="11885"/>
                    <a:pt x="702" y="12007"/>
                  </a:cubicBezTo>
                  <a:cubicBezTo>
                    <a:pt x="824" y="12007"/>
                    <a:pt x="936" y="12119"/>
                    <a:pt x="1058" y="12119"/>
                  </a:cubicBezTo>
                  <a:cubicBezTo>
                    <a:pt x="1292" y="12119"/>
                    <a:pt x="1404" y="12007"/>
                    <a:pt x="1526" y="12007"/>
                  </a:cubicBezTo>
                  <a:cubicBezTo>
                    <a:pt x="1760" y="11885"/>
                    <a:pt x="1994" y="11651"/>
                    <a:pt x="2107" y="11305"/>
                  </a:cubicBezTo>
                  <a:cubicBezTo>
                    <a:pt x="2228" y="11071"/>
                    <a:pt x="2228" y="10837"/>
                    <a:pt x="2107" y="10481"/>
                  </a:cubicBezTo>
                  <a:cubicBezTo>
                    <a:pt x="1994" y="10247"/>
                    <a:pt x="1760" y="10134"/>
                    <a:pt x="1638" y="10013"/>
                  </a:cubicBezTo>
                  <a:lnTo>
                    <a:pt x="1760" y="10013"/>
                  </a:lnTo>
                  <a:cubicBezTo>
                    <a:pt x="1994" y="10013"/>
                    <a:pt x="2107" y="10013"/>
                    <a:pt x="2228" y="9900"/>
                  </a:cubicBezTo>
                  <a:cubicBezTo>
                    <a:pt x="2575" y="9779"/>
                    <a:pt x="2809" y="9545"/>
                    <a:pt x="2809" y="9311"/>
                  </a:cubicBezTo>
                  <a:lnTo>
                    <a:pt x="3277" y="8140"/>
                  </a:lnTo>
                  <a:lnTo>
                    <a:pt x="3511" y="8140"/>
                  </a:lnTo>
                  <a:cubicBezTo>
                    <a:pt x="3277" y="8842"/>
                    <a:pt x="3277" y="9545"/>
                    <a:pt x="3277" y="10247"/>
                  </a:cubicBezTo>
                  <a:cubicBezTo>
                    <a:pt x="3277" y="12007"/>
                    <a:pt x="3867" y="13524"/>
                    <a:pt x="5149" y="14582"/>
                  </a:cubicBezTo>
                  <a:cubicBezTo>
                    <a:pt x="5852" y="15162"/>
                    <a:pt x="6554" y="15630"/>
                    <a:pt x="7490" y="15986"/>
                  </a:cubicBezTo>
                  <a:lnTo>
                    <a:pt x="7490" y="16099"/>
                  </a:lnTo>
                  <a:cubicBezTo>
                    <a:pt x="6936" y="16320"/>
                    <a:pt x="6410" y="16437"/>
                    <a:pt x="5910" y="16437"/>
                  </a:cubicBezTo>
                  <a:cubicBezTo>
                    <a:pt x="5353" y="16437"/>
                    <a:pt x="4828" y="16292"/>
                    <a:pt x="4335" y="15986"/>
                  </a:cubicBezTo>
                  <a:cubicBezTo>
                    <a:pt x="4119" y="15893"/>
                    <a:pt x="3895" y="15848"/>
                    <a:pt x="3676" y="15848"/>
                  </a:cubicBezTo>
                  <a:cubicBezTo>
                    <a:pt x="3061" y="15848"/>
                    <a:pt x="2484" y="16200"/>
                    <a:pt x="2228" y="16801"/>
                  </a:cubicBezTo>
                  <a:cubicBezTo>
                    <a:pt x="1994" y="17156"/>
                    <a:pt x="1994" y="17625"/>
                    <a:pt x="2107" y="17971"/>
                  </a:cubicBezTo>
                  <a:cubicBezTo>
                    <a:pt x="2228" y="18439"/>
                    <a:pt x="2575" y="18795"/>
                    <a:pt x="2931" y="18907"/>
                  </a:cubicBezTo>
                  <a:cubicBezTo>
                    <a:pt x="3867" y="19375"/>
                    <a:pt x="4803" y="19610"/>
                    <a:pt x="5852" y="19610"/>
                  </a:cubicBezTo>
                  <a:cubicBezTo>
                    <a:pt x="6442" y="19610"/>
                    <a:pt x="6910" y="19610"/>
                    <a:pt x="7378" y="19497"/>
                  </a:cubicBezTo>
                  <a:cubicBezTo>
                    <a:pt x="7612" y="20078"/>
                    <a:pt x="7846" y="20546"/>
                    <a:pt x="8192" y="21014"/>
                  </a:cubicBezTo>
                  <a:cubicBezTo>
                    <a:pt x="7881" y="21434"/>
                    <a:pt x="7283" y="21855"/>
                    <a:pt x="6656" y="21855"/>
                  </a:cubicBezTo>
                  <a:cubicBezTo>
                    <a:pt x="6585" y="21855"/>
                    <a:pt x="6513" y="21849"/>
                    <a:pt x="6442" y="21838"/>
                  </a:cubicBezTo>
                  <a:cubicBezTo>
                    <a:pt x="5739" y="21838"/>
                    <a:pt x="5037" y="21370"/>
                    <a:pt x="4915" y="20667"/>
                  </a:cubicBezTo>
                  <a:cubicBezTo>
                    <a:pt x="4803" y="20312"/>
                    <a:pt x="4569" y="20078"/>
                    <a:pt x="4335" y="19965"/>
                  </a:cubicBezTo>
                  <a:cubicBezTo>
                    <a:pt x="4169" y="19879"/>
                    <a:pt x="3941" y="19797"/>
                    <a:pt x="3740" y="19797"/>
                  </a:cubicBezTo>
                  <a:cubicBezTo>
                    <a:pt x="3657" y="19797"/>
                    <a:pt x="3579" y="19811"/>
                    <a:pt x="3511" y="19844"/>
                  </a:cubicBezTo>
                  <a:cubicBezTo>
                    <a:pt x="2809" y="19965"/>
                    <a:pt x="2462" y="20667"/>
                    <a:pt x="2696" y="21248"/>
                  </a:cubicBezTo>
                  <a:cubicBezTo>
                    <a:pt x="3043" y="22886"/>
                    <a:pt x="4569" y="24057"/>
                    <a:pt x="6320" y="24178"/>
                  </a:cubicBezTo>
                  <a:lnTo>
                    <a:pt x="6554" y="24178"/>
                  </a:lnTo>
                  <a:cubicBezTo>
                    <a:pt x="7256" y="24178"/>
                    <a:pt x="8548" y="23944"/>
                    <a:pt x="9831" y="22652"/>
                  </a:cubicBezTo>
                  <a:lnTo>
                    <a:pt x="9831" y="22652"/>
                  </a:lnTo>
                  <a:cubicBezTo>
                    <a:pt x="9831" y="23476"/>
                    <a:pt x="9831" y="24291"/>
                    <a:pt x="9718" y="25227"/>
                  </a:cubicBezTo>
                  <a:cubicBezTo>
                    <a:pt x="9718" y="26051"/>
                    <a:pt x="10299" y="26866"/>
                    <a:pt x="11235" y="26987"/>
                  </a:cubicBezTo>
                  <a:lnTo>
                    <a:pt x="11357" y="26987"/>
                  </a:lnTo>
                  <a:cubicBezTo>
                    <a:pt x="12172" y="26987"/>
                    <a:pt x="12874" y="26285"/>
                    <a:pt x="12995" y="25461"/>
                  </a:cubicBezTo>
                  <a:cubicBezTo>
                    <a:pt x="12995" y="24759"/>
                    <a:pt x="13108" y="24178"/>
                    <a:pt x="13108" y="23476"/>
                  </a:cubicBezTo>
                  <a:lnTo>
                    <a:pt x="13698" y="23476"/>
                  </a:lnTo>
                  <a:cubicBezTo>
                    <a:pt x="13698" y="23944"/>
                    <a:pt x="13698" y="24525"/>
                    <a:pt x="13576" y="25227"/>
                  </a:cubicBezTo>
                  <a:cubicBezTo>
                    <a:pt x="13464" y="26051"/>
                    <a:pt x="14166" y="26866"/>
                    <a:pt x="14980" y="26987"/>
                  </a:cubicBezTo>
                  <a:lnTo>
                    <a:pt x="15214" y="26987"/>
                  </a:lnTo>
                  <a:cubicBezTo>
                    <a:pt x="15804" y="26987"/>
                    <a:pt x="16385" y="26519"/>
                    <a:pt x="16741" y="25929"/>
                  </a:cubicBezTo>
                  <a:cubicBezTo>
                    <a:pt x="16741" y="25817"/>
                    <a:pt x="16619" y="25583"/>
                    <a:pt x="16506" y="25461"/>
                  </a:cubicBezTo>
                  <a:cubicBezTo>
                    <a:pt x="16444" y="25431"/>
                    <a:pt x="16382" y="25417"/>
                    <a:pt x="16322" y="25417"/>
                  </a:cubicBezTo>
                  <a:cubicBezTo>
                    <a:pt x="16156" y="25417"/>
                    <a:pt x="16006" y="25523"/>
                    <a:pt x="15917" y="25695"/>
                  </a:cubicBezTo>
                  <a:cubicBezTo>
                    <a:pt x="15804" y="25929"/>
                    <a:pt x="15570" y="26163"/>
                    <a:pt x="15214" y="26163"/>
                  </a:cubicBezTo>
                  <a:lnTo>
                    <a:pt x="15102" y="26163"/>
                  </a:lnTo>
                  <a:cubicBezTo>
                    <a:pt x="14634" y="26163"/>
                    <a:pt x="14278" y="25695"/>
                    <a:pt x="14400" y="25227"/>
                  </a:cubicBezTo>
                  <a:cubicBezTo>
                    <a:pt x="14400" y="24525"/>
                    <a:pt x="14512" y="23944"/>
                    <a:pt x="14512" y="23355"/>
                  </a:cubicBezTo>
                  <a:cubicBezTo>
                    <a:pt x="15102" y="23242"/>
                    <a:pt x="15570" y="23008"/>
                    <a:pt x="16151" y="22774"/>
                  </a:cubicBezTo>
                  <a:lnTo>
                    <a:pt x="16151" y="24057"/>
                  </a:lnTo>
                  <a:cubicBezTo>
                    <a:pt x="16151" y="24291"/>
                    <a:pt x="16272" y="24525"/>
                    <a:pt x="16506" y="24525"/>
                  </a:cubicBezTo>
                  <a:cubicBezTo>
                    <a:pt x="16741" y="24525"/>
                    <a:pt x="16853" y="24291"/>
                    <a:pt x="16853" y="24057"/>
                  </a:cubicBezTo>
                  <a:cubicBezTo>
                    <a:pt x="16975" y="23476"/>
                    <a:pt x="16853" y="22886"/>
                    <a:pt x="16853" y="22306"/>
                  </a:cubicBezTo>
                  <a:cubicBezTo>
                    <a:pt x="18145" y="21370"/>
                    <a:pt x="18959" y="19965"/>
                    <a:pt x="19194" y="18439"/>
                  </a:cubicBezTo>
                  <a:cubicBezTo>
                    <a:pt x="20252" y="17971"/>
                    <a:pt x="21300" y="17269"/>
                    <a:pt x="22002" y="16333"/>
                  </a:cubicBezTo>
                  <a:cubicBezTo>
                    <a:pt x="22705" y="15284"/>
                    <a:pt x="22939" y="14114"/>
                    <a:pt x="22471" y="12943"/>
                  </a:cubicBezTo>
                  <a:cubicBezTo>
                    <a:pt x="22939" y="12119"/>
                    <a:pt x="23060" y="11183"/>
                    <a:pt x="23060" y="10247"/>
                  </a:cubicBezTo>
                  <a:cubicBezTo>
                    <a:pt x="23060" y="9311"/>
                    <a:pt x="22939" y="8262"/>
                    <a:pt x="22592" y="7438"/>
                  </a:cubicBezTo>
                  <a:cubicBezTo>
                    <a:pt x="22939" y="6858"/>
                    <a:pt x="23173" y="6268"/>
                    <a:pt x="23294" y="5687"/>
                  </a:cubicBezTo>
                  <a:lnTo>
                    <a:pt x="23528" y="7092"/>
                  </a:lnTo>
                  <a:cubicBezTo>
                    <a:pt x="23641" y="7326"/>
                    <a:pt x="23763" y="7560"/>
                    <a:pt x="23997" y="7794"/>
                  </a:cubicBezTo>
                  <a:cubicBezTo>
                    <a:pt x="24231" y="7906"/>
                    <a:pt x="24465" y="8028"/>
                    <a:pt x="24699" y="8028"/>
                  </a:cubicBezTo>
                  <a:cubicBezTo>
                    <a:pt x="24699" y="8028"/>
                    <a:pt x="24811" y="8028"/>
                    <a:pt x="24933" y="7906"/>
                  </a:cubicBezTo>
                  <a:cubicBezTo>
                    <a:pt x="25167" y="7906"/>
                    <a:pt x="25401" y="7794"/>
                    <a:pt x="25635" y="7438"/>
                  </a:cubicBezTo>
                  <a:cubicBezTo>
                    <a:pt x="25747" y="7204"/>
                    <a:pt x="25869" y="6970"/>
                    <a:pt x="25747" y="6623"/>
                  </a:cubicBezTo>
                  <a:lnTo>
                    <a:pt x="25635" y="5453"/>
                  </a:lnTo>
                  <a:cubicBezTo>
                    <a:pt x="26571" y="4863"/>
                    <a:pt x="27152" y="3581"/>
                    <a:pt x="26918" y="2410"/>
                  </a:cubicBezTo>
                  <a:cubicBezTo>
                    <a:pt x="26714" y="986"/>
                    <a:pt x="25450" y="1"/>
                    <a:pt x="24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E7F7752-0712-4F9C-BDA5-5AB83EAEF8EF}"/>
              </a:ext>
            </a:extLst>
          </p:cNvPr>
          <p:cNvSpPr txBox="1"/>
          <p:nvPr/>
        </p:nvSpPr>
        <p:spPr>
          <a:xfrm>
            <a:off x="571728" y="99218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111" name="Subtitle 4">
            <a:extLst>
              <a:ext uri="{FF2B5EF4-FFF2-40B4-BE49-F238E27FC236}">
                <a16:creationId xmlns:a16="http://schemas.microsoft.com/office/drawing/2014/main" id="{ACC5715C-3E3B-48FF-A3BC-7A6CA5C38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154955" y="6320689"/>
            <a:ext cx="8825658" cy="45719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					</a:t>
            </a:r>
          </a:p>
          <a:p>
            <a:r>
              <a:rPr lang="en-US" dirty="0"/>
              <a:t>					</a:t>
            </a:r>
          </a:p>
        </p:txBody>
      </p:sp>
      <p:graphicFrame>
        <p:nvGraphicFramePr>
          <p:cNvPr id="113" name="Table 9">
            <a:extLst>
              <a:ext uri="{FF2B5EF4-FFF2-40B4-BE49-F238E27FC236}">
                <a16:creationId xmlns:a16="http://schemas.microsoft.com/office/drawing/2014/main" id="{A34DF897-68A0-484E-B721-7A1D5C415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809771"/>
              </p:ext>
            </p:extLst>
          </p:nvPr>
        </p:nvGraphicFramePr>
        <p:xfrm>
          <a:off x="5112184" y="1581569"/>
          <a:ext cx="1833012" cy="260465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947436">
                  <a:extLst>
                    <a:ext uri="{9D8B030D-6E8A-4147-A177-3AD203B41FA5}">
                      <a16:colId xmlns:a16="http://schemas.microsoft.com/office/drawing/2014/main" val="2664078613"/>
                    </a:ext>
                  </a:extLst>
                </a:gridCol>
                <a:gridCol w="885576">
                  <a:extLst>
                    <a:ext uri="{9D8B030D-6E8A-4147-A177-3AD203B41FA5}">
                      <a16:colId xmlns:a16="http://schemas.microsoft.com/office/drawing/2014/main" val="2203203563"/>
                    </a:ext>
                  </a:extLst>
                </a:gridCol>
              </a:tblGrid>
              <a:tr h="22292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000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Defago Noto Sans" panose="020B0504020207020204" pitchFamily="34" charset="-34"/>
                        <a:cs typeface="Defago Noto Sans" panose="020B0504020207020204" pitchFamily="34" charset="-34"/>
                      </a:endParaRP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3843082684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001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Defago Noto Sans" panose="020B0504020207020204" pitchFamily="34" charset="-34"/>
                        <a:cs typeface="Defago Noto Sans" panose="020B0504020207020204" pitchFamily="34" charset="-34"/>
                      </a:endParaRP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3998291072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002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r>
                        <a:rPr lang="lo-LA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ສຸທິກອນ</a:t>
                      </a:r>
                      <a:endParaRPr lang="en-US" sz="1100" dirty="0">
                        <a:latin typeface="Defago Noto Sans" panose="020B0504020207020204" pitchFamily="34" charset="-34"/>
                        <a:cs typeface="Defago Noto Sans" panose="020B0504020207020204" pitchFamily="34" charset="-34"/>
                      </a:endParaRP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1186800639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003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Defago Noto Sans" panose="020B0504020207020204" pitchFamily="34" charset="-34"/>
                        <a:cs typeface="Defago Noto Sans" panose="020B0504020207020204" pitchFamily="34" charset="-34"/>
                      </a:endParaRP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2271027564"/>
                  </a:ext>
                </a:extLst>
              </a:tr>
              <a:tr h="233338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004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Defago Noto Sans" panose="020B0504020207020204" pitchFamily="34" charset="-34"/>
                        <a:cs typeface="Defago Noto Sans" panose="020B0504020207020204" pitchFamily="34" charset="-34"/>
                      </a:endParaRP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1411026630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005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r>
                        <a:rPr lang="lo-LA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ສີແສງລັງ</a:t>
                      </a:r>
                      <a:endParaRPr lang="en-US" sz="1100" dirty="0">
                        <a:latin typeface="Defago Noto Sans" panose="020B0504020207020204" pitchFamily="34" charset="-34"/>
                        <a:cs typeface="Defago Noto Sans" panose="020B0504020207020204" pitchFamily="34" charset="-34"/>
                      </a:endParaRP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1560573134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006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Defago Noto Sans" panose="020B0504020207020204" pitchFamily="34" charset="-34"/>
                        <a:cs typeface="Defago Noto Sans" panose="020B0504020207020204" pitchFamily="34" charset="-34"/>
                      </a:endParaRP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3471959395"/>
                  </a:ext>
                </a:extLst>
              </a:tr>
              <a:tr h="245001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007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Defago Noto Sans" panose="020B0504020207020204" pitchFamily="34" charset="-34"/>
                        <a:cs typeface="Defago Noto Sans" panose="020B0504020207020204" pitchFamily="34" charset="-34"/>
                      </a:endParaRP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4196853838"/>
                  </a:ext>
                </a:extLst>
              </a:tr>
              <a:tr h="56587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   .</a:t>
                      </a:r>
                    </a:p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   .</a:t>
                      </a:r>
                    </a:p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   .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     .</a:t>
                      </a:r>
                    </a:p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     .</a:t>
                      </a:r>
                    </a:p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     .</a:t>
                      </a: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368366657"/>
                  </a:ext>
                </a:extLst>
              </a:tr>
              <a:tr h="22292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015</a:t>
                      </a:r>
                    </a:p>
                  </a:txBody>
                  <a:tcPr marL="51844" marR="51844" marT="25922" marB="25922"/>
                </a:tc>
                <a:tc>
                  <a:txBody>
                    <a:bodyPr/>
                    <a:lstStyle/>
                    <a:p>
                      <a:r>
                        <a:rPr lang="lo-LA" sz="1100" dirty="0"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ແສງສຸກພັນ</a:t>
                      </a:r>
                      <a:endParaRPr lang="en-US" sz="1100" dirty="0">
                        <a:latin typeface="Defago Noto Sans" panose="020B0504020207020204" pitchFamily="34" charset="-34"/>
                        <a:cs typeface="Defago Noto Sans" panose="020B0504020207020204" pitchFamily="34" charset="-34"/>
                      </a:endParaRPr>
                    </a:p>
                  </a:txBody>
                  <a:tcPr marL="51844" marR="51844" marT="25922" marB="25922"/>
                </a:tc>
                <a:extLst>
                  <a:ext uri="{0D108BD9-81ED-4DB2-BD59-A6C34878D82A}">
                    <a16:rowId xmlns:a16="http://schemas.microsoft.com/office/drawing/2014/main" val="2698697875"/>
                  </a:ext>
                </a:extLst>
              </a:tr>
            </a:tbl>
          </a:graphicData>
        </a:graphic>
      </p:graphicFrame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22603CC6-7994-45FB-ADBF-7E35C8DC9498}"/>
              </a:ext>
            </a:extLst>
          </p:cNvPr>
          <p:cNvCxnSpPr>
            <a:cxnSpLocks/>
          </p:cNvCxnSpPr>
          <p:nvPr/>
        </p:nvCxnSpPr>
        <p:spPr>
          <a:xfrm>
            <a:off x="3005685" y="2447557"/>
            <a:ext cx="1976276" cy="372619"/>
          </a:xfrm>
          <a:prstGeom prst="bentConnector3">
            <a:avLst>
              <a:gd name="adj1" fmla="val 62852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7BA5E84B-8849-4468-B6EE-A814B7953F22}"/>
              </a:ext>
            </a:extLst>
          </p:cNvPr>
          <p:cNvCxnSpPr>
            <a:cxnSpLocks/>
          </p:cNvCxnSpPr>
          <p:nvPr/>
        </p:nvCxnSpPr>
        <p:spPr>
          <a:xfrm flipV="1">
            <a:off x="2995199" y="2132540"/>
            <a:ext cx="1986762" cy="53105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7E3227B5-D691-4A4B-A60A-0F99972BFFBE}"/>
              </a:ext>
            </a:extLst>
          </p:cNvPr>
          <p:cNvCxnSpPr>
            <a:cxnSpLocks/>
          </p:cNvCxnSpPr>
          <p:nvPr/>
        </p:nvCxnSpPr>
        <p:spPr>
          <a:xfrm>
            <a:off x="3005685" y="2879637"/>
            <a:ext cx="1976276" cy="1186225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156EEAD0-50BE-4EDC-9DB1-09C89D3EA772}"/>
              </a:ext>
            </a:extLst>
          </p:cNvPr>
          <p:cNvCxnSpPr>
            <a:cxnSpLocks/>
          </p:cNvCxnSpPr>
          <p:nvPr/>
        </p:nvCxnSpPr>
        <p:spPr>
          <a:xfrm>
            <a:off x="3458416" y="1903657"/>
            <a:ext cx="0" cy="29525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ED4351A-FF84-4A93-8E6C-88CA5D51133F}"/>
              </a:ext>
            </a:extLst>
          </p:cNvPr>
          <p:cNvCxnSpPr>
            <a:cxnSpLocks/>
          </p:cNvCxnSpPr>
          <p:nvPr/>
        </p:nvCxnSpPr>
        <p:spPr>
          <a:xfrm flipV="1">
            <a:off x="4483224" y="6241571"/>
            <a:ext cx="914351" cy="759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BF225CA3-3679-487C-9E6A-093FB76DAE7F}"/>
              </a:ext>
            </a:extLst>
          </p:cNvPr>
          <p:cNvCxnSpPr>
            <a:cxnSpLocks/>
          </p:cNvCxnSpPr>
          <p:nvPr/>
        </p:nvCxnSpPr>
        <p:spPr>
          <a:xfrm flipV="1">
            <a:off x="6096000" y="6155870"/>
            <a:ext cx="1" cy="443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C52925E-4B56-447B-B9DA-52B7CEC7CEA0}"/>
              </a:ext>
            </a:extLst>
          </p:cNvPr>
          <p:cNvCxnSpPr>
            <a:cxnSpLocks/>
          </p:cNvCxnSpPr>
          <p:nvPr/>
        </p:nvCxnSpPr>
        <p:spPr>
          <a:xfrm flipV="1">
            <a:off x="1082351" y="4233768"/>
            <a:ext cx="1" cy="2262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0" name="Google Shape;443;p33">
            <a:extLst>
              <a:ext uri="{FF2B5EF4-FFF2-40B4-BE49-F238E27FC236}">
                <a16:creationId xmlns:a16="http://schemas.microsoft.com/office/drawing/2014/main" id="{189AEA2F-BA8E-48CC-928B-1D483CF3CCFE}"/>
              </a:ext>
            </a:extLst>
          </p:cNvPr>
          <p:cNvSpPr txBox="1">
            <a:spLocks/>
          </p:cNvSpPr>
          <p:nvPr/>
        </p:nvSpPr>
        <p:spPr>
          <a:xfrm>
            <a:off x="6797504" y="900009"/>
            <a:ext cx="834198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Data</a:t>
            </a:r>
            <a:endParaRPr lang="en-US" sz="14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131" name="Google Shape;443;p33">
            <a:extLst>
              <a:ext uri="{FF2B5EF4-FFF2-40B4-BE49-F238E27FC236}">
                <a16:creationId xmlns:a16="http://schemas.microsoft.com/office/drawing/2014/main" id="{779D6F17-CE54-4A5A-955A-BFE5F586D68F}"/>
              </a:ext>
            </a:extLst>
          </p:cNvPr>
          <p:cNvSpPr txBox="1">
            <a:spLocks/>
          </p:cNvSpPr>
          <p:nvPr/>
        </p:nvSpPr>
        <p:spPr>
          <a:xfrm>
            <a:off x="4981961" y="1098675"/>
            <a:ext cx="1343277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</a:t>
            </a:r>
            <a:endParaRPr lang="en-US" sz="14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067DEA7-8990-4F61-8DA4-BA327FF52BBF}"/>
              </a:ext>
            </a:extLst>
          </p:cNvPr>
          <p:cNvSpPr/>
          <p:nvPr/>
        </p:nvSpPr>
        <p:spPr>
          <a:xfrm>
            <a:off x="2029213" y="2299932"/>
            <a:ext cx="976472" cy="71851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Hash Function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6C4CF829-29D7-498D-B455-4C8F09494ECA}"/>
              </a:ext>
            </a:extLst>
          </p:cNvPr>
          <p:cNvCxnSpPr/>
          <p:nvPr/>
        </p:nvCxnSpPr>
        <p:spPr>
          <a:xfrm flipV="1">
            <a:off x="5308600" y="4233768"/>
            <a:ext cx="0" cy="16790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C2C6247-FBE6-4C61-8C9E-B9B44770710B}"/>
              </a:ext>
            </a:extLst>
          </p:cNvPr>
          <p:cNvCxnSpPr>
            <a:cxnSpLocks/>
          </p:cNvCxnSpPr>
          <p:nvPr/>
        </p:nvCxnSpPr>
        <p:spPr>
          <a:xfrm flipV="1">
            <a:off x="4572000" y="4397658"/>
            <a:ext cx="749300" cy="4016"/>
          </a:xfrm>
          <a:prstGeom prst="line">
            <a:avLst/>
          </a:prstGeom>
          <a:ln>
            <a:solidFill>
              <a:srgbClr val="00B0F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67A0D527-2DB4-4001-88BD-BD00709E31AF}"/>
              </a:ext>
            </a:extLst>
          </p:cNvPr>
          <p:cNvCxnSpPr>
            <a:cxnSpLocks/>
          </p:cNvCxnSpPr>
          <p:nvPr/>
        </p:nvCxnSpPr>
        <p:spPr>
          <a:xfrm>
            <a:off x="6525950" y="1330735"/>
            <a:ext cx="0" cy="174215"/>
          </a:xfrm>
          <a:prstGeom prst="straightConnector1">
            <a:avLst/>
          </a:prstGeom>
          <a:ln>
            <a:solidFill>
              <a:srgbClr val="7E75A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0C03CDD-7570-48A4-B0F4-D26BA9FC0001}"/>
              </a:ext>
            </a:extLst>
          </p:cNvPr>
          <p:cNvCxnSpPr>
            <a:cxnSpLocks/>
          </p:cNvCxnSpPr>
          <p:nvPr/>
        </p:nvCxnSpPr>
        <p:spPr>
          <a:xfrm flipV="1">
            <a:off x="6525950" y="1345598"/>
            <a:ext cx="749300" cy="4016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Google Shape;443;p33">
            <a:extLst>
              <a:ext uri="{FF2B5EF4-FFF2-40B4-BE49-F238E27FC236}">
                <a16:creationId xmlns:a16="http://schemas.microsoft.com/office/drawing/2014/main" id="{511F2DBC-6C38-4722-839E-4C897F2BC5FC}"/>
              </a:ext>
            </a:extLst>
          </p:cNvPr>
          <p:cNvSpPr txBox="1">
            <a:spLocks/>
          </p:cNvSpPr>
          <p:nvPr/>
        </p:nvSpPr>
        <p:spPr>
          <a:xfrm>
            <a:off x="1521227" y="2063739"/>
            <a:ext cx="834198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455_</a:t>
            </a:r>
            <a:endParaRPr lang="en-US" sz="14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171" name="Google Shape;443;p33">
            <a:extLst>
              <a:ext uri="{FF2B5EF4-FFF2-40B4-BE49-F238E27FC236}">
                <a16:creationId xmlns:a16="http://schemas.microsoft.com/office/drawing/2014/main" id="{A02E061F-C3D8-449C-ACD7-EC137FE16864}"/>
              </a:ext>
            </a:extLst>
          </p:cNvPr>
          <p:cNvSpPr txBox="1">
            <a:spLocks/>
          </p:cNvSpPr>
          <p:nvPr/>
        </p:nvSpPr>
        <p:spPr>
          <a:xfrm>
            <a:off x="1519633" y="2299932"/>
            <a:ext cx="834198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452_</a:t>
            </a:r>
            <a:endParaRPr lang="en-US" sz="14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172" name="Google Shape;443;p33">
            <a:extLst>
              <a:ext uri="{FF2B5EF4-FFF2-40B4-BE49-F238E27FC236}">
                <a16:creationId xmlns:a16="http://schemas.microsoft.com/office/drawing/2014/main" id="{288075D2-B90E-48BE-B201-9B675178AE91}"/>
              </a:ext>
            </a:extLst>
          </p:cNvPr>
          <p:cNvSpPr txBox="1">
            <a:spLocks/>
          </p:cNvSpPr>
          <p:nvPr/>
        </p:nvSpPr>
        <p:spPr>
          <a:xfrm>
            <a:off x="1510932" y="2542475"/>
            <a:ext cx="834198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465_</a:t>
            </a:r>
            <a:endParaRPr lang="en-US" sz="14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173" name="Google Shape;443;p33">
            <a:extLst>
              <a:ext uri="{FF2B5EF4-FFF2-40B4-BE49-F238E27FC236}">
                <a16:creationId xmlns:a16="http://schemas.microsoft.com/office/drawing/2014/main" id="{95E6B9D8-0DAB-4E9F-ACFA-A463E94A02BD}"/>
              </a:ext>
            </a:extLst>
          </p:cNvPr>
          <p:cNvSpPr txBox="1">
            <a:spLocks/>
          </p:cNvSpPr>
          <p:nvPr/>
        </p:nvSpPr>
        <p:spPr>
          <a:xfrm>
            <a:off x="1409632" y="3269129"/>
            <a:ext cx="1239161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Key </a:t>
            </a:r>
            <a:r>
              <a:rPr lang="lo-LA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ຂໍ້ມູນ</a:t>
            </a:r>
            <a:endParaRPr lang="en-US" sz="14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662889C-3471-42F9-A7B8-4716DEF99B26}"/>
              </a:ext>
            </a:extLst>
          </p:cNvPr>
          <p:cNvCxnSpPr>
            <a:cxnSpLocks/>
          </p:cNvCxnSpPr>
          <p:nvPr/>
        </p:nvCxnSpPr>
        <p:spPr>
          <a:xfrm flipV="1">
            <a:off x="1770072" y="3062524"/>
            <a:ext cx="0" cy="3356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Google Shape;443;p33">
            <a:extLst>
              <a:ext uri="{FF2B5EF4-FFF2-40B4-BE49-F238E27FC236}">
                <a16:creationId xmlns:a16="http://schemas.microsoft.com/office/drawing/2014/main" id="{0194D1CA-79B8-481A-B13F-52AD15C81147}"/>
              </a:ext>
            </a:extLst>
          </p:cNvPr>
          <p:cNvSpPr txBox="1">
            <a:spLocks/>
          </p:cNvSpPr>
          <p:nvPr/>
        </p:nvSpPr>
        <p:spPr>
          <a:xfrm>
            <a:off x="1244584" y="816712"/>
            <a:ext cx="2794016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ການເຮັດວຽກຂອງ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Hashing</a:t>
            </a:r>
          </a:p>
        </p:txBody>
      </p:sp>
      <p:sp>
        <p:nvSpPr>
          <p:cNvPr id="177" name="Google Shape;443;p33">
            <a:extLst>
              <a:ext uri="{FF2B5EF4-FFF2-40B4-BE49-F238E27FC236}">
                <a16:creationId xmlns:a16="http://schemas.microsoft.com/office/drawing/2014/main" id="{CB32EDC2-5CA5-4934-8303-2AA8E451163E}"/>
              </a:ext>
            </a:extLst>
          </p:cNvPr>
          <p:cNvSpPr txBox="1">
            <a:spLocks/>
          </p:cNvSpPr>
          <p:nvPr/>
        </p:nvSpPr>
        <p:spPr>
          <a:xfrm>
            <a:off x="4000500" y="4044575"/>
            <a:ext cx="1239161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Key</a:t>
            </a:r>
          </a:p>
        </p:txBody>
      </p:sp>
      <p:sp>
        <p:nvSpPr>
          <p:cNvPr id="178" name="Google Shape;443;p33">
            <a:extLst>
              <a:ext uri="{FF2B5EF4-FFF2-40B4-BE49-F238E27FC236}">
                <a16:creationId xmlns:a16="http://schemas.microsoft.com/office/drawing/2014/main" id="{5019E78F-8292-4C8A-82FE-3BB0CC02B44C}"/>
              </a:ext>
            </a:extLst>
          </p:cNvPr>
          <p:cNvSpPr txBox="1">
            <a:spLocks/>
          </p:cNvSpPr>
          <p:nvPr/>
        </p:nvSpPr>
        <p:spPr>
          <a:xfrm>
            <a:off x="6918648" y="1451095"/>
            <a:ext cx="1239161" cy="302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[000]</a:t>
            </a: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[001]</a:t>
            </a: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[002]</a:t>
            </a: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[003]</a:t>
            </a: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[004]</a:t>
            </a: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[005]</a:t>
            </a: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[006]</a:t>
            </a: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[007]</a:t>
            </a: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-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-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-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0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0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[015]</a:t>
            </a: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endParaRPr lang="en-US" sz="10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10000"/>
            </a:pPr>
            <a:endParaRPr lang="en-US" sz="10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179" name="Google Shape;443;p33">
            <a:extLst>
              <a:ext uri="{FF2B5EF4-FFF2-40B4-BE49-F238E27FC236}">
                <a16:creationId xmlns:a16="http://schemas.microsoft.com/office/drawing/2014/main" id="{B8096522-DD89-48E6-AB90-491BE6E1AB68}"/>
              </a:ext>
            </a:extLst>
          </p:cNvPr>
          <p:cNvSpPr txBox="1">
            <a:spLocks/>
          </p:cNvSpPr>
          <p:nvPr/>
        </p:nvSpPr>
        <p:spPr>
          <a:xfrm>
            <a:off x="3035572" y="1441467"/>
            <a:ext cx="1239161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Address</a:t>
            </a:r>
          </a:p>
        </p:txBody>
      </p:sp>
      <p:sp>
        <p:nvSpPr>
          <p:cNvPr id="181" name="Google Shape;443;p33">
            <a:extLst>
              <a:ext uri="{FF2B5EF4-FFF2-40B4-BE49-F238E27FC236}">
                <a16:creationId xmlns:a16="http://schemas.microsoft.com/office/drawing/2014/main" id="{07E967B8-0E29-4B55-B580-BF0B3F38D75D}"/>
              </a:ext>
            </a:extLst>
          </p:cNvPr>
          <p:cNvSpPr txBox="1">
            <a:spLocks/>
          </p:cNvSpPr>
          <p:nvPr/>
        </p:nvSpPr>
        <p:spPr>
          <a:xfrm>
            <a:off x="3317181" y="2249244"/>
            <a:ext cx="1239161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5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2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27872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811307" y="2640254"/>
            <a:ext cx="3521386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Hash Function (</a:t>
            </a:r>
            <a:r>
              <a:rPr lang="en-US" sz="2400" b="1" dirty="0" err="1">
                <a:latin typeface="Defago Noto Sans" panose="020B0504020207020204" pitchFamily="34" charset="-34"/>
                <a:cs typeface="Defago Noto Sans" panose="020B0504020207020204" pitchFamily="34" charset="-34"/>
              </a:rPr>
              <a:t>Direct,Subtraction</a:t>
            </a:r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…)</a:t>
            </a: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49879" y="1208953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51" name="Google Shape;4277;p64">
            <a:extLst>
              <a:ext uri="{FF2B5EF4-FFF2-40B4-BE49-F238E27FC236}">
                <a16:creationId xmlns:a16="http://schemas.microsoft.com/office/drawing/2014/main" id="{62520AA2-6C7C-4CE4-BF27-6121EA824337}"/>
              </a:ext>
            </a:extLst>
          </p:cNvPr>
          <p:cNvGrpSpPr/>
          <p:nvPr/>
        </p:nvGrpSpPr>
        <p:grpSpPr>
          <a:xfrm>
            <a:off x="4208207" y="3844239"/>
            <a:ext cx="727586" cy="770639"/>
            <a:chOff x="2494241" y="1977114"/>
            <a:chExt cx="613115" cy="607831"/>
          </a:xfrm>
        </p:grpSpPr>
        <p:sp>
          <p:nvSpPr>
            <p:cNvPr id="52" name="Google Shape;4278;p64">
              <a:extLst>
                <a:ext uri="{FF2B5EF4-FFF2-40B4-BE49-F238E27FC236}">
                  <a16:creationId xmlns:a16="http://schemas.microsoft.com/office/drawing/2014/main" id="{E128C2A2-FB45-4B27-BBB7-7F4CC25208B8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79;p64">
              <a:extLst>
                <a:ext uri="{FF2B5EF4-FFF2-40B4-BE49-F238E27FC236}">
                  <a16:creationId xmlns:a16="http://schemas.microsoft.com/office/drawing/2014/main" id="{D5AF8E67-8878-4220-9032-BA9C542281CF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80;p64">
              <a:extLst>
                <a:ext uri="{FF2B5EF4-FFF2-40B4-BE49-F238E27FC236}">
                  <a16:creationId xmlns:a16="http://schemas.microsoft.com/office/drawing/2014/main" id="{0BAAFCE3-130B-4D9C-9521-5EB5713FC94D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81;p64">
              <a:extLst>
                <a:ext uri="{FF2B5EF4-FFF2-40B4-BE49-F238E27FC236}">
                  <a16:creationId xmlns:a16="http://schemas.microsoft.com/office/drawing/2014/main" id="{4C940196-6D3E-4A89-B78F-03D15845E580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82;p64">
              <a:extLst>
                <a:ext uri="{FF2B5EF4-FFF2-40B4-BE49-F238E27FC236}">
                  <a16:creationId xmlns:a16="http://schemas.microsoft.com/office/drawing/2014/main" id="{75A5B0B9-F385-4B95-A974-A8784AC34FBF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83;p64">
              <a:extLst>
                <a:ext uri="{FF2B5EF4-FFF2-40B4-BE49-F238E27FC236}">
                  <a16:creationId xmlns:a16="http://schemas.microsoft.com/office/drawing/2014/main" id="{6941E40D-A226-467B-8BBA-BB0CE401D0B9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84;p64">
              <a:extLst>
                <a:ext uri="{FF2B5EF4-FFF2-40B4-BE49-F238E27FC236}">
                  <a16:creationId xmlns:a16="http://schemas.microsoft.com/office/drawing/2014/main" id="{82F9667E-B0F7-45F4-B9A3-5064BF8BDD29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85;p64">
              <a:extLst>
                <a:ext uri="{FF2B5EF4-FFF2-40B4-BE49-F238E27FC236}">
                  <a16:creationId xmlns:a16="http://schemas.microsoft.com/office/drawing/2014/main" id="{A17A661F-F65C-4C09-826F-E647981F4068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86;p64">
              <a:extLst>
                <a:ext uri="{FF2B5EF4-FFF2-40B4-BE49-F238E27FC236}">
                  <a16:creationId xmlns:a16="http://schemas.microsoft.com/office/drawing/2014/main" id="{30F3463D-1758-4606-A79D-139DB2DC6A3F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87;p64">
              <a:extLst>
                <a:ext uri="{FF2B5EF4-FFF2-40B4-BE49-F238E27FC236}">
                  <a16:creationId xmlns:a16="http://schemas.microsoft.com/office/drawing/2014/main" id="{B200A040-5C46-4C89-B517-072C69A7CA64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88;p64">
              <a:extLst>
                <a:ext uri="{FF2B5EF4-FFF2-40B4-BE49-F238E27FC236}">
                  <a16:creationId xmlns:a16="http://schemas.microsoft.com/office/drawing/2014/main" id="{AEA1ECBA-7CC6-4BDB-8C4A-770D99A24BDC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89;p64">
              <a:extLst>
                <a:ext uri="{FF2B5EF4-FFF2-40B4-BE49-F238E27FC236}">
                  <a16:creationId xmlns:a16="http://schemas.microsoft.com/office/drawing/2014/main" id="{C2FACE0F-ED47-4397-BC3C-0F03B46A3E12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90;p64">
              <a:extLst>
                <a:ext uri="{FF2B5EF4-FFF2-40B4-BE49-F238E27FC236}">
                  <a16:creationId xmlns:a16="http://schemas.microsoft.com/office/drawing/2014/main" id="{0C3EC83B-9BC8-48E3-9170-A2E8CBF300E9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91;p64">
              <a:extLst>
                <a:ext uri="{FF2B5EF4-FFF2-40B4-BE49-F238E27FC236}">
                  <a16:creationId xmlns:a16="http://schemas.microsoft.com/office/drawing/2014/main" id="{1224300E-C161-4607-BC3F-3E954D053BB6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92;p64">
              <a:extLst>
                <a:ext uri="{FF2B5EF4-FFF2-40B4-BE49-F238E27FC236}">
                  <a16:creationId xmlns:a16="http://schemas.microsoft.com/office/drawing/2014/main" id="{16554E8C-8BF7-43CD-AF78-AFC233183726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93;p64">
              <a:extLst>
                <a:ext uri="{FF2B5EF4-FFF2-40B4-BE49-F238E27FC236}">
                  <a16:creationId xmlns:a16="http://schemas.microsoft.com/office/drawing/2014/main" id="{1172A735-5595-43FC-9A89-97D462F43B92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94;p64">
              <a:extLst>
                <a:ext uri="{FF2B5EF4-FFF2-40B4-BE49-F238E27FC236}">
                  <a16:creationId xmlns:a16="http://schemas.microsoft.com/office/drawing/2014/main" id="{6986A6E0-C118-4DEC-A615-DE6149425689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95;p64">
              <a:extLst>
                <a:ext uri="{FF2B5EF4-FFF2-40B4-BE49-F238E27FC236}">
                  <a16:creationId xmlns:a16="http://schemas.microsoft.com/office/drawing/2014/main" id="{EF9E1A4B-2785-421B-BD2C-EB1426DCD451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96;p64">
              <a:extLst>
                <a:ext uri="{FF2B5EF4-FFF2-40B4-BE49-F238E27FC236}">
                  <a16:creationId xmlns:a16="http://schemas.microsoft.com/office/drawing/2014/main" id="{BDE7F3AD-9185-4A6D-948E-D14A8EF8152C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97;p64">
              <a:extLst>
                <a:ext uri="{FF2B5EF4-FFF2-40B4-BE49-F238E27FC236}">
                  <a16:creationId xmlns:a16="http://schemas.microsoft.com/office/drawing/2014/main" id="{F4954A05-1A1A-465F-9239-F909C5E15A24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98;p64">
              <a:extLst>
                <a:ext uri="{FF2B5EF4-FFF2-40B4-BE49-F238E27FC236}">
                  <a16:creationId xmlns:a16="http://schemas.microsoft.com/office/drawing/2014/main" id="{9E64AAE8-8E36-43CD-A90D-8354E21A084D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99;p64">
              <a:extLst>
                <a:ext uri="{FF2B5EF4-FFF2-40B4-BE49-F238E27FC236}">
                  <a16:creationId xmlns:a16="http://schemas.microsoft.com/office/drawing/2014/main" id="{B4C799A3-EB39-40C0-9381-46E7C2AD957D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300;p64">
              <a:extLst>
                <a:ext uri="{FF2B5EF4-FFF2-40B4-BE49-F238E27FC236}">
                  <a16:creationId xmlns:a16="http://schemas.microsoft.com/office/drawing/2014/main" id="{BC018E78-AD66-4B58-B90F-B0559CBA0A06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301;p64">
              <a:extLst>
                <a:ext uri="{FF2B5EF4-FFF2-40B4-BE49-F238E27FC236}">
                  <a16:creationId xmlns:a16="http://schemas.microsoft.com/office/drawing/2014/main" id="{A56EEE41-9826-4D2F-8E8F-E7546041E111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302;p64">
              <a:extLst>
                <a:ext uri="{FF2B5EF4-FFF2-40B4-BE49-F238E27FC236}">
                  <a16:creationId xmlns:a16="http://schemas.microsoft.com/office/drawing/2014/main" id="{EA6CC606-EE06-4CC0-A023-4BFC3D5DE0A9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303;p64">
              <a:extLst>
                <a:ext uri="{FF2B5EF4-FFF2-40B4-BE49-F238E27FC236}">
                  <a16:creationId xmlns:a16="http://schemas.microsoft.com/office/drawing/2014/main" id="{B27BBE56-ECF1-44ED-ABDB-6E1BEB1145C6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304;p64">
              <a:extLst>
                <a:ext uri="{FF2B5EF4-FFF2-40B4-BE49-F238E27FC236}">
                  <a16:creationId xmlns:a16="http://schemas.microsoft.com/office/drawing/2014/main" id="{5E6AF926-0F4E-49B2-B52B-C0998D43DC82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05;p64">
              <a:extLst>
                <a:ext uri="{FF2B5EF4-FFF2-40B4-BE49-F238E27FC236}">
                  <a16:creationId xmlns:a16="http://schemas.microsoft.com/office/drawing/2014/main" id="{3510E107-B32F-4ADC-8D13-E547FAA1765B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306;p64">
              <a:extLst>
                <a:ext uri="{FF2B5EF4-FFF2-40B4-BE49-F238E27FC236}">
                  <a16:creationId xmlns:a16="http://schemas.microsoft.com/office/drawing/2014/main" id="{A6F81D5C-822D-49AE-BA8F-7CE715CAFADC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307;p64">
              <a:extLst>
                <a:ext uri="{FF2B5EF4-FFF2-40B4-BE49-F238E27FC236}">
                  <a16:creationId xmlns:a16="http://schemas.microsoft.com/office/drawing/2014/main" id="{7EC682FB-4D4C-42CC-95E8-D8120E6F9157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308;p64">
              <a:extLst>
                <a:ext uri="{FF2B5EF4-FFF2-40B4-BE49-F238E27FC236}">
                  <a16:creationId xmlns:a16="http://schemas.microsoft.com/office/drawing/2014/main" id="{A30DEB53-A106-4E23-887A-8AB99219AA19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309;p64">
              <a:extLst>
                <a:ext uri="{FF2B5EF4-FFF2-40B4-BE49-F238E27FC236}">
                  <a16:creationId xmlns:a16="http://schemas.microsoft.com/office/drawing/2014/main" id="{68304F10-A0E4-4D09-898E-17CF9D9BE109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310;p64">
              <a:extLst>
                <a:ext uri="{FF2B5EF4-FFF2-40B4-BE49-F238E27FC236}">
                  <a16:creationId xmlns:a16="http://schemas.microsoft.com/office/drawing/2014/main" id="{876C6546-4C88-43DA-9E7A-A8AC548B4877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311;p64">
              <a:extLst>
                <a:ext uri="{FF2B5EF4-FFF2-40B4-BE49-F238E27FC236}">
                  <a16:creationId xmlns:a16="http://schemas.microsoft.com/office/drawing/2014/main" id="{15273D33-2EE3-419A-9382-3E1338E26761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312;p64">
              <a:extLst>
                <a:ext uri="{FF2B5EF4-FFF2-40B4-BE49-F238E27FC236}">
                  <a16:creationId xmlns:a16="http://schemas.microsoft.com/office/drawing/2014/main" id="{E53AC6A8-1A48-4DEC-A125-CBB2C8406607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313;p64">
              <a:extLst>
                <a:ext uri="{FF2B5EF4-FFF2-40B4-BE49-F238E27FC236}">
                  <a16:creationId xmlns:a16="http://schemas.microsoft.com/office/drawing/2014/main" id="{B2BE0340-33B3-4B13-9CF0-8CCEA3CED733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314;p64">
              <a:extLst>
                <a:ext uri="{FF2B5EF4-FFF2-40B4-BE49-F238E27FC236}">
                  <a16:creationId xmlns:a16="http://schemas.microsoft.com/office/drawing/2014/main" id="{531CF1D0-E310-403B-B01C-B48213C4F5D8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082368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A5B35F9F-7D77-477A-8545-E0108C9FD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5" y="1025909"/>
            <a:ext cx="2980308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Hash Function</a:t>
            </a:r>
          </a:p>
        </p:txBody>
      </p:sp>
      <p:sp>
        <p:nvSpPr>
          <p:cNvPr id="78" name="Google Shape;443;p33">
            <a:extLst>
              <a:ext uri="{FF2B5EF4-FFF2-40B4-BE49-F238E27FC236}">
                <a16:creationId xmlns:a16="http://schemas.microsoft.com/office/drawing/2014/main" id="{3F8AE3C2-B1C4-470C-A1AC-6316CCFC1AC2}"/>
              </a:ext>
            </a:extLst>
          </p:cNvPr>
          <p:cNvSpPr txBox="1">
            <a:spLocks/>
          </p:cNvSpPr>
          <p:nvPr/>
        </p:nvSpPr>
        <p:spPr>
          <a:xfrm>
            <a:off x="-314982" y="1346146"/>
            <a:ext cx="8171386" cy="55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rPr lang="lo-LA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ຮູບແບບເທັກນິກໃນການໃຊ້ </a:t>
            </a:r>
            <a:r>
              <a:rPr lang="en-US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function </a:t>
            </a:r>
            <a:r>
              <a:rPr lang="lo-LA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ມີຫຼາຍຮູບແບບເຊັ່ນ:</a:t>
            </a:r>
            <a:endParaRPr lang="en-US" sz="1800" dirty="0">
              <a:solidFill>
                <a:schemeClr val="tx1"/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sp>
        <p:nvSpPr>
          <p:cNvPr id="79" name="Google Shape;443;p33">
            <a:extLst>
              <a:ext uri="{FF2B5EF4-FFF2-40B4-BE49-F238E27FC236}">
                <a16:creationId xmlns:a16="http://schemas.microsoft.com/office/drawing/2014/main" id="{341B228B-796D-4426-A82F-7D5DF46F5ECC}"/>
              </a:ext>
            </a:extLst>
          </p:cNvPr>
          <p:cNvSpPr txBox="1">
            <a:spLocks/>
          </p:cNvSpPr>
          <p:nvPr/>
        </p:nvSpPr>
        <p:spPr>
          <a:xfrm>
            <a:off x="1234893" y="1987718"/>
            <a:ext cx="8171386" cy="220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lo-LA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ຮູບແບບ</a:t>
            </a:r>
            <a:r>
              <a:rPr lang="en-US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Direct Hashing.</a:t>
            </a:r>
          </a:p>
          <a:p>
            <a:pPr marL="342900" indent="-342900"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lo-LA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ຮູບແບບ</a:t>
            </a:r>
            <a:r>
              <a:rPr lang="en-US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Subtraction.</a:t>
            </a:r>
          </a:p>
          <a:p>
            <a:pPr marL="342900" indent="-342900"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lo-LA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ຮູບແບບ</a:t>
            </a:r>
            <a:r>
              <a:rPr lang="en-US" sz="1800" dirty="0">
                <a:solidFill>
                  <a:schemeClr val="tx1"/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Modulo Division.</a:t>
            </a:r>
          </a:p>
          <a:p>
            <a:pPr marL="342900" indent="-342900"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lo-LA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ຮູບແບບ</a:t>
            </a:r>
            <a:r>
              <a:rPr lang="en-US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Digit Extraction.</a:t>
            </a:r>
          </a:p>
          <a:p>
            <a:pPr marL="342900" indent="-342900"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lo-LA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ຮູບແບບ</a:t>
            </a:r>
            <a:r>
              <a:rPr lang="en-US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Mid Square.</a:t>
            </a:r>
            <a:endParaRPr lang="en-US" sz="1800" dirty="0">
              <a:solidFill>
                <a:schemeClr val="tx1"/>
              </a:solidFill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lnSpc>
                <a:spcPct val="150000"/>
              </a:lnSpc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lo-LA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ຮູບແບບ</a:t>
            </a:r>
            <a:r>
              <a:rPr lang="en-US" sz="1800" dirty="0">
                <a:solidFill>
                  <a:schemeClr val="tx1"/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Folding Hashing.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8123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A5B35F9F-7D77-477A-8545-E0108C9FD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36240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ຮູບແບບ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Direct Hashing</a:t>
            </a:r>
          </a:p>
        </p:txBody>
      </p:sp>
      <p:sp>
        <p:nvSpPr>
          <p:cNvPr id="71" name="Google Shape;443;p33">
            <a:extLst>
              <a:ext uri="{FF2B5EF4-FFF2-40B4-BE49-F238E27FC236}">
                <a16:creationId xmlns:a16="http://schemas.microsoft.com/office/drawing/2014/main" id="{4E927FEF-13AD-4675-8386-5AC7E79E4902}"/>
              </a:ext>
            </a:extLst>
          </p:cNvPr>
          <p:cNvSpPr txBox="1">
            <a:spLocks/>
          </p:cNvSpPr>
          <p:nvPr/>
        </p:nvSpPr>
        <p:spPr>
          <a:xfrm>
            <a:off x="714618" y="1400780"/>
            <a:ext cx="8171386" cy="154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ເປັນການກໍານົດໃຫ້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ຂໍ້ມູນທີ່ຮັບເຂົ້າມາມີຄ່າເປັນຕຳແໜ່ງທີ່ຢູ່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ຈະບໍ່ເກີດການຕໍາກັນຂອງ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ຂໍ້ມູນແນ່ນອນ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  <a:endParaRPr lang="lo-LA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ແຕ່ຈະມີຂໍ້ຈໍາກັດໃນເລື່ອງ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ຂໍ້ມູນ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CD2478-361F-444F-B832-4DC743B408CF}"/>
              </a:ext>
            </a:extLst>
          </p:cNvPr>
          <p:cNvSpPr txBox="1"/>
          <p:nvPr/>
        </p:nvSpPr>
        <p:spPr>
          <a:xfrm>
            <a:off x="651693" y="23808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3" name="Google Shape;443;p33">
            <a:extLst>
              <a:ext uri="{FF2B5EF4-FFF2-40B4-BE49-F238E27FC236}">
                <a16:creationId xmlns:a16="http://schemas.microsoft.com/office/drawing/2014/main" id="{362A5DE0-D715-4060-9191-EDDC5DC9284B}"/>
              </a:ext>
            </a:extLst>
          </p:cNvPr>
          <p:cNvSpPr txBox="1">
            <a:spLocks/>
          </p:cNvSpPr>
          <p:nvPr/>
        </p:nvSpPr>
        <p:spPr>
          <a:xfrm>
            <a:off x="1332400" y="2286622"/>
            <a:ext cx="8171386" cy="8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ກໍາໜົດ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ຂໍ້ມູນມີຄ່າ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01-15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ດັ່ງນັ້ນຕໍາແໜ່ງທີ່ຢູ່ຈະມີຄ່າເປັນ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01-15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ເຊັ່ນກັນ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612DB29B-469C-41E9-B9F0-7243CCE860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18" y="2712500"/>
            <a:ext cx="3186357" cy="190619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8350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A5B35F9F-7D77-477A-8545-E0108C9FD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36240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 startAt="2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ຮູບແບບ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Subtraction</a:t>
            </a:r>
          </a:p>
        </p:txBody>
      </p:sp>
      <p:sp>
        <p:nvSpPr>
          <p:cNvPr id="71" name="Google Shape;443;p33">
            <a:extLst>
              <a:ext uri="{FF2B5EF4-FFF2-40B4-BE49-F238E27FC236}">
                <a16:creationId xmlns:a16="http://schemas.microsoft.com/office/drawing/2014/main" id="{4E927FEF-13AD-4675-8386-5AC7E79E4902}"/>
              </a:ext>
            </a:extLst>
          </p:cNvPr>
          <p:cNvSpPr txBox="1">
            <a:spLocks/>
          </p:cNvSpPr>
          <p:nvPr/>
        </p:nvSpPr>
        <p:spPr>
          <a:xfrm>
            <a:off x="714618" y="1400780"/>
            <a:ext cx="8171386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ຄ້າຍຄືກັບ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Direct Hashing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ພຽງແຕ່ວ່າຮູບແບບນີ້ແມ່ນໃຊ້ສຳລັບກໍລະນີ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CD2478-361F-444F-B832-4DC743B408CF}"/>
              </a:ext>
            </a:extLst>
          </p:cNvPr>
          <p:cNvSpPr txBox="1"/>
          <p:nvPr/>
        </p:nvSpPr>
        <p:spPr>
          <a:xfrm>
            <a:off x="651693" y="238087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01699A46-2E66-4B2E-85AF-3B34300F3650}"/>
              </a:ext>
            </a:extLst>
          </p:cNvPr>
          <p:cNvSpPr txBox="1">
            <a:spLocks/>
          </p:cNvSpPr>
          <p:nvPr/>
        </p:nvSpPr>
        <p:spPr>
          <a:xfrm>
            <a:off x="706744" y="1670400"/>
            <a:ext cx="8171386" cy="50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285750" indent="-285750" algn="l">
              <a:buClr>
                <a:schemeClr val="accent2">
                  <a:lumMod val="10000"/>
                </a:schemeClr>
              </a:buClr>
              <a:buSzPct val="110000"/>
              <a:buFont typeface="Phetsarath OT" panose="02000500000000000001" pitchFamily="2" charset="2"/>
              <a:buChar char=" 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ຂໍ້ມູນບໍ່ໄດ້ເລີ່ມຕັ້ງຄ່າ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01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ແຕ່ເລີ່ມຕົ້ນທີ່ຄ່າອື່ນ ສະນັ້ນ ຮູບແບບນີ້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7" name="Google Shape;443;p33">
            <a:extLst>
              <a:ext uri="{FF2B5EF4-FFF2-40B4-BE49-F238E27FC236}">
                <a16:creationId xmlns:a16="http://schemas.microsoft.com/office/drawing/2014/main" id="{899DB64D-C1EE-43AE-919C-50F07EE87675}"/>
              </a:ext>
            </a:extLst>
          </p:cNvPr>
          <p:cNvSpPr txBox="1">
            <a:spLocks/>
          </p:cNvSpPr>
          <p:nvPr/>
        </p:nvSpPr>
        <p:spPr>
          <a:xfrm>
            <a:off x="773109" y="1987307"/>
            <a:ext cx="8171386" cy="50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285750" indent="-285750" algn="l">
              <a:buClr>
                <a:schemeClr val="accent2">
                  <a:lumMod val="10000"/>
                </a:schemeClr>
              </a:buClr>
              <a:buSzPct val="110000"/>
              <a:buFont typeface="Phetsarath OT" panose="02000500000000000001" pitchFamily="2" charset="2"/>
              <a:buChar char=" 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ຈື່ງໄດ້ເອົາຄ່າຄົງທີ່ໃດໜື່ງມາລົບອອກໄປ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7F47482-6378-4EC6-91A8-AC8E58D0FA9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709" y="2637986"/>
            <a:ext cx="3468582" cy="2041207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4806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A5B35F9F-7D77-477A-8545-E0108C9FD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36240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 startAt="3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ຮູບແບບ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Modulo Division</a:t>
            </a:r>
          </a:p>
        </p:txBody>
      </p:sp>
      <p:sp>
        <p:nvSpPr>
          <p:cNvPr id="71" name="Google Shape;443;p33">
            <a:extLst>
              <a:ext uri="{FF2B5EF4-FFF2-40B4-BE49-F238E27FC236}">
                <a16:creationId xmlns:a16="http://schemas.microsoft.com/office/drawing/2014/main" id="{4E927FEF-13AD-4675-8386-5AC7E79E4902}"/>
              </a:ext>
            </a:extLst>
          </p:cNvPr>
          <p:cNvSpPr txBox="1">
            <a:spLocks/>
          </p:cNvSpPr>
          <p:nvPr/>
        </p:nvSpPr>
        <p:spPr>
          <a:xfrm>
            <a:off x="680128" y="1595299"/>
            <a:ext cx="8171386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ເປັນຮູບແບບທີ່ນິຍົມໃຊ້ກັນຫຼາຍ ເນື່ອງຈາກມີຄວາມຍືດຍຸ່ນສູງ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3" name="Google Shape;443;p33">
            <a:extLst>
              <a:ext uri="{FF2B5EF4-FFF2-40B4-BE49-F238E27FC236}">
                <a16:creationId xmlns:a16="http://schemas.microsoft.com/office/drawing/2014/main" id="{8CE3570A-C289-4670-806D-3C59C4E6E949}"/>
              </a:ext>
            </a:extLst>
          </p:cNvPr>
          <p:cNvSpPr txBox="1">
            <a:spLocks/>
          </p:cNvSpPr>
          <p:nvPr/>
        </p:nvSpPr>
        <p:spPr>
          <a:xfrm>
            <a:off x="687703" y="2215370"/>
            <a:ext cx="8171386" cy="778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ເປັນການຊອກຫາຕໍາແໜ່ງ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Address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ໂດຍການນຳຄ່າ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ມາຫານແບບ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Modulo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 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ດ້ວຍຂະໜາດຂອງຕາຕະລາງ (ການຫານແບບ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Modulo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ຫຼື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MOD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 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ຄືການຫານໂດຍຜົນທ່ີໄດ້ຄື ຄ່າຕົວເສດທີ່ເຫຼືອຈາກການຫານເຊັ່ນ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10 MOD 3 = 1).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4" name="Google Shape;443;p33">
            <a:extLst>
              <a:ext uri="{FF2B5EF4-FFF2-40B4-BE49-F238E27FC236}">
                <a16:creationId xmlns:a16="http://schemas.microsoft.com/office/drawing/2014/main" id="{3AB18F9B-4CBD-4F1F-A731-BF9583A19958}"/>
              </a:ext>
            </a:extLst>
          </p:cNvPr>
          <p:cNvSpPr txBox="1">
            <a:spLocks/>
          </p:cNvSpPr>
          <p:nvPr/>
        </p:nvSpPr>
        <p:spPr>
          <a:xfrm>
            <a:off x="687703" y="3096000"/>
            <a:ext cx="8171386" cy="58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ເປັນຮູບນິຍົມກໍາໜົດໃຫ້ຂະໜາດຂອງຕາຕະລາງມີຄ່າເປັນຈໍານວນມູນ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35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8F01BDC-8F90-4DC4-93F4-98CE3E3B53A9}"/>
              </a:ext>
            </a:extLst>
          </p:cNvPr>
          <p:cNvSpPr txBox="1"/>
          <p:nvPr/>
        </p:nvSpPr>
        <p:spPr>
          <a:xfrm>
            <a:off x="575926" y="100127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5CA24B5F-9B20-49E0-A5DB-CBE483BF13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222439"/>
              </p:ext>
            </p:extLst>
          </p:nvPr>
        </p:nvGraphicFramePr>
        <p:xfrm>
          <a:off x="782486" y="2203200"/>
          <a:ext cx="3430697" cy="193903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73034">
                  <a:extLst>
                    <a:ext uri="{9D8B030D-6E8A-4147-A177-3AD203B41FA5}">
                      <a16:colId xmlns:a16="http://schemas.microsoft.com/office/drawing/2014/main" val="2947177184"/>
                    </a:ext>
                  </a:extLst>
                </a:gridCol>
                <a:gridCol w="2557663">
                  <a:extLst>
                    <a:ext uri="{9D8B030D-6E8A-4147-A177-3AD203B41FA5}">
                      <a16:colId xmlns:a16="http://schemas.microsoft.com/office/drawing/2014/main" val="2562380999"/>
                    </a:ext>
                  </a:extLst>
                </a:gridCol>
              </a:tblGrid>
              <a:tr h="3878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Key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Address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extLst>
                  <a:ext uri="{0D108BD9-81ED-4DB2-BD59-A6C34878D82A}">
                    <a16:rowId xmlns:a16="http://schemas.microsoft.com/office/drawing/2014/main" val="1865269623"/>
                  </a:ext>
                </a:extLst>
              </a:tr>
              <a:tr h="3878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H(1941)=1941 MOD 97=1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extLst>
                  <a:ext uri="{0D108BD9-81ED-4DB2-BD59-A6C34878D82A}">
                    <a16:rowId xmlns:a16="http://schemas.microsoft.com/office/drawing/2014/main" val="2211804256"/>
                  </a:ext>
                </a:extLst>
              </a:tr>
              <a:tr h="3878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6111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H(6111)=6111 MOD 97=0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extLst>
                  <a:ext uri="{0D108BD9-81ED-4DB2-BD59-A6C34878D82A}">
                    <a16:rowId xmlns:a16="http://schemas.microsoft.com/office/drawing/2014/main" val="3602119303"/>
                  </a:ext>
                </a:extLst>
              </a:tr>
              <a:tr h="3878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4565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H(4565)=4565 MOD 97=6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extLst>
                  <a:ext uri="{0D108BD9-81ED-4DB2-BD59-A6C34878D82A}">
                    <a16:rowId xmlns:a16="http://schemas.microsoft.com/office/drawing/2014/main" val="477775673"/>
                  </a:ext>
                </a:extLst>
              </a:tr>
              <a:tr h="3878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H(1551)=1551 MOD 97=96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47844" marR="47844" marT="0" marB="0" anchor="ctr"/>
                </a:tc>
                <a:extLst>
                  <a:ext uri="{0D108BD9-81ED-4DB2-BD59-A6C34878D82A}">
                    <a16:rowId xmlns:a16="http://schemas.microsoft.com/office/drawing/2014/main" val="101520332"/>
                  </a:ext>
                </a:extLst>
              </a:tr>
            </a:tbl>
          </a:graphicData>
        </a:graphic>
      </p:graphicFrame>
      <p:pic>
        <p:nvPicPr>
          <p:cNvPr id="78" name="Picture 77">
            <a:extLst>
              <a:ext uri="{FF2B5EF4-FFF2-40B4-BE49-F238E27FC236}">
                <a16:creationId xmlns:a16="http://schemas.microsoft.com/office/drawing/2014/main" id="{71BA8A67-87BE-4AEB-A197-FCF09E7236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86" y="2571750"/>
            <a:ext cx="3900150" cy="200745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79" name="Google Shape;443;p33">
            <a:extLst>
              <a:ext uri="{FF2B5EF4-FFF2-40B4-BE49-F238E27FC236}">
                <a16:creationId xmlns:a16="http://schemas.microsoft.com/office/drawing/2014/main" id="{403B2BBE-CF40-44E9-BB22-EE2192C4DF6C}"/>
              </a:ext>
            </a:extLst>
          </p:cNvPr>
          <p:cNvSpPr txBox="1">
            <a:spLocks/>
          </p:cNvSpPr>
          <p:nvPr/>
        </p:nvSpPr>
        <p:spPr>
          <a:xfrm>
            <a:off x="1234893" y="961288"/>
            <a:ext cx="8171386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ການຊອກຫາຄ່າຕໍາແໜ່ງທີ່ຢູ່ໃນ 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Table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ເພື່ອຈະສ້າງ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Table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ເກັບລາຍຊື່ພະນັກງານ ໂດຍຕ້ອງການຕາຕະລາງຂະໜາດ100 ແຕ່ເນື່ອງຈາກຂະໜາດ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ຂອງຕາຕະລາງຄວນເປັນຈຳນວນມູນ ດັ່ງນັ້ນຈື່ງເລືອກຂະໜາດ 97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  <a:endParaRPr lang="en-US" sz="20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940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A5B35F9F-7D77-477A-8545-E0108C9FD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36240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 startAt="4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ຮູບແບບ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Digit Extraction</a:t>
            </a:r>
          </a:p>
        </p:txBody>
      </p:sp>
      <p:sp>
        <p:nvSpPr>
          <p:cNvPr id="71" name="Google Shape;443;p33">
            <a:extLst>
              <a:ext uri="{FF2B5EF4-FFF2-40B4-BE49-F238E27FC236}">
                <a16:creationId xmlns:a16="http://schemas.microsoft.com/office/drawing/2014/main" id="{4E927FEF-13AD-4675-8386-5AC7E79E4902}"/>
              </a:ext>
            </a:extLst>
          </p:cNvPr>
          <p:cNvSpPr txBox="1">
            <a:spLocks/>
          </p:cNvSpPr>
          <p:nvPr/>
        </p:nvSpPr>
        <p:spPr>
          <a:xfrm>
            <a:off x="680128" y="1595299"/>
            <a:ext cx="8171386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ເປັນການນໍາເອົາ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ຂໍ້ມູນມາພຽງບາງຕຳແໜ່ງເພື່ອໃຊ້ເປັນຕຳແໜ່ງທີ່ຢູ່ໃນ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Table 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  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ໂດຍທີ່ຕຳແໜ່ງຕົວເລກທີ່ເລືອກນັ້ນຈະຕ້ອງເປັນຕຳແໜ່ງທີ່ຕົວເລກຊໍ້າກັນໜ້ອຍທີ່ສຸດ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B128A3B-FAAF-4ECA-B353-04BD03339D19}"/>
              </a:ext>
            </a:extLst>
          </p:cNvPr>
          <p:cNvSpPr txBox="1"/>
          <p:nvPr/>
        </p:nvSpPr>
        <p:spPr>
          <a:xfrm>
            <a:off x="2206800" y="2286372"/>
            <a:ext cx="4453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o-LA" sz="14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4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EB6018D-74C1-465C-8D90-2FEC113C4217}"/>
              </a:ext>
            </a:extLst>
          </p:cNvPr>
          <p:cNvSpPr/>
          <p:nvPr/>
        </p:nvSpPr>
        <p:spPr>
          <a:xfrm rot="5400000">
            <a:off x="4185011" y="2755823"/>
            <a:ext cx="520200" cy="253777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4A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0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Members</a:t>
            </a:r>
            <a:endParaRPr dirty="0"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1160793" y="1285122"/>
            <a:ext cx="25266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1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. ທ.ອາຫຼຽງ</a:t>
            </a:r>
            <a:endParaRPr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grpSp>
        <p:nvGrpSpPr>
          <p:cNvPr id="394" name="Google Shape;394;p32"/>
          <p:cNvGrpSpPr/>
          <p:nvPr/>
        </p:nvGrpSpPr>
        <p:grpSpPr>
          <a:xfrm>
            <a:off x="7814953" y="528573"/>
            <a:ext cx="582446" cy="601768"/>
            <a:chOff x="7850600" y="563500"/>
            <a:chExt cx="652600" cy="674250"/>
          </a:xfrm>
        </p:grpSpPr>
        <p:sp>
          <p:nvSpPr>
            <p:cNvPr id="395" name="Google Shape;395;p32"/>
            <p:cNvSpPr/>
            <p:nvPr/>
          </p:nvSpPr>
          <p:spPr>
            <a:xfrm>
              <a:off x="7941400" y="1007075"/>
              <a:ext cx="242775" cy="101925"/>
            </a:xfrm>
            <a:custGeom>
              <a:avLst/>
              <a:gdLst/>
              <a:ahLst/>
              <a:cxnLst/>
              <a:rect l="l" t="t" r="r" b="b"/>
              <a:pathLst>
                <a:path w="9711" h="4077" extrusionOk="0">
                  <a:moveTo>
                    <a:pt x="8875" y="0"/>
                  </a:moveTo>
                  <a:cubicBezTo>
                    <a:pt x="8637" y="0"/>
                    <a:pt x="8395" y="125"/>
                    <a:pt x="8193" y="332"/>
                  </a:cubicBezTo>
                  <a:lnTo>
                    <a:pt x="8072" y="444"/>
                  </a:lnTo>
                  <a:cubicBezTo>
                    <a:pt x="7603" y="1034"/>
                    <a:pt x="7135" y="1736"/>
                    <a:pt x="6555" y="1970"/>
                  </a:cubicBezTo>
                  <a:cubicBezTo>
                    <a:pt x="6321" y="2143"/>
                    <a:pt x="6115" y="2230"/>
                    <a:pt x="5895" y="2230"/>
                  </a:cubicBezTo>
                  <a:cubicBezTo>
                    <a:pt x="5675" y="2230"/>
                    <a:pt x="5441" y="2143"/>
                    <a:pt x="5150" y="1970"/>
                  </a:cubicBezTo>
                  <a:cubicBezTo>
                    <a:pt x="4419" y="1601"/>
                    <a:pt x="3639" y="1419"/>
                    <a:pt x="2901" y="1419"/>
                  </a:cubicBezTo>
                  <a:cubicBezTo>
                    <a:pt x="2459" y="1419"/>
                    <a:pt x="2032" y="1484"/>
                    <a:pt x="1639" y="1614"/>
                  </a:cubicBezTo>
                  <a:cubicBezTo>
                    <a:pt x="937" y="1848"/>
                    <a:pt x="347" y="2438"/>
                    <a:pt x="113" y="3140"/>
                  </a:cubicBezTo>
                  <a:cubicBezTo>
                    <a:pt x="1" y="3487"/>
                    <a:pt x="235" y="3955"/>
                    <a:pt x="581" y="4077"/>
                  </a:cubicBezTo>
                  <a:lnTo>
                    <a:pt x="816" y="4077"/>
                  </a:lnTo>
                  <a:cubicBezTo>
                    <a:pt x="1171" y="4077"/>
                    <a:pt x="1405" y="3955"/>
                    <a:pt x="1518" y="3608"/>
                  </a:cubicBezTo>
                  <a:cubicBezTo>
                    <a:pt x="1639" y="3374"/>
                    <a:pt x="1874" y="3140"/>
                    <a:pt x="2220" y="3019"/>
                  </a:cubicBezTo>
                  <a:cubicBezTo>
                    <a:pt x="2415" y="2941"/>
                    <a:pt x="2634" y="2903"/>
                    <a:pt x="2870" y="2903"/>
                  </a:cubicBezTo>
                  <a:cubicBezTo>
                    <a:pt x="3349" y="2903"/>
                    <a:pt x="3897" y="3061"/>
                    <a:pt x="4448" y="3374"/>
                  </a:cubicBezTo>
                  <a:cubicBezTo>
                    <a:pt x="4973" y="3665"/>
                    <a:pt x="5469" y="3810"/>
                    <a:pt x="5951" y="3810"/>
                  </a:cubicBezTo>
                  <a:cubicBezTo>
                    <a:pt x="6433" y="3810"/>
                    <a:pt x="6901" y="3665"/>
                    <a:pt x="7369" y="3374"/>
                  </a:cubicBezTo>
                  <a:cubicBezTo>
                    <a:pt x="8072" y="2906"/>
                    <a:pt x="8661" y="2204"/>
                    <a:pt x="9242" y="1502"/>
                  </a:cubicBezTo>
                  <a:lnTo>
                    <a:pt x="9364" y="1268"/>
                  </a:lnTo>
                  <a:cubicBezTo>
                    <a:pt x="9710" y="912"/>
                    <a:pt x="9598" y="444"/>
                    <a:pt x="9364" y="210"/>
                  </a:cubicBezTo>
                  <a:cubicBezTo>
                    <a:pt x="9215" y="65"/>
                    <a:pt x="9046" y="0"/>
                    <a:pt x="88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8067100" y="1056325"/>
              <a:ext cx="11725" cy="5875"/>
            </a:xfrm>
            <a:custGeom>
              <a:avLst/>
              <a:gdLst/>
              <a:ahLst/>
              <a:cxnLst/>
              <a:rect l="l" t="t" r="r" b="b"/>
              <a:pathLst>
                <a:path w="469" h="235" extrusionOk="0">
                  <a:moveTo>
                    <a:pt x="235" y="112"/>
                  </a:moveTo>
                  <a:cubicBezTo>
                    <a:pt x="357" y="112"/>
                    <a:pt x="357" y="112"/>
                    <a:pt x="469" y="234"/>
                  </a:cubicBezTo>
                  <a:lnTo>
                    <a:pt x="469" y="234"/>
                  </a:lnTo>
                  <a:cubicBezTo>
                    <a:pt x="357" y="112"/>
                    <a:pt x="357" y="112"/>
                    <a:pt x="235" y="112"/>
                  </a:cubicBezTo>
                  <a:close/>
                  <a:moveTo>
                    <a:pt x="235" y="112"/>
                  </a:moveTo>
                  <a:lnTo>
                    <a:pt x="235" y="112"/>
                  </a:lnTo>
                  <a:lnTo>
                    <a:pt x="235" y="112"/>
                  </a:lnTo>
                  <a:close/>
                  <a:moveTo>
                    <a:pt x="235" y="112"/>
                  </a:moveTo>
                  <a:lnTo>
                    <a:pt x="235" y="112"/>
                  </a:lnTo>
                  <a:lnTo>
                    <a:pt x="235" y="112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cubicBezTo>
                    <a:pt x="122" y="112"/>
                    <a:pt x="235" y="112"/>
                    <a:pt x="235" y="112"/>
                  </a:cubicBezTo>
                  <a:cubicBezTo>
                    <a:pt x="235" y="112"/>
                    <a:pt x="122" y="112"/>
                    <a:pt x="122" y="0"/>
                  </a:cubicBez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8026150" y="1041575"/>
              <a:ext cx="90825" cy="58525"/>
            </a:xfrm>
            <a:custGeom>
              <a:avLst/>
              <a:gdLst/>
              <a:ahLst/>
              <a:cxnLst/>
              <a:rect l="l" t="t" r="r" b="b"/>
              <a:pathLst>
                <a:path w="3633" h="2341" extrusionOk="0">
                  <a:moveTo>
                    <a:pt x="0" y="0"/>
                  </a:moveTo>
                  <a:lnTo>
                    <a:pt x="2697" y="2341"/>
                  </a:lnTo>
                  <a:cubicBezTo>
                    <a:pt x="3043" y="2341"/>
                    <a:pt x="3399" y="2228"/>
                    <a:pt x="3633" y="2107"/>
                  </a:cubicBezTo>
                  <a:lnTo>
                    <a:pt x="2107" y="824"/>
                  </a:lnTo>
                  <a:cubicBezTo>
                    <a:pt x="1995" y="702"/>
                    <a:pt x="1995" y="702"/>
                    <a:pt x="1873" y="702"/>
                  </a:cubicBezTo>
                  <a:cubicBezTo>
                    <a:pt x="1873" y="702"/>
                    <a:pt x="1760" y="702"/>
                    <a:pt x="1760" y="590"/>
                  </a:cubicBezTo>
                  <a:lnTo>
                    <a:pt x="1639" y="590"/>
                  </a:lnTo>
                  <a:cubicBezTo>
                    <a:pt x="1171" y="234"/>
                    <a:pt x="590" y="1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941400" y="1068025"/>
              <a:ext cx="43800" cy="40975"/>
            </a:xfrm>
            <a:custGeom>
              <a:avLst/>
              <a:gdLst/>
              <a:ahLst/>
              <a:cxnLst/>
              <a:rect l="l" t="t" r="r" b="b"/>
              <a:pathLst>
                <a:path w="1752" h="1639" extrusionOk="0">
                  <a:moveTo>
                    <a:pt x="469" y="0"/>
                  </a:moveTo>
                  <a:lnTo>
                    <a:pt x="113" y="702"/>
                  </a:lnTo>
                  <a:cubicBezTo>
                    <a:pt x="1" y="1049"/>
                    <a:pt x="235" y="1517"/>
                    <a:pt x="581" y="1639"/>
                  </a:cubicBezTo>
                  <a:lnTo>
                    <a:pt x="816" y="1639"/>
                  </a:lnTo>
                  <a:cubicBezTo>
                    <a:pt x="1171" y="1639"/>
                    <a:pt x="1405" y="1517"/>
                    <a:pt x="1518" y="1170"/>
                  </a:cubicBezTo>
                  <a:cubicBezTo>
                    <a:pt x="1639" y="1049"/>
                    <a:pt x="1639" y="936"/>
                    <a:pt x="1752" y="815"/>
                  </a:cubicBezTo>
                  <a:cubicBezTo>
                    <a:pt x="1405" y="347"/>
                    <a:pt x="816" y="113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8119775" y="1045175"/>
              <a:ext cx="90850" cy="163300"/>
            </a:xfrm>
            <a:custGeom>
              <a:avLst/>
              <a:gdLst/>
              <a:ahLst/>
              <a:cxnLst/>
              <a:rect l="l" t="t" r="r" b="b"/>
              <a:pathLst>
                <a:path w="3634" h="6532" extrusionOk="0">
                  <a:moveTo>
                    <a:pt x="1758" y="1"/>
                  </a:moveTo>
                  <a:cubicBezTo>
                    <a:pt x="1600" y="1"/>
                    <a:pt x="1442" y="30"/>
                    <a:pt x="1292" y="90"/>
                  </a:cubicBezTo>
                  <a:cubicBezTo>
                    <a:pt x="703" y="446"/>
                    <a:pt x="468" y="1148"/>
                    <a:pt x="703" y="1729"/>
                  </a:cubicBezTo>
                  <a:cubicBezTo>
                    <a:pt x="1058" y="2431"/>
                    <a:pt x="703" y="3723"/>
                    <a:pt x="234" y="4893"/>
                  </a:cubicBezTo>
                  <a:cubicBezTo>
                    <a:pt x="0" y="5595"/>
                    <a:pt x="356" y="6298"/>
                    <a:pt x="1058" y="6410"/>
                  </a:cubicBezTo>
                  <a:cubicBezTo>
                    <a:pt x="1171" y="6532"/>
                    <a:pt x="1292" y="6532"/>
                    <a:pt x="1405" y="6532"/>
                  </a:cubicBezTo>
                  <a:cubicBezTo>
                    <a:pt x="1873" y="6532"/>
                    <a:pt x="2341" y="6176"/>
                    <a:pt x="2575" y="5708"/>
                  </a:cubicBezTo>
                  <a:cubicBezTo>
                    <a:pt x="3277" y="3723"/>
                    <a:pt x="3633" y="2084"/>
                    <a:pt x="2931" y="680"/>
                  </a:cubicBezTo>
                  <a:cubicBezTo>
                    <a:pt x="2667" y="242"/>
                    <a:pt x="2212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8137325" y="1114825"/>
              <a:ext cx="3075" cy="20400"/>
            </a:xfrm>
            <a:custGeom>
              <a:avLst/>
              <a:gdLst/>
              <a:ahLst/>
              <a:cxnLst/>
              <a:rect l="l" t="t" r="r" b="b"/>
              <a:pathLst>
                <a:path w="123" h="816" extrusionOk="0">
                  <a:moveTo>
                    <a:pt x="122" y="1"/>
                  </a:moveTo>
                  <a:cubicBezTo>
                    <a:pt x="122" y="235"/>
                    <a:pt x="1" y="581"/>
                    <a:pt x="1" y="815"/>
                  </a:cubicBezTo>
                  <a:lnTo>
                    <a:pt x="1" y="815"/>
                  </a:lnTo>
                  <a:cubicBezTo>
                    <a:pt x="1" y="581"/>
                    <a:pt x="122" y="235"/>
                    <a:pt x="122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8137325" y="1114825"/>
              <a:ext cx="55725" cy="64400"/>
            </a:xfrm>
            <a:custGeom>
              <a:avLst/>
              <a:gdLst/>
              <a:ahLst/>
              <a:cxnLst/>
              <a:rect l="l" t="t" r="r" b="b"/>
              <a:pathLst>
                <a:path w="2229" h="2576" extrusionOk="0">
                  <a:moveTo>
                    <a:pt x="122" y="1"/>
                  </a:moveTo>
                  <a:cubicBezTo>
                    <a:pt x="122" y="235"/>
                    <a:pt x="1" y="581"/>
                    <a:pt x="1" y="815"/>
                  </a:cubicBezTo>
                  <a:lnTo>
                    <a:pt x="1995" y="2575"/>
                  </a:lnTo>
                  <a:cubicBezTo>
                    <a:pt x="2107" y="2341"/>
                    <a:pt x="2229" y="1986"/>
                    <a:pt x="2229" y="175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8266075" y="1045475"/>
              <a:ext cx="105350" cy="163000"/>
            </a:xfrm>
            <a:custGeom>
              <a:avLst/>
              <a:gdLst/>
              <a:ahLst/>
              <a:cxnLst/>
              <a:rect l="l" t="t" r="r" b="b"/>
              <a:pathLst>
                <a:path w="4214" h="6520" extrusionOk="0">
                  <a:moveTo>
                    <a:pt x="1388" y="0"/>
                  </a:moveTo>
                  <a:cubicBezTo>
                    <a:pt x="975" y="0"/>
                    <a:pt x="572" y="184"/>
                    <a:pt x="356" y="546"/>
                  </a:cubicBezTo>
                  <a:cubicBezTo>
                    <a:pt x="0" y="1015"/>
                    <a:pt x="122" y="1838"/>
                    <a:pt x="590" y="2185"/>
                  </a:cubicBezTo>
                  <a:cubicBezTo>
                    <a:pt x="702" y="2307"/>
                    <a:pt x="936" y="2653"/>
                    <a:pt x="1058" y="3243"/>
                  </a:cubicBezTo>
                  <a:cubicBezTo>
                    <a:pt x="1292" y="3589"/>
                    <a:pt x="1292" y="4291"/>
                    <a:pt x="1170" y="4881"/>
                  </a:cubicBezTo>
                  <a:cubicBezTo>
                    <a:pt x="936" y="5462"/>
                    <a:pt x="1170" y="6164"/>
                    <a:pt x="1873" y="6398"/>
                  </a:cubicBezTo>
                  <a:cubicBezTo>
                    <a:pt x="1994" y="6520"/>
                    <a:pt x="2107" y="6520"/>
                    <a:pt x="2228" y="6520"/>
                  </a:cubicBezTo>
                  <a:cubicBezTo>
                    <a:pt x="2809" y="6520"/>
                    <a:pt x="3277" y="6164"/>
                    <a:pt x="3399" y="5696"/>
                  </a:cubicBezTo>
                  <a:cubicBezTo>
                    <a:pt x="4213" y="3355"/>
                    <a:pt x="3043" y="902"/>
                    <a:pt x="2107" y="200"/>
                  </a:cubicBezTo>
                  <a:cubicBezTo>
                    <a:pt x="1889" y="66"/>
                    <a:pt x="1637" y="0"/>
                    <a:pt x="1388" y="0"/>
                  </a:cubicBezTo>
                  <a:close/>
                </a:path>
              </a:pathLst>
            </a:custGeom>
            <a:solidFill>
              <a:srgbClr val="EDA7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8087700" y="857350"/>
              <a:ext cx="283725" cy="263350"/>
            </a:xfrm>
            <a:custGeom>
              <a:avLst/>
              <a:gdLst/>
              <a:ahLst/>
              <a:cxnLst/>
              <a:rect l="l" t="t" r="r" b="b"/>
              <a:pathLst>
                <a:path w="11349" h="10534" extrusionOk="0">
                  <a:moveTo>
                    <a:pt x="5731" y="1"/>
                  </a:moveTo>
                  <a:cubicBezTo>
                    <a:pt x="2575" y="1"/>
                    <a:pt x="1" y="2454"/>
                    <a:pt x="1" y="5263"/>
                  </a:cubicBezTo>
                  <a:cubicBezTo>
                    <a:pt x="1" y="8193"/>
                    <a:pt x="2575" y="10534"/>
                    <a:pt x="5731" y="10534"/>
                  </a:cubicBezTo>
                  <a:cubicBezTo>
                    <a:pt x="8774" y="10534"/>
                    <a:pt x="11348" y="8193"/>
                    <a:pt x="11348" y="5263"/>
                  </a:cubicBezTo>
                  <a:cubicBezTo>
                    <a:pt x="11348" y="2454"/>
                    <a:pt x="8774" y="1"/>
                    <a:pt x="5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970675" y="575275"/>
              <a:ext cx="219350" cy="206300"/>
            </a:xfrm>
            <a:custGeom>
              <a:avLst/>
              <a:gdLst/>
              <a:ahLst/>
              <a:cxnLst/>
              <a:rect l="l" t="t" r="r" b="b"/>
              <a:pathLst>
                <a:path w="8774" h="8252" extrusionOk="0">
                  <a:moveTo>
                    <a:pt x="2249" y="1"/>
                  </a:moveTo>
                  <a:cubicBezTo>
                    <a:pt x="1997" y="1"/>
                    <a:pt x="1752" y="17"/>
                    <a:pt x="1517" y="49"/>
                  </a:cubicBezTo>
                  <a:cubicBezTo>
                    <a:pt x="1049" y="49"/>
                    <a:pt x="703" y="395"/>
                    <a:pt x="581" y="863"/>
                  </a:cubicBezTo>
                  <a:cubicBezTo>
                    <a:pt x="0" y="2623"/>
                    <a:pt x="113" y="4964"/>
                    <a:pt x="2219" y="6949"/>
                  </a:cubicBezTo>
                  <a:cubicBezTo>
                    <a:pt x="3239" y="7906"/>
                    <a:pt x="4166" y="8252"/>
                    <a:pt x="4969" y="8252"/>
                  </a:cubicBezTo>
                  <a:cubicBezTo>
                    <a:pt x="5735" y="8252"/>
                    <a:pt x="6388" y="7937"/>
                    <a:pt x="6901" y="7539"/>
                  </a:cubicBezTo>
                  <a:cubicBezTo>
                    <a:pt x="8071" y="6602"/>
                    <a:pt x="8773" y="4964"/>
                    <a:pt x="7256" y="2736"/>
                  </a:cubicBezTo>
                  <a:cubicBezTo>
                    <a:pt x="5836" y="707"/>
                    <a:pt x="3889" y="1"/>
                    <a:pt x="2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7970675" y="602700"/>
              <a:ext cx="160825" cy="179075"/>
            </a:xfrm>
            <a:custGeom>
              <a:avLst/>
              <a:gdLst/>
              <a:ahLst/>
              <a:cxnLst/>
              <a:rect l="l" t="t" r="r" b="b"/>
              <a:pathLst>
                <a:path w="6433" h="7163" extrusionOk="0">
                  <a:moveTo>
                    <a:pt x="468" y="0"/>
                  </a:moveTo>
                  <a:lnTo>
                    <a:pt x="468" y="0"/>
                  </a:lnTo>
                  <a:cubicBezTo>
                    <a:pt x="0" y="1760"/>
                    <a:pt x="234" y="3979"/>
                    <a:pt x="2219" y="5852"/>
                  </a:cubicBezTo>
                  <a:cubicBezTo>
                    <a:pt x="3168" y="6801"/>
                    <a:pt x="4079" y="7162"/>
                    <a:pt x="4882" y="7162"/>
                  </a:cubicBezTo>
                  <a:cubicBezTo>
                    <a:pt x="5465" y="7162"/>
                    <a:pt x="5991" y="6971"/>
                    <a:pt x="6432" y="6676"/>
                  </a:cubicBezTo>
                  <a:cubicBezTo>
                    <a:pt x="5730" y="1639"/>
                    <a:pt x="2453" y="356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8269100" y="575275"/>
              <a:ext cx="219350" cy="206300"/>
            </a:xfrm>
            <a:custGeom>
              <a:avLst/>
              <a:gdLst/>
              <a:ahLst/>
              <a:cxnLst/>
              <a:rect l="l" t="t" r="r" b="b"/>
              <a:pathLst>
                <a:path w="8774" h="8252" extrusionOk="0">
                  <a:moveTo>
                    <a:pt x="6598" y="1"/>
                  </a:moveTo>
                  <a:cubicBezTo>
                    <a:pt x="4887" y="1"/>
                    <a:pt x="2954" y="707"/>
                    <a:pt x="1639" y="2736"/>
                  </a:cubicBezTo>
                  <a:cubicBezTo>
                    <a:pt x="1" y="4964"/>
                    <a:pt x="815" y="6602"/>
                    <a:pt x="1873" y="7539"/>
                  </a:cubicBezTo>
                  <a:cubicBezTo>
                    <a:pt x="2445" y="7937"/>
                    <a:pt x="3129" y="8252"/>
                    <a:pt x="3910" y="8252"/>
                  </a:cubicBezTo>
                  <a:cubicBezTo>
                    <a:pt x="4727" y="8252"/>
                    <a:pt x="5652" y="7906"/>
                    <a:pt x="6667" y="6949"/>
                  </a:cubicBezTo>
                  <a:cubicBezTo>
                    <a:pt x="8661" y="4964"/>
                    <a:pt x="8774" y="2623"/>
                    <a:pt x="8305" y="863"/>
                  </a:cubicBezTo>
                  <a:cubicBezTo>
                    <a:pt x="8193" y="395"/>
                    <a:pt x="7837" y="49"/>
                    <a:pt x="7369" y="49"/>
                  </a:cubicBezTo>
                  <a:cubicBezTo>
                    <a:pt x="7120" y="17"/>
                    <a:pt x="6861" y="1"/>
                    <a:pt x="6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8327625" y="602700"/>
              <a:ext cx="160825" cy="179075"/>
            </a:xfrm>
            <a:custGeom>
              <a:avLst/>
              <a:gdLst/>
              <a:ahLst/>
              <a:cxnLst/>
              <a:rect l="l" t="t" r="r" b="b"/>
              <a:pathLst>
                <a:path w="6433" h="7163" extrusionOk="0">
                  <a:moveTo>
                    <a:pt x="6086" y="0"/>
                  </a:moveTo>
                  <a:lnTo>
                    <a:pt x="6086" y="0"/>
                  </a:lnTo>
                  <a:cubicBezTo>
                    <a:pt x="3980" y="356"/>
                    <a:pt x="703" y="1639"/>
                    <a:pt x="0" y="6676"/>
                  </a:cubicBezTo>
                  <a:cubicBezTo>
                    <a:pt x="442" y="6971"/>
                    <a:pt x="968" y="7162"/>
                    <a:pt x="1559" y="7162"/>
                  </a:cubicBezTo>
                  <a:cubicBezTo>
                    <a:pt x="2374" y="7162"/>
                    <a:pt x="3312" y="6801"/>
                    <a:pt x="4326" y="5852"/>
                  </a:cubicBezTo>
                  <a:cubicBezTo>
                    <a:pt x="6199" y="3979"/>
                    <a:pt x="6433" y="1760"/>
                    <a:pt x="6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991025" y="596850"/>
              <a:ext cx="479875" cy="360000"/>
            </a:xfrm>
            <a:custGeom>
              <a:avLst/>
              <a:gdLst/>
              <a:ahLst/>
              <a:cxnLst/>
              <a:rect l="l" t="t" r="r" b="b"/>
              <a:pathLst>
                <a:path w="19195" h="14400" extrusionOk="0">
                  <a:moveTo>
                    <a:pt x="9598" y="0"/>
                  </a:moveTo>
                  <a:cubicBezTo>
                    <a:pt x="4214" y="0"/>
                    <a:pt x="1" y="3633"/>
                    <a:pt x="1" y="7958"/>
                  </a:cubicBezTo>
                  <a:cubicBezTo>
                    <a:pt x="1" y="12406"/>
                    <a:pt x="4214" y="14400"/>
                    <a:pt x="9598" y="14400"/>
                  </a:cubicBezTo>
                  <a:cubicBezTo>
                    <a:pt x="14869" y="14400"/>
                    <a:pt x="19194" y="12406"/>
                    <a:pt x="19194" y="7958"/>
                  </a:cubicBezTo>
                  <a:cubicBezTo>
                    <a:pt x="19194" y="3633"/>
                    <a:pt x="14869" y="0"/>
                    <a:pt x="9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991025" y="629150"/>
              <a:ext cx="111225" cy="198975"/>
            </a:xfrm>
            <a:custGeom>
              <a:avLst/>
              <a:gdLst/>
              <a:ahLst/>
              <a:cxnLst/>
              <a:rect l="l" t="t" r="r" b="b"/>
              <a:pathLst>
                <a:path w="4449" h="7959" extrusionOk="0">
                  <a:moveTo>
                    <a:pt x="4448" y="0"/>
                  </a:moveTo>
                  <a:lnTo>
                    <a:pt x="4448" y="0"/>
                  </a:lnTo>
                  <a:cubicBezTo>
                    <a:pt x="2107" y="1170"/>
                    <a:pt x="469" y="3155"/>
                    <a:pt x="1" y="5496"/>
                  </a:cubicBezTo>
                  <a:lnTo>
                    <a:pt x="1171" y="6432"/>
                  </a:lnTo>
                  <a:lnTo>
                    <a:pt x="3044" y="7958"/>
                  </a:lnTo>
                  <a:cubicBezTo>
                    <a:pt x="2229" y="5384"/>
                    <a:pt x="3044" y="2575"/>
                    <a:pt x="4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8096375" y="787125"/>
              <a:ext cx="87800" cy="70250"/>
            </a:xfrm>
            <a:custGeom>
              <a:avLst/>
              <a:gdLst/>
              <a:ahLst/>
              <a:cxnLst/>
              <a:rect l="l" t="t" r="r" b="b"/>
              <a:pathLst>
                <a:path w="3512" h="2810" extrusionOk="0">
                  <a:moveTo>
                    <a:pt x="1760" y="1"/>
                  </a:moveTo>
                  <a:cubicBezTo>
                    <a:pt x="824" y="1"/>
                    <a:pt x="0" y="703"/>
                    <a:pt x="0" y="1405"/>
                  </a:cubicBezTo>
                  <a:cubicBezTo>
                    <a:pt x="0" y="2220"/>
                    <a:pt x="824" y="2810"/>
                    <a:pt x="1760" y="2810"/>
                  </a:cubicBezTo>
                  <a:cubicBezTo>
                    <a:pt x="2697" y="2810"/>
                    <a:pt x="3511" y="2220"/>
                    <a:pt x="3511" y="1405"/>
                  </a:cubicBezTo>
                  <a:cubicBezTo>
                    <a:pt x="3511" y="703"/>
                    <a:pt x="2697" y="1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333475" y="787125"/>
              <a:ext cx="84750" cy="70250"/>
            </a:xfrm>
            <a:custGeom>
              <a:avLst/>
              <a:gdLst/>
              <a:ahLst/>
              <a:cxnLst/>
              <a:rect l="l" t="t" r="r" b="b"/>
              <a:pathLst>
                <a:path w="3390" h="2810" extrusionOk="0">
                  <a:moveTo>
                    <a:pt x="1751" y="1"/>
                  </a:moveTo>
                  <a:cubicBezTo>
                    <a:pt x="703" y="1"/>
                    <a:pt x="1" y="703"/>
                    <a:pt x="1" y="1405"/>
                  </a:cubicBezTo>
                  <a:cubicBezTo>
                    <a:pt x="1" y="2220"/>
                    <a:pt x="703" y="2810"/>
                    <a:pt x="1751" y="2810"/>
                  </a:cubicBezTo>
                  <a:cubicBezTo>
                    <a:pt x="2688" y="2810"/>
                    <a:pt x="3390" y="2220"/>
                    <a:pt x="3390" y="1405"/>
                  </a:cubicBezTo>
                  <a:cubicBezTo>
                    <a:pt x="3390" y="703"/>
                    <a:pt x="2688" y="1"/>
                    <a:pt x="1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912150" y="789950"/>
              <a:ext cx="160825" cy="172750"/>
            </a:xfrm>
            <a:custGeom>
              <a:avLst/>
              <a:gdLst/>
              <a:ahLst/>
              <a:cxnLst/>
              <a:rect l="l" t="t" r="r" b="b"/>
              <a:pathLst>
                <a:path w="6433" h="6910" extrusionOk="0">
                  <a:moveTo>
                    <a:pt x="4326" y="0"/>
                  </a:moveTo>
                  <a:lnTo>
                    <a:pt x="1" y="5271"/>
                  </a:lnTo>
                  <a:lnTo>
                    <a:pt x="1986" y="6910"/>
                  </a:lnTo>
                  <a:lnTo>
                    <a:pt x="6433" y="1760"/>
                  </a:lnTo>
                  <a:lnTo>
                    <a:pt x="43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7862300" y="754325"/>
              <a:ext cx="158025" cy="167425"/>
            </a:xfrm>
            <a:custGeom>
              <a:avLst/>
              <a:gdLst/>
              <a:ahLst/>
              <a:cxnLst/>
              <a:rect l="l" t="t" r="r" b="b"/>
              <a:pathLst>
                <a:path w="6321" h="6697" extrusionOk="0">
                  <a:moveTo>
                    <a:pt x="4137" y="0"/>
                  </a:moveTo>
                  <a:cubicBezTo>
                    <a:pt x="3706" y="0"/>
                    <a:pt x="3261" y="212"/>
                    <a:pt x="2931" y="611"/>
                  </a:cubicBezTo>
                  <a:lnTo>
                    <a:pt x="590" y="3420"/>
                  </a:lnTo>
                  <a:cubicBezTo>
                    <a:pt x="0" y="4122"/>
                    <a:pt x="122" y="5058"/>
                    <a:pt x="703" y="5526"/>
                  </a:cubicBezTo>
                  <a:lnTo>
                    <a:pt x="1995" y="6696"/>
                  </a:lnTo>
                  <a:lnTo>
                    <a:pt x="6320" y="1425"/>
                  </a:lnTo>
                  <a:lnTo>
                    <a:pt x="5038" y="377"/>
                  </a:lnTo>
                  <a:cubicBezTo>
                    <a:pt x="4783" y="122"/>
                    <a:pt x="4464" y="0"/>
                    <a:pt x="4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961775" y="833950"/>
              <a:ext cx="447800" cy="394900"/>
            </a:xfrm>
            <a:custGeom>
              <a:avLst/>
              <a:gdLst/>
              <a:ahLst/>
              <a:cxnLst/>
              <a:rect l="l" t="t" r="r" b="b"/>
              <a:pathLst>
                <a:path w="17912" h="15796" extrusionOk="0">
                  <a:moveTo>
                    <a:pt x="4448" y="0"/>
                  </a:moveTo>
                  <a:lnTo>
                    <a:pt x="1" y="5150"/>
                  </a:lnTo>
                  <a:lnTo>
                    <a:pt x="10889" y="14391"/>
                  </a:lnTo>
                  <a:cubicBezTo>
                    <a:pt x="11470" y="14859"/>
                    <a:pt x="12060" y="15093"/>
                    <a:pt x="12640" y="15215"/>
                  </a:cubicBezTo>
                  <a:lnTo>
                    <a:pt x="17087" y="15795"/>
                  </a:lnTo>
                  <a:cubicBezTo>
                    <a:pt x="17556" y="15795"/>
                    <a:pt x="17911" y="15449"/>
                    <a:pt x="17677" y="14981"/>
                  </a:cubicBezTo>
                  <a:lnTo>
                    <a:pt x="16385" y="10768"/>
                  </a:lnTo>
                  <a:cubicBezTo>
                    <a:pt x="16151" y="10178"/>
                    <a:pt x="15805" y="9597"/>
                    <a:pt x="15215" y="9241"/>
                  </a:cubicBezTo>
                  <a:lnTo>
                    <a:pt x="4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8011625" y="889425"/>
              <a:ext cx="11725" cy="17575"/>
            </a:xfrm>
            <a:custGeom>
              <a:avLst/>
              <a:gdLst/>
              <a:ahLst/>
              <a:cxnLst/>
              <a:rect l="l" t="t" r="r" b="b"/>
              <a:pathLst>
                <a:path w="469" h="703" extrusionOk="0">
                  <a:moveTo>
                    <a:pt x="469" y="0"/>
                  </a:moveTo>
                  <a:lnTo>
                    <a:pt x="1" y="703"/>
                  </a:lnTo>
                  <a:close/>
                </a:path>
              </a:pathLst>
            </a:custGeom>
            <a:solidFill>
              <a:srgbClr val="42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8011625" y="889425"/>
              <a:ext cx="304325" cy="260550"/>
            </a:xfrm>
            <a:custGeom>
              <a:avLst/>
              <a:gdLst/>
              <a:ahLst/>
              <a:cxnLst/>
              <a:rect l="l" t="t" r="r" b="b"/>
              <a:pathLst>
                <a:path w="12173" h="10422" extrusionOk="0">
                  <a:moveTo>
                    <a:pt x="469" y="0"/>
                  </a:moveTo>
                  <a:lnTo>
                    <a:pt x="1" y="703"/>
                  </a:lnTo>
                  <a:lnTo>
                    <a:pt x="11704" y="10421"/>
                  </a:lnTo>
                  <a:lnTo>
                    <a:pt x="12172" y="9831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AF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8257400" y="1082525"/>
              <a:ext cx="152175" cy="146325"/>
            </a:xfrm>
            <a:custGeom>
              <a:avLst/>
              <a:gdLst/>
              <a:ahLst/>
              <a:cxnLst/>
              <a:rect l="l" t="t" r="r" b="b"/>
              <a:pathLst>
                <a:path w="6087" h="5853" extrusionOk="0">
                  <a:moveTo>
                    <a:pt x="4092" y="1"/>
                  </a:moveTo>
                  <a:lnTo>
                    <a:pt x="1" y="5038"/>
                  </a:lnTo>
                  <a:cubicBezTo>
                    <a:pt x="235" y="5150"/>
                    <a:pt x="581" y="5150"/>
                    <a:pt x="815" y="5272"/>
                  </a:cubicBezTo>
                  <a:lnTo>
                    <a:pt x="5262" y="5852"/>
                  </a:lnTo>
                  <a:cubicBezTo>
                    <a:pt x="5731" y="5852"/>
                    <a:pt x="6086" y="5506"/>
                    <a:pt x="5852" y="5038"/>
                  </a:cubicBezTo>
                  <a:lnTo>
                    <a:pt x="4560" y="825"/>
                  </a:lnTo>
                  <a:cubicBezTo>
                    <a:pt x="4448" y="590"/>
                    <a:pt x="4326" y="235"/>
                    <a:pt x="4092" y="1"/>
                  </a:cubicBezTo>
                  <a:close/>
                </a:path>
              </a:pathLst>
            </a:custGeom>
            <a:solidFill>
              <a:srgbClr val="FFD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8339325" y="1161650"/>
              <a:ext cx="70250" cy="67200"/>
            </a:xfrm>
            <a:custGeom>
              <a:avLst/>
              <a:gdLst/>
              <a:ahLst/>
              <a:cxnLst/>
              <a:rect l="l" t="t" r="r" b="b"/>
              <a:pathLst>
                <a:path w="2810" h="2688" extrusionOk="0">
                  <a:moveTo>
                    <a:pt x="1985" y="0"/>
                  </a:moveTo>
                  <a:lnTo>
                    <a:pt x="1" y="2453"/>
                  </a:lnTo>
                  <a:lnTo>
                    <a:pt x="1985" y="2687"/>
                  </a:lnTo>
                  <a:cubicBezTo>
                    <a:pt x="2454" y="2687"/>
                    <a:pt x="2809" y="2341"/>
                    <a:pt x="2575" y="1873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862300" y="807500"/>
              <a:ext cx="85000" cy="114250"/>
            </a:xfrm>
            <a:custGeom>
              <a:avLst/>
              <a:gdLst/>
              <a:ahLst/>
              <a:cxnLst/>
              <a:rect l="l" t="t" r="r" b="b"/>
              <a:pathLst>
                <a:path w="3400" h="4570" extrusionOk="0">
                  <a:moveTo>
                    <a:pt x="1639" y="1"/>
                  </a:moveTo>
                  <a:lnTo>
                    <a:pt x="590" y="1293"/>
                  </a:lnTo>
                  <a:cubicBezTo>
                    <a:pt x="0" y="1995"/>
                    <a:pt x="122" y="2931"/>
                    <a:pt x="703" y="3399"/>
                  </a:cubicBezTo>
                  <a:lnTo>
                    <a:pt x="1995" y="4569"/>
                  </a:lnTo>
                  <a:lnTo>
                    <a:pt x="1995" y="4569"/>
                  </a:lnTo>
                  <a:lnTo>
                    <a:pt x="3399" y="2809"/>
                  </a:lnTo>
                  <a:lnTo>
                    <a:pt x="3399" y="2809"/>
                  </a:lnTo>
                  <a:lnTo>
                    <a:pt x="1995" y="4569"/>
                  </a:lnTo>
                  <a:lnTo>
                    <a:pt x="703" y="3399"/>
                  </a:lnTo>
                  <a:cubicBezTo>
                    <a:pt x="122" y="2931"/>
                    <a:pt x="0" y="1995"/>
                    <a:pt x="590" y="1293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912150" y="877725"/>
              <a:ext cx="78900" cy="84975"/>
            </a:xfrm>
            <a:custGeom>
              <a:avLst/>
              <a:gdLst/>
              <a:ahLst/>
              <a:cxnLst/>
              <a:rect l="l" t="t" r="r" b="b"/>
              <a:pathLst>
                <a:path w="3156" h="3399" extrusionOk="0">
                  <a:moveTo>
                    <a:pt x="1405" y="0"/>
                  </a:moveTo>
                  <a:lnTo>
                    <a:pt x="1" y="1760"/>
                  </a:lnTo>
                  <a:lnTo>
                    <a:pt x="1986" y="3399"/>
                  </a:lnTo>
                  <a:lnTo>
                    <a:pt x="3156" y="1995"/>
                  </a:lnTo>
                  <a:cubicBezTo>
                    <a:pt x="2575" y="1292"/>
                    <a:pt x="1986" y="590"/>
                    <a:pt x="1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862300" y="807500"/>
              <a:ext cx="85000" cy="114250"/>
            </a:xfrm>
            <a:custGeom>
              <a:avLst/>
              <a:gdLst/>
              <a:ahLst/>
              <a:cxnLst/>
              <a:rect l="l" t="t" r="r" b="b"/>
              <a:pathLst>
                <a:path w="3400" h="4570" extrusionOk="0">
                  <a:moveTo>
                    <a:pt x="1639" y="1"/>
                  </a:moveTo>
                  <a:lnTo>
                    <a:pt x="590" y="1293"/>
                  </a:lnTo>
                  <a:cubicBezTo>
                    <a:pt x="0" y="1995"/>
                    <a:pt x="122" y="2931"/>
                    <a:pt x="703" y="3399"/>
                  </a:cubicBezTo>
                  <a:lnTo>
                    <a:pt x="1995" y="4569"/>
                  </a:lnTo>
                  <a:lnTo>
                    <a:pt x="3399" y="2809"/>
                  </a:lnTo>
                  <a:cubicBezTo>
                    <a:pt x="2575" y="1639"/>
                    <a:pt x="1873" y="590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961775" y="927575"/>
              <a:ext cx="327725" cy="283725"/>
            </a:xfrm>
            <a:custGeom>
              <a:avLst/>
              <a:gdLst/>
              <a:ahLst/>
              <a:cxnLst/>
              <a:rect l="l" t="t" r="r" b="b"/>
              <a:pathLst>
                <a:path w="13109" h="11349" extrusionOk="0">
                  <a:moveTo>
                    <a:pt x="1171" y="1"/>
                  </a:moveTo>
                  <a:lnTo>
                    <a:pt x="1" y="1405"/>
                  </a:lnTo>
                  <a:lnTo>
                    <a:pt x="10889" y="10646"/>
                  </a:lnTo>
                  <a:cubicBezTo>
                    <a:pt x="11201" y="10883"/>
                    <a:pt x="11513" y="11066"/>
                    <a:pt x="11858" y="11195"/>
                  </a:cubicBezTo>
                  <a:lnTo>
                    <a:pt x="11858" y="11195"/>
                  </a:lnTo>
                  <a:lnTo>
                    <a:pt x="13108" y="9597"/>
                  </a:lnTo>
                  <a:cubicBezTo>
                    <a:pt x="7959" y="6667"/>
                    <a:pt x="3867" y="3043"/>
                    <a:pt x="1171" y="1"/>
                  </a:cubicBezTo>
                  <a:close/>
                  <a:moveTo>
                    <a:pt x="11858" y="11195"/>
                  </a:moveTo>
                  <a:lnTo>
                    <a:pt x="11826" y="11236"/>
                  </a:lnTo>
                  <a:cubicBezTo>
                    <a:pt x="11938" y="11236"/>
                    <a:pt x="12172" y="11348"/>
                    <a:pt x="12406" y="11348"/>
                  </a:cubicBezTo>
                  <a:cubicBezTo>
                    <a:pt x="12212" y="11311"/>
                    <a:pt x="12031" y="11259"/>
                    <a:pt x="11858" y="11195"/>
                  </a:cubicBezTo>
                  <a:close/>
                </a:path>
              </a:pathLst>
            </a:custGeom>
            <a:solidFill>
              <a:srgbClr val="AF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257400" y="1167500"/>
              <a:ext cx="96475" cy="55500"/>
            </a:xfrm>
            <a:custGeom>
              <a:avLst/>
              <a:gdLst/>
              <a:ahLst/>
              <a:cxnLst/>
              <a:rect l="l" t="t" r="r" b="b"/>
              <a:pathLst>
                <a:path w="3859" h="2220" extrusionOk="0">
                  <a:moveTo>
                    <a:pt x="1283" y="0"/>
                  </a:moveTo>
                  <a:lnTo>
                    <a:pt x="1" y="1639"/>
                  </a:lnTo>
                  <a:cubicBezTo>
                    <a:pt x="113" y="1639"/>
                    <a:pt x="347" y="1751"/>
                    <a:pt x="581" y="1751"/>
                  </a:cubicBezTo>
                  <a:cubicBezTo>
                    <a:pt x="703" y="1873"/>
                    <a:pt x="815" y="1873"/>
                    <a:pt x="815" y="1873"/>
                  </a:cubicBezTo>
                  <a:lnTo>
                    <a:pt x="3278" y="2219"/>
                  </a:lnTo>
                  <a:lnTo>
                    <a:pt x="3858" y="1405"/>
                  </a:lnTo>
                  <a:cubicBezTo>
                    <a:pt x="2922" y="937"/>
                    <a:pt x="2107" y="468"/>
                    <a:pt x="1283" y="0"/>
                  </a:cubicBezTo>
                  <a:close/>
                </a:path>
              </a:pathLst>
            </a:custGeom>
            <a:solidFill>
              <a:srgbClr val="E5C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8339325" y="1202600"/>
              <a:ext cx="61350" cy="26250"/>
            </a:xfrm>
            <a:custGeom>
              <a:avLst/>
              <a:gdLst/>
              <a:ahLst/>
              <a:cxnLst/>
              <a:rect l="l" t="t" r="r" b="b"/>
              <a:pathLst>
                <a:path w="2454" h="1050" extrusionOk="0">
                  <a:moveTo>
                    <a:pt x="581" y="1"/>
                  </a:moveTo>
                  <a:lnTo>
                    <a:pt x="1" y="815"/>
                  </a:lnTo>
                  <a:lnTo>
                    <a:pt x="1985" y="1049"/>
                  </a:lnTo>
                  <a:cubicBezTo>
                    <a:pt x="2220" y="1049"/>
                    <a:pt x="2341" y="937"/>
                    <a:pt x="2454" y="937"/>
                  </a:cubicBezTo>
                  <a:cubicBezTo>
                    <a:pt x="1873" y="581"/>
                    <a:pt x="1171" y="347"/>
                    <a:pt x="581" y="1"/>
                  </a:cubicBezTo>
                  <a:close/>
                </a:path>
              </a:pathLst>
            </a:custGeom>
            <a:solidFill>
              <a:srgbClr val="42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982375" y="934675"/>
              <a:ext cx="90600" cy="92400"/>
            </a:xfrm>
            <a:custGeom>
              <a:avLst/>
              <a:gdLst/>
              <a:ahLst/>
              <a:cxnLst/>
              <a:rect l="l" t="t" r="r" b="b"/>
              <a:pathLst>
                <a:path w="3624" h="3696" extrusionOk="0">
                  <a:moveTo>
                    <a:pt x="2236" y="1"/>
                  </a:moveTo>
                  <a:cubicBezTo>
                    <a:pt x="1886" y="1"/>
                    <a:pt x="1547" y="155"/>
                    <a:pt x="1283" y="419"/>
                  </a:cubicBezTo>
                  <a:cubicBezTo>
                    <a:pt x="703" y="1121"/>
                    <a:pt x="347" y="1823"/>
                    <a:pt x="235" y="1936"/>
                  </a:cubicBezTo>
                  <a:cubicBezTo>
                    <a:pt x="0" y="2525"/>
                    <a:pt x="235" y="3228"/>
                    <a:pt x="815" y="3574"/>
                  </a:cubicBezTo>
                  <a:cubicBezTo>
                    <a:pt x="937" y="3696"/>
                    <a:pt x="1171" y="3696"/>
                    <a:pt x="1405" y="3696"/>
                  </a:cubicBezTo>
                  <a:cubicBezTo>
                    <a:pt x="1751" y="3696"/>
                    <a:pt x="2219" y="3462"/>
                    <a:pt x="2453" y="3106"/>
                  </a:cubicBezTo>
                  <a:cubicBezTo>
                    <a:pt x="2575" y="2872"/>
                    <a:pt x="2809" y="2404"/>
                    <a:pt x="3156" y="1936"/>
                  </a:cubicBezTo>
                  <a:cubicBezTo>
                    <a:pt x="3624" y="1467"/>
                    <a:pt x="3511" y="653"/>
                    <a:pt x="3043" y="297"/>
                  </a:cubicBezTo>
                  <a:cubicBezTo>
                    <a:pt x="2786" y="93"/>
                    <a:pt x="2508" y="1"/>
                    <a:pt x="2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42650" y="942525"/>
              <a:ext cx="146325" cy="93225"/>
            </a:xfrm>
            <a:custGeom>
              <a:avLst/>
              <a:gdLst/>
              <a:ahLst/>
              <a:cxnLst/>
              <a:rect l="l" t="t" r="r" b="b"/>
              <a:pathLst>
                <a:path w="5853" h="3729" extrusionOk="0">
                  <a:moveTo>
                    <a:pt x="4502" y="1"/>
                  </a:moveTo>
                  <a:cubicBezTo>
                    <a:pt x="4210" y="1"/>
                    <a:pt x="3908" y="117"/>
                    <a:pt x="3634" y="339"/>
                  </a:cubicBezTo>
                  <a:cubicBezTo>
                    <a:pt x="3044" y="807"/>
                    <a:pt x="1639" y="1275"/>
                    <a:pt x="1171" y="1275"/>
                  </a:cubicBezTo>
                  <a:cubicBezTo>
                    <a:pt x="469" y="1275"/>
                    <a:pt x="1" y="1856"/>
                    <a:pt x="1" y="2558"/>
                  </a:cubicBezTo>
                  <a:cubicBezTo>
                    <a:pt x="1" y="3260"/>
                    <a:pt x="469" y="3728"/>
                    <a:pt x="1171" y="3728"/>
                  </a:cubicBezTo>
                  <a:cubicBezTo>
                    <a:pt x="2341" y="3728"/>
                    <a:pt x="4214" y="3026"/>
                    <a:pt x="5272" y="2211"/>
                  </a:cubicBezTo>
                  <a:cubicBezTo>
                    <a:pt x="5740" y="1743"/>
                    <a:pt x="5852" y="919"/>
                    <a:pt x="5384" y="451"/>
                  </a:cubicBezTo>
                  <a:cubicBezTo>
                    <a:pt x="5138" y="145"/>
                    <a:pt x="4826" y="1"/>
                    <a:pt x="4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850600" y="563500"/>
              <a:ext cx="652600" cy="674250"/>
            </a:xfrm>
            <a:custGeom>
              <a:avLst/>
              <a:gdLst/>
              <a:ahLst/>
              <a:cxnLst/>
              <a:rect l="l" t="t" r="r" b="b"/>
              <a:pathLst>
                <a:path w="26104" h="26970" extrusionOk="0">
                  <a:moveTo>
                    <a:pt x="6953" y="821"/>
                  </a:moveTo>
                  <a:cubicBezTo>
                    <a:pt x="7820" y="821"/>
                    <a:pt x="9157" y="1047"/>
                    <a:pt x="10421" y="2036"/>
                  </a:cubicBezTo>
                  <a:cubicBezTo>
                    <a:pt x="9953" y="2270"/>
                    <a:pt x="9363" y="2504"/>
                    <a:pt x="8895" y="2860"/>
                  </a:cubicBezTo>
                  <a:cubicBezTo>
                    <a:pt x="7846" y="1924"/>
                    <a:pt x="6676" y="1456"/>
                    <a:pt x="5740" y="1222"/>
                  </a:cubicBezTo>
                  <a:cubicBezTo>
                    <a:pt x="5852" y="988"/>
                    <a:pt x="6086" y="866"/>
                    <a:pt x="6320" y="866"/>
                  </a:cubicBezTo>
                  <a:cubicBezTo>
                    <a:pt x="6480" y="840"/>
                    <a:pt x="6696" y="821"/>
                    <a:pt x="6953" y="821"/>
                  </a:cubicBezTo>
                  <a:close/>
                  <a:moveTo>
                    <a:pt x="23364" y="821"/>
                  </a:moveTo>
                  <a:cubicBezTo>
                    <a:pt x="23621" y="821"/>
                    <a:pt x="23837" y="840"/>
                    <a:pt x="23997" y="866"/>
                  </a:cubicBezTo>
                  <a:cubicBezTo>
                    <a:pt x="24231" y="866"/>
                    <a:pt x="24465" y="988"/>
                    <a:pt x="24577" y="1222"/>
                  </a:cubicBezTo>
                  <a:cubicBezTo>
                    <a:pt x="23641" y="1456"/>
                    <a:pt x="22471" y="1924"/>
                    <a:pt x="21422" y="2860"/>
                  </a:cubicBezTo>
                  <a:cubicBezTo>
                    <a:pt x="20954" y="2504"/>
                    <a:pt x="20486" y="2270"/>
                    <a:pt x="19896" y="2036"/>
                  </a:cubicBezTo>
                  <a:cubicBezTo>
                    <a:pt x="21160" y="1047"/>
                    <a:pt x="22497" y="821"/>
                    <a:pt x="23364" y="821"/>
                  </a:cubicBezTo>
                  <a:close/>
                  <a:moveTo>
                    <a:pt x="5618" y="2036"/>
                  </a:moveTo>
                  <a:lnTo>
                    <a:pt x="5618" y="2036"/>
                  </a:lnTo>
                  <a:cubicBezTo>
                    <a:pt x="6320" y="2158"/>
                    <a:pt x="7378" y="2504"/>
                    <a:pt x="8314" y="3328"/>
                  </a:cubicBezTo>
                  <a:cubicBezTo>
                    <a:pt x="7378" y="4031"/>
                    <a:pt x="6676" y="4845"/>
                    <a:pt x="6208" y="5669"/>
                  </a:cubicBezTo>
                  <a:cubicBezTo>
                    <a:pt x="5384" y="4265"/>
                    <a:pt x="5384" y="2860"/>
                    <a:pt x="5618" y="2036"/>
                  </a:cubicBezTo>
                  <a:close/>
                  <a:moveTo>
                    <a:pt x="24811" y="2036"/>
                  </a:moveTo>
                  <a:lnTo>
                    <a:pt x="24811" y="2036"/>
                  </a:lnTo>
                  <a:cubicBezTo>
                    <a:pt x="24933" y="2860"/>
                    <a:pt x="25045" y="4265"/>
                    <a:pt x="24231" y="5669"/>
                  </a:cubicBezTo>
                  <a:cubicBezTo>
                    <a:pt x="23763" y="4845"/>
                    <a:pt x="23061" y="4143"/>
                    <a:pt x="22237" y="3441"/>
                  </a:cubicBezTo>
                  <a:cubicBezTo>
                    <a:pt x="22237" y="3328"/>
                    <a:pt x="22124" y="3328"/>
                    <a:pt x="22124" y="3328"/>
                  </a:cubicBezTo>
                  <a:cubicBezTo>
                    <a:pt x="22939" y="2504"/>
                    <a:pt x="23997" y="2158"/>
                    <a:pt x="24811" y="2036"/>
                  </a:cubicBezTo>
                  <a:close/>
                  <a:moveTo>
                    <a:pt x="12640" y="8010"/>
                  </a:moveTo>
                  <a:cubicBezTo>
                    <a:pt x="12406" y="8010"/>
                    <a:pt x="12172" y="8122"/>
                    <a:pt x="12172" y="8356"/>
                  </a:cubicBezTo>
                  <a:lnTo>
                    <a:pt x="12172" y="8946"/>
                  </a:lnTo>
                  <a:cubicBezTo>
                    <a:pt x="12172" y="9180"/>
                    <a:pt x="12406" y="9414"/>
                    <a:pt x="12640" y="9414"/>
                  </a:cubicBezTo>
                  <a:cubicBezTo>
                    <a:pt x="12762" y="9414"/>
                    <a:pt x="12996" y="9180"/>
                    <a:pt x="12996" y="8946"/>
                  </a:cubicBezTo>
                  <a:lnTo>
                    <a:pt x="12996" y="8356"/>
                  </a:lnTo>
                  <a:cubicBezTo>
                    <a:pt x="12996" y="8122"/>
                    <a:pt x="12762" y="8010"/>
                    <a:pt x="12640" y="8010"/>
                  </a:cubicBezTo>
                  <a:close/>
                  <a:moveTo>
                    <a:pt x="20018" y="8010"/>
                  </a:moveTo>
                  <a:cubicBezTo>
                    <a:pt x="19784" y="8010"/>
                    <a:pt x="19550" y="8122"/>
                    <a:pt x="19550" y="8356"/>
                  </a:cubicBezTo>
                  <a:lnTo>
                    <a:pt x="19550" y="8946"/>
                  </a:lnTo>
                  <a:cubicBezTo>
                    <a:pt x="19550" y="9180"/>
                    <a:pt x="19784" y="9414"/>
                    <a:pt x="20018" y="9414"/>
                  </a:cubicBezTo>
                  <a:cubicBezTo>
                    <a:pt x="20252" y="9414"/>
                    <a:pt x="20364" y="9180"/>
                    <a:pt x="20364" y="8946"/>
                  </a:cubicBezTo>
                  <a:lnTo>
                    <a:pt x="20364" y="8356"/>
                  </a:lnTo>
                  <a:cubicBezTo>
                    <a:pt x="20364" y="8122"/>
                    <a:pt x="20252" y="8010"/>
                    <a:pt x="20018" y="8010"/>
                  </a:cubicBezTo>
                  <a:close/>
                  <a:moveTo>
                    <a:pt x="15333" y="8621"/>
                  </a:moveTo>
                  <a:cubicBezTo>
                    <a:pt x="15245" y="8621"/>
                    <a:pt x="15158" y="8651"/>
                    <a:pt x="15102" y="8712"/>
                  </a:cubicBezTo>
                  <a:cubicBezTo>
                    <a:pt x="14868" y="8824"/>
                    <a:pt x="14868" y="9058"/>
                    <a:pt x="14981" y="9292"/>
                  </a:cubicBezTo>
                  <a:cubicBezTo>
                    <a:pt x="15336" y="9648"/>
                    <a:pt x="15804" y="9882"/>
                    <a:pt x="16273" y="9882"/>
                  </a:cubicBezTo>
                  <a:cubicBezTo>
                    <a:pt x="16741" y="9882"/>
                    <a:pt x="17209" y="9648"/>
                    <a:pt x="17555" y="9292"/>
                  </a:cubicBezTo>
                  <a:cubicBezTo>
                    <a:pt x="17677" y="9058"/>
                    <a:pt x="17677" y="8824"/>
                    <a:pt x="17555" y="8712"/>
                  </a:cubicBezTo>
                  <a:cubicBezTo>
                    <a:pt x="17438" y="8651"/>
                    <a:pt x="17321" y="8621"/>
                    <a:pt x="17219" y="8621"/>
                  </a:cubicBezTo>
                  <a:cubicBezTo>
                    <a:pt x="17118" y="8621"/>
                    <a:pt x="17031" y="8651"/>
                    <a:pt x="16975" y="8712"/>
                  </a:cubicBezTo>
                  <a:cubicBezTo>
                    <a:pt x="16853" y="8946"/>
                    <a:pt x="16507" y="9058"/>
                    <a:pt x="16273" y="9058"/>
                  </a:cubicBezTo>
                  <a:cubicBezTo>
                    <a:pt x="16039" y="9058"/>
                    <a:pt x="15804" y="8946"/>
                    <a:pt x="15570" y="8712"/>
                  </a:cubicBezTo>
                  <a:cubicBezTo>
                    <a:pt x="15510" y="8651"/>
                    <a:pt x="15421" y="8621"/>
                    <a:pt x="15333" y="8621"/>
                  </a:cubicBezTo>
                  <a:close/>
                  <a:moveTo>
                    <a:pt x="21422" y="9648"/>
                  </a:moveTo>
                  <a:cubicBezTo>
                    <a:pt x="21188" y="9761"/>
                    <a:pt x="21066" y="9882"/>
                    <a:pt x="21066" y="10116"/>
                  </a:cubicBezTo>
                  <a:cubicBezTo>
                    <a:pt x="21066" y="10350"/>
                    <a:pt x="21300" y="10463"/>
                    <a:pt x="21534" y="10463"/>
                  </a:cubicBezTo>
                  <a:cubicBezTo>
                    <a:pt x="21638" y="10430"/>
                    <a:pt x="21800" y="10416"/>
                    <a:pt x="21989" y="10416"/>
                  </a:cubicBezTo>
                  <a:cubicBezTo>
                    <a:pt x="22450" y="10416"/>
                    <a:pt x="23075" y="10498"/>
                    <a:pt x="23407" y="10584"/>
                  </a:cubicBezTo>
                  <a:lnTo>
                    <a:pt x="23529" y="10584"/>
                  </a:lnTo>
                  <a:cubicBezTo>
                    <a:pt x="23641" y="10584"/>
                    <a:pt x="23763" y="10463"/>
                    <a:pt x="23875" y="10229"/>
                  </a:cubicBezTo>
                  <a:cubicBezTo>
                    <a:pt x="23875" y="10116"/>
                    <a:pt x="23763" y="9882"/>
                    <a:pt x="23529" y="9761"/>
                  </a:cubicBezTo>
                  <a:cubicBezTo>
                    <a:pt x="23061" y="9648"/>
                    <a:pt x="21890" y="9648"/>
                    <a:pt x="21422" y="9648"/>
                  </a:cubicBezTo>
                  <a:close/>
                  <a:moveTo>
                    <a:pt x="21188" y="10931"/>
                  </a:moveTo>
                  <a:cubicBezTo>
                    <a:pt x="20954" y="10931"/>
                    <a:pt x="20720" y="11053"/>
                    <a:pt x="20720" y="11287"/>
                  </a:cubicBezTo>
                  <a:cubicBezTo>
                    <a:pt x="20598" y="11521"/>
                    <a:pt x="20720" y="11633"/>
                    <a:pt x="20954" y="11755"/>
                  </a:cubicBezTo>
                  <a:cubicBezTo>
                    <a:pt x="21422" y="11867"/>
                    <a:pt x="22358" y="12335"/>
                    <a:pt x="22705" y="12569"/>
                  </a:cubicBezTo>
                  <a:cubicBezTo>
                    <a:pt x="22705" y="12569"/>
                    <a:pt x="22827" y="12691"/>
                    <a:pt x="22939" y="12691"/>
                  </a:cubicBezTo>
                  <a:cubicBezTo>
                    <a:pt x="23061" y="12691"/>
                    <a:pt x="23173" y="12569"/>
                    <a:pt x="23295" y="12457"/>
                  </a:cubicBezTo>
                  <a:cubicBezTo>
                    <a:pt x="23407" y="12335"/>
                    <a:pt x="23295" y="12101"/>
                    <a:pt x="23173" y="11989"/>
                  </a:cubicBezTo>
                  <a:cubicBezTo>
                    <a:pt x="22705" y="11633"/>
                    <a:pt x="21769" y="11165"/>
                    <a:pt x="21188" y="10931"/>
                  </a:cubicBezTo>
                  <a:close/>
                  <a:moveTo>
                    <a:pt x="4448" y="8010"/>
                  </a:moveTo>
                  <a:cubicBezTo>
                    <a:pt x="4803" y="8010"/>
                    <a:pt x="5037" y="8122"/>
                    <a:pt x="5271" y="8356"/>
                  </a:cubicBezTo>
                  <a:lnTo>
                    <a:pt x="6320" y="9180"/>
                  </a:lnTo>
                  <a:lnTo>
                    <a:pt x="2463" y="13740"/>
                  </a:lnTo>
                  <a:lnTo>
                    <a:pt x="1405" y="12925"/>
                  </a:lnTo>
                  <a:cubicBezTo>
                    <a:pt x="937" y="12457"/>
                    <a:pt x="937" y="11755"/>
                    <a:pt x="1292" y="11287"/>
                  </a:cubicBezTo>
                  <a:lnTo>
                    <a:pt x="3745" y="8478"/>
                  </a:lnTo>
                  <a:cubicBezTo>
                    <a:pt x="3867" y="8244"/>
                    <a:pt x="4213" y="8122"/>
                    <a:pt x="4448" y="8010"/>
                  </a:cubicBezTo>
                  <a:close/>
                  <a:moveTo>
                    <a:pt x="6910" y="9648"/>
                  </a:moveTo>
                  <a:lnTo>
                    <a:pt x="8314" y="10818"/>
                  </a:lnTo>
                  <a:lnTo>
                    <a:pt x="4448" y="15378"/>
                  </a:lnTo>
                  <a:lnTo>
                    <a:pt x="3043" y="14208"/>
                  </a:lnTo>
                  <a:lnTo>
                    <a:pt x="6910" y="9648"/>
                  </a:lnTo>
                  <a:close/>
                  <a:moveTo>
                    <a:pt x="15215" y="1802"/>
                  </a:moveTo>
                  <a:cubicBezTo>
                    <a:pt x="20252" y="1802"/>
                    <a:pt x="24465" y="5201"/>
                    <a:pt x="24465" y="9292"/>
                  </a:cubicBezTo>
                  <a:cubicBezTo>
                    <a:pt x="24465" y="11165"/>
                    <a:pt x="23641" y="12569"/>
                    <a:pt x="22237" y="13506"/>
                  </a:cubicBezTo>
                  <a:cubicBezTo>
                    <a:pt x="20832" y="14442"/>
                    <a:pt x="18960" y="15032"/>
                    <a:pt x="16507" y="15266"/>
                  </a:cubicBezTo>
                  <a:cubicBezTo>
                    <a:pt x="16385" y="15266"/>
                    <a:pt x="16151" y="15378"/>
                    <a:pt x="16151" y="15612"/>
                  </a:cubicBezTo>
                  <a:cubicBezTo>
                    <a:pt x="16151" y="15846"/>
                    <a:pt x="16385" y="15968"/>
                    <a:pt x="16619" y="15968"/>
                  </a:cubicBezTo>
                  <a:lnTo>
                    <a:pt x="17555" y="15968"/>
                  </a:lnTo>
                  <a:cubicBezTo>
                    <a:pt x="17321" y="16080"/>
                    <a:pt x="16975" y="16080"/>
                    <a:pt x="16853" y="16080"/>
                  </a:cubicBezTo>
                  <a:cubicBezTo>
                    <a:pt x="16507" y="16080"/>
                    <a:pt x="16273" y="16202"/>
                    <a:pt x="16039" y="16314"/>
                  </a:cubicBezTo>
                  <a:lnTo>
                    <a:pt x="10889" y="11989"/>
                  </a:lnTo>
                  <a:cubicBezTo>
                    <a:pt x="11235" y="11867"/>
                    <a:pt x="11470" y="11755"/>
                    <a:pt x="11591" y="11755"/>
                  </a:cubicBezTo>
                  <a:cubicBezTo>
                    <a:pt x="11825" y="11633"/>
                    <a:pt x="11938" y="11521"/>
                    <a:pt x="11938" y="11287"/>
                  </a:cubicBezTo>
                  <a:cubicBezTo>
                    <a:pt x="11825" y="11053"/>
                    <a:pt x="11591" y="10931"/>
                    <a:pt x="11357" y="10931"/>
                  </a:cubicBezTo>
                  <a:cubicBezTo>
                    <a:pt x="11123" y="11053"/>
                    <a:pt x="10655" y="11287"/>
                    <a:pt x="10299" y="11521"/>
                  </a:cubicBezTo>
                  <a:lnTo>
                    <a:pt x="9251" y="10584"/>
                  </a:lnTo>
                  <a:cubicBezTo>
                    <a:pt x="9496" y="10498"/>
                    <a:pt x="10101" y="10416"/>
                    <a:pt x="10598" y="10416"/>
                  </a:cubicBezTo>
                  <a:cubicBezTo>
                    <a:pt x="10801" y="10416"/>
                    <a:pt x="10987" y="10430"/>
                    <a:pt x="11123" y="10463"/>
                  </a:cubicBezTo>
                  <a:cubicBezTo>
                    <a:pt x="11357" y="10463"/>
                    <a:pt x="11470" y="10350"/>
                    <a:pt x="11591" y="10116"/>
                  </a:cubicBezTo>
                  <a:cubicBezTo>
                    <a:pt x="11591" y="9882"/>
                    <a:pt x="11470" y="9761"/>
                    <a:pt x="11235" y="9648"/>
                  </a:cubicBezTo>
                  <a:cubicBezTo>
                    <a:pt x="10655" y="9648"/>
                    <a:pt x="9485" y="9648"/>
                    <a:pt x="9017" y="9761"/>
                  </a:cubicBezTo>
                  <a:cubicBezTo>
                    <a:pt x="8895" y="9882"/>
                    <a:pt x="8782" y="9995"/>
                    <a:pt x="8782" y="10116"/>
                  </a:cubicBezTo>
                  <a:lnTo>
                    <a:pt x="7144" y="8824"/>
                  </a:lnTo>
                  <a:lnTo>
                    <a:pt x="6086" y="8010"/>
                  </a:lnTo>
                  <a:cubicBezTo>
                    <a:pt x="6442" y="6250"/>
                    <a:pt x="7490" y="4733"/>
                    <a:pt x="9129" y="3675"/>
                  </a:cubicBezTo>
                  <a:cubicBezTo>
                    <a:pt x="10767" y="2392"/>
                    <a:pt x="12996" y="1802"/>
                    <a:pt x="15215" y="1802"/>
                  </a:cubicBezTo>
                  <a:close/>
                  <a:moveTo>
                    <a:pt x="7490" y="15266"/>
                  </a:moveTo>
                  <a:cubicBezTo>
                    <a:pt x="7724" y="15266"/>
                    <a:pt x="7846" y="15266"/>
                    <a:pt x="8080" y="15378"/>
                  </a:cubicBezTo>
                  <a:cubicBezTo>
                    <a:pt x="8427" y="15734"/>
                    <a:pt x="8427" y="16202"/>
                    <a:pt x="8080" y="16548"/>
                  </a:cubicBezTo>
                  <a:cubicBezTo>
                    <a:pt x="7846" y="17017"/>
                    <a:pt x="7490" y="17485"/>
                    <a:pt x="7378" y="17719"/>
                  </a:cubicBezTo>
                  <a:cubicBezTo>
                    <a:pt x="7256" y="17840"/>
                    <a:pt x="7256" y="17953"/>
                    <a:pt x="7144" y="18075"/>
                  </a:cubicBezTo>
                  <a:cubicBezTo>
                    <a:pt x="6910" y="18075"/>
                    <a:pt x="6788" y="18187"/>
                    <a:pt x="6676" y="18187"/>
                  </a:cubicBezTo>
                  <a:cubicBezTo>
                    <a:pt x="6442" y="18187"/>
                    <a:pt x="6320" y="18187"/>
                    <a:pt x="6208" y="18075"/>
                  </a:cubicBezTo>
                  <a:cubicBezTo>
                    <a:pt x="6086" y="17953"/>
                    <a:pt x="5852" y="17840"/>
                    <a:pt x="5852" y="17606"/>
                  </a:cubicBezTo>
                  <a:cubicBezTo>
                    <a:pt x="5740" y="17372"/>
                    <a:pt x="5740" y="17138"/>
                    <a:pt x="5852" y="16904"/>
                  </a:cubicBezTo>
                  <a:cubicBezTo>
                    <a:pt x="5974" y="16783"/>
                    <a:pt x="6320" y="16080"/>
                    <a:pt x="6910" y="15500"/>
                  </a:cubicBezTo>
                  <a:cubicBezTo>
                    <a:pt x="7022" y="15378"/>
                    <a:pt x="7144" y="15266"/>
                    <a:pt x="7378" y="15266"/>
                  </a:cubicBezTo>
                  <a:close/>
                  <a:moveTo>
                    <a:pt x="20112" y="15570"/>
                  </a:moveTo>
                  <a:cubicBezTo>
                    <a:pt x="20356" y="15570"/>
                    <a:pt x="20591" y="15656"/>
                    <a:pt x="20720" y="15846"/>
                  </a:cubicBezTo>
                  <a:cubicBezTo>
                    <a:pt x="21066" y="16202"/>
                    <a:pt x="21066" y="16783"/>
                    <a:pt x="20720" y="17017"/>
                  </a:cubicBezTo>
                  <a:cubicBezTo>
                    <a:pt x="19784" y="17840"/>
                    <a:pt x="17911" y="18543"/>
                    <a:pt x="16853" y="18543"/>
                  </a:cubicBezTo>
                  <a:cubicBezTo>
                    <a:pt x="16385" y="18543"/>
                    <a:pt x="16039" y="18187"/>
                    <a:pt x="16039" y="17719"/>
                  </a:cubicBezTo>
                  <a:cubicBezTo>
                    <a:pt x="16039" y="17251"/>
                    <a:pt x="16385" y="16904"/>
                    <a:pt x="16853" y="16904"/>
                  </a:cubicBezTo>
                  <a:cubicBezTo>
                    <a:pt x="17443" y="16904"/>
                    <a:pt x="18847" y="16436"/>
                    <a:pt x="19550" y="15734"/>
                  </a:cubicBezTo>
                  <a:cubicBezTo>
                    <a:pt x="19706" y="15628"/>
                    <a:pt x="19912" y="15570"/>
                    <a:pt x="20112" y="15570"/>
                  </a:cubicBezTo>
                  <a:close/>
                  <a:moveTo>
                    <a:pt x="20252" y="18309"/>
                  </a:moveTo>
                  <a:lnTo>
                    <a:pt x="20252" y="18309"/>
                  </a:lnTo>
                  <a:cubicBezTo>
                    <a:pt x="20130" y="18655"/>
                    <a:pt x="20018" y="19123"/>
                    <a:pt x="19662" y="19479"/>
                  </a:cubicBezTo>
                  <a:lnTo>
                    <a:pt x="18960" y="18889"/>
                  </a:lnTo>
                  <a:cubicBezTo>
                    <a:pt x="19428" y="18655"/>
                    <a:pt x="19896" y="18543"/>
                    <a:pt x="20252" y="18309"/>
                  </a:cubicBezTo>
                  <a:close/>
                  <a:moveTo>
                    <a:pt x="6525" y="19513"/>
                  </a:moveTo>
                  <a:cubicBezTo>
                    <a:pt x="7199" y="19513"/>
                    <a:pt x="7930" y="19697"/>
                    <a:pt x="8661" y="20059"/>
                  </a:cubicBezTo>
                  <a:lnTo>
                    <a:pt x="8895" y="20294"/>
                  </a:lnTo>
                  <a:lnTo>
                    <a:pt x="9953" y="21117"/>
                  </a:lnTo>
                  <a:cubicBezTo>
                    <a:pt x="9807" y="21145"/>
                    <a:pt x="9668" y="21159"/>
                    <a:pt x="9534" y="21159"/>
                  </a:cubicBezTo>
                  <a:cubicBezTo>
                    <a:pt x="9124" y="21159"/>
                    <a:pt x="8751" y="21029"/>
                    <a:pt x="8314" y="20762"/>
                  </a:cubicBezTo>
                  <a:cubicBezTo>
                    <a:pt x="7693" y="20451"/>
                    <a:pt x="7072" y="20297"/>
                    <a:pt x="6483" y="20297"/>
                  </a:cubicBezTo>
                  <a:cubicBezTo>
                    <a:pt x="6185" y="20297"/>
                    <a:pt x="5895" y="20336"/>
                    <a:pt x="5618" y="20415"/>
                  </a:cubicBezTo>
                  <a:cubicBezTo>
                    <a:pt x="5271" y="20528"/>
                    <a:pt x="4916" y="20883"/>
                    <a:pt x="4803" y="21230"/>
                  </a:cubicBezTo>
                  <a:cubicBezTo>
                    <a:pt x="4803" y="21351"/>
                    <a:pt x="4682" y="21464"/>
                    <a:pt x="4448" y="21464"/>
                  </a:cubicBezTo>
                  <a:lnTo>
                    <a:pt x="4335" y="21464"/>
                  </a:lnTo>
                  <a:cubicBezTo>
                    <a:pt x="4213" y="21351"/>
                    <a:pt x="4101" y="21117"/>
                    <a:pt x="4101" y="20996"/>
                  </a:cubicBezTo>
                  <a:cubicBezTo>
                    <a:pt x="4335" y="20415"/>
                    <a:pt x="4803" y="19947"/>
                    <a:pt x="5384" y="19713"/>
                  </a:cubicBezTo>
                  <a:cubicBezTo>
                    <a:pt x="5735" y="19579"/>
                    <a:pt x="6120" y="19513"/>
                    <a:pt x="6525" y="19513"/>
                  </a:cubicBezTo>
                  <a:close/>
                  <a:moveTo>
                    <a:pt x="11825" y="22756"/>
                  </a:moveTo>
                  <a:lnTo>
                    <a:pt x="13230" y="23926"/>
                  </a:lnTo>
                  <a:cubicBezTo>
                    <a:pt x="13230" y="24273"/>
                    <a:pt x="13108" y="24507"/>
                    <a:pt x="12996" y="24862"/>
                  </a:cubicBezTo>
                  <a:cubicBezTo>
                    <a:pt x="12874" y="25209"/>
                    <a:pt x="12528" y="25443"/>
                    <a:pt x="12172" y="25443"/>
                  </a:cubicBezTo>
                  <a:cubicBezTo>
                    <a:pt x="12059" y="25443"/>
                    <a:pt x="11938" y="25443"/>
                    <a:pt x="11938" y="25331"/>
                  </a:cubicBezTo>
                  <a:cubicBezTo>
                    <a:pt x="11470" y="25209"/>
                    <a:pt x="11235" y="24741"/>
                    <a:pt x="11357" y="24273"/>
                  </a:cubicBezTo>
                  <a:cubicBezTo>
                    <a:pt x="11591" y="23804"/>
                    <a:pt x="11704" y="23336"/>
                    <a:pt x="11825" y="22756"/>
                  </a:cubicBezTo>
                  <a:close/>
                  <a:moveTo>
                    <a:pt x="8895" y="11399"/>
                  </a:moveTo>
                  <a:lnTo>
                    <a:pt x="15449" y="16904"/>
                  </a:lnTo>
                  <a:cubicBezTo>
                    <a:pt x="15336" y="17138"/>
                    <a:pt x="15215" y="17372"/>
                    <a:pt x="15215" y="17719"/>
                  </a:cubicBezTo>
                  <a:cubicBezTo>
                    <a:pt x="15215" y="18543"/>
                    <a:pt x="15917" y="19357"/>
                    <a:pt x="16853" y="19357"/>
                  </a:cubicBezTo>
                  <a:cubicBezTo>
                    <a:pt x="17209" y="19357"/>
                    <a:pt x="17677" y="19245"/>
                    <a:pt x="18023" y="19123"/>
                  </a:cubicBezTo>
                  <a:lnTo>
                    <a:pt x="19428" y="20294"/>
                  </a:lnTo>
                  <a:cubicBezTo>
                    <a:pt x="19662" y="20415"/>
                    <a:pt x="19784" y="20649"/>
                    <a:pt x="19896" y="20762"/>
                  </a:cubicBezTo>
                  <a:lnTo>
                    <a:pt x="17555" y="23570"/>
                  </a:lnTo>
                  <a:cubicBezTo>
                    <a:pt x="17443" y="23692"/>
                    <a:pt x="17443" y="23926"/>
                    <a:pt x="17555" y="24160"/>
                  </a:cubicBezTo>
                  <a:lnTo>
                    <a:pt x="17911" y="24160"/>
                  </a:lnTo>
                  <a:cubicBezTo>
                    <a:pt x="18023" y="24160"/>
                    <a:pt x="18145" y="24160"/>
                    <a:pt x="18145" y="24039"/>
                  </a:cubicBezTo>
                  <a:lnTo>
                    <a:pt x="20364" y="21464"/>
                  </a:lnTo>
                  <a:cubicBezTo>
                    <a:pt x="20364" y="21586"/>
                    <a:pt x="20364" y="21698"/>
                    <a:pt x="20486" y="21820"/>
                  </a:cubicBezTo>
                  <a:lnTo>
                    <a:pt x="21066" y="23804"/>
                  </a:lnTo>
                  <a:lnTo>
                    <a:pt x="19316" y="25911"/>
                  </a:lnTo>
                  <a:lnTo>
                    <a:pt x="17209" y="25565"/>
                  </a:lnTo>
                  <a:lnTo>
                    <a:pt x="16975" y="25565"/>
                  </a:lnTo>
                  <a:lnTo>
                    <a:pt x="17087" y="25443"/>
                  </a:lnTo>
                  <a:cubicBezTo>
                    <a:pt x="17209" y="25209"/>
                    <a:pt x="17209" y="24975"/>
                    <a:pt x="16975" y="24862"/>
                  </a:cubicBezTo>
                  <a:cubicBezTo>
                    <a:pt x="16914" y="24802"/>
                    <a:pt x="16825" y="24771"/>
                    <a:pt x="16737" y="24771"/>
                  </a:cubicBezTo>
                  <a:cubicBezTo>
                    <a:pt x="16649" y="24771"/>
                    <a:pt x="16563" y="24802"/>
                    <a:pt x="16507" y="24862"/>
                  </a:cubicBezTo>
                  <a:lnTo>
                    <a:pt x="16151" y="25209"/>
                  </a:lnTo>
                  <a:cubicBezTo>
                    <a:pt x="15917" y="25209"/>
                    <a:pt x="15804" y="25097"/>
                    <a:pt x="15683" y="24862"/>
                  </a:cubicBezTo>
                  <a:lnTo>
                    <a:pt x="11825" y="21698"/>
                  </a:lnTo>
                  <a:lnTo>
                    <a:pt x="11001" y="20996"/>
                  </a:lnTo>
                  <a:lnTo>
                    <a:pt x="7959" y="18309"/>
                  </a:lnTo>
                  <a:cubicBezTo>
                    <a:pt x="7959" y="18309"/>
                    <a:pt x="7959" y="18187"/>
                    <a:pt x="8080" y="18075"/>
                  </a:cubicBezTo>
                  <a:cubicBezTo>
                    <a:pt x="8193" y="17840"/>
                    <a:pt x="8427" y="17485"/>
                    <a:pt x="8782" y="17017"/>
                  </a:cubicBezTo>
                  <a:cubicBezTo>
                    <a:pt x="9363" y="16436"/>
                    <a:pt x="9251" y="15378"/>
                    <a:pt x="8548" y="14798"/>
                  </a:cubicBezTo>
                  <a:cubicBezTo>
                    <a:pt x="8193" y="14564"/>
                    <a:pt x="7724" y="14442"/>
                    <a:pt x="7378" y="14442"/>
                  </a:cubicBezTo>
                  <a:cubicBezTo>
                    <a:pt x="6910" y="14442"/>
                    <a:pt x="6554" y="14676"/>
                    <a:pt x="6208" y="15032"/>
                  </a:cubicBezTo>
                  <a:cubicBezTo>
                    <a:pt x="5852" y="15500"/>
                    <a:pt x="5618" y="15968"/>
                    <a:pt x="5384" y="16202"/>
                  </a:cubicBezTo>
                  <a:lnTo>
                    <a:pt x="5037" y="15968"/>
                  </a:lnTo>
                  <a:lnTo>
                    <a:pt x="8895" y="11399"/>
                  </a:lnTo>
                  <a:close/>
                  <a:moveTo>
                    <a:pt x="21422" y="24741"/>
                  </a:moveTo>
                  <a:lnTo>
                    <a:pt x="21769" y="25911"/>
                  </a:lnTo>
                  <a:lnTo>
                    <a:pt x="21769" y="26145"/>
                  </a:lnTo>
                  <a:cubicBezTo>
                    <a:pt x="21769" y="26145"/>
                    <a:pt x="21656" y="26267"/>
                    <a:pt x="21534" y="26267"/>
                  </a:cubicBezTo>
                  <a:lnTo>
                    <a:pt x="20252" y="26033"/>
                  </a:lnTo>
                  <a:lnTo>
                    <a:pt x="21422" y="24741"/>
                  </a:lnTo>
                  <a:close/>
                  <a:moveTo>
                    <a:pt x="7021" y="1"/>
                  </a:moveTo>
                  <a:cubicBezTo>
                    <a:pt x="6751" y="1"/>
                    <a:pt x="6479" y="17"/>
                    <a:pt x="6208" y="51"/>
                  </a:cubicBezTo>
                  <a:cubicBezTo>
                    <a:pt x="5618" y="164"/>
                    <a:pt x="5150" y="632"/>
                    <a:pt x="4916" y="1222"/>
                  </a:cubicBezTo>
                  <a:cubicBezTo>
                    <a:pt x="4448" y="2973"/>
                    <a:pt x="4682" y="4967"/>
                    <a:pt x="5740" y="6484"/>
                  </a:cubicBezTo>
                  <a:cubicBezTo>
                    <a:pt x="5618" y="6839"/>
                    <a:pt x="5506" y="7186"/>
                    <a:pt x="5384" y="7420"/>
                  </a:cubicBezTo>
                  <a:cubicBezTo>
                    <a:pt x="5219" y="7341"/>
                    <a:pt x="4998" y="7257"/>
                    <a:pt x="4758" y="7257"/>
                  </a:cubicBezTo>
                  <a:cubicBezTo>
                    <a:pt x="4657" y="7257"/>
                    <a:pt x="4553" y="7272"/>
                    <a:pt x="4448" y="7307"/>
                  </a:cubicBezTo>
                  <a:cubicBezTo>
                    <a:pt x="3867" y="7307"/>
                    <a:pt x="3399" y="7542"/>
                    <a:pt x="3165" y="7888"/>
                  </a:cubicBezTo>
                  <a:lnTo>
                    <a:pt x="702" y="10818"/>
                  </a:lnTo>
                  <a:cubicBezTo>
                    <a:pt x="0" y="11633"/>
                    <a:pt x="122" y="12803"/>
                    <a:pt x="937" y="13506"/>
                  </a:cubicBezTo>
                  <a:lnTo>
                    <a:pt x="4213" y="16314"/>
                  </a:lnTo>
                  <a:lnTo>
                    <a:pt x="5037" y="17017"/>
                  </a:lnTo>
                  <a:lnTo>
                    <a:pt x="5037" y="17840"/>
                  </a:lnTo>
                  <a:cubicBezTo>
                    <a:pt x="5150" y="18187"/>
                    <a:pt x="5506" y="18543"/>
                    <a:pt x="5852" y="18777"/>
                  </a:cubicBezTo>
                  <a:cubicBezTo>
                    <a:pt x="5618" y="18777"/>
                    <a:pt x="5384" y="18889"/>
                    <a:pt x="5150" y="19011"/>
                  </a:cubicBezTo>
                  <a:cubicBezTo>
                    <a:pt x="4335" y="19245"/>
                    <a:pt x="3633" y="19947"/>
                    <a:pt x="3399" y="20762"/>
                  </a:cubicBezTo>
                  <a:cubicBezTo>
                    <a:pt x="3165" y="21351"/>
                    <a:pt x="3511" y="21932"/>
                    <a:pt x="4101" y="22166"/>
                  </a:cubicBezTo>
                  <a:cubicBezTo>
                    <a:pt x="4213" y="22288"/>
                    <a:pt x="4335" y="22288"/>
                    <a:pt x="4448" y="22288"/>
                  </a:cubicBezTo>
                  <a:cubicBezTo>
                    <a:pt x="4916" y="22288"/>
                    <a:pt x="5384" y="21932"/>
                    <a:pt x="5618" y="21464"/>
                  </a:cubicBezTo>
                  <a:cubicBezTo>
                    <a:pt x="5618" y="21351"/>
                    <a:pt x="5740" y="21230"/>
                    <a:pt x="5974" y="21117"/>
                  </a:cubicBezTo>
                  <a:cubicBezTo>
                    <a:pt x="6092" y="21087"/>
                    <a:pt x="6232" y="21071"/>
                    <a:pt x="6385" y="21071"/>
                  </a:cubicBezTo>
                  <a:cubicBezTo>
                    <a:pt x="6839" y="21071"/>
                    <a:pt x="7405" y="21205"/>
                    <a:pt x="7846" y="21464"/>
                  </a:cubicBezTo>
                  <a:cubicBezTo>
                    <a:pt x="8414" y="21748"/>
                    <a:pt x="8981" y="21904"/>
                    <a:pt x="9549" y="21904"/>
                  </a:cubicBezTo>
                  <a:cubicBezTo>
                    <a:pt x="9918" y="21904"/>
                    <a:pt x="10286" y="21838"/>
                    <a:pt x="10655" y="21698"/>
                  </a:cubicBezTo>
                  <a:lnTo>
                    <a:pt x="11235" y="22166"/>
                  </a:lnTo>
                  <a:cubicBezTo>
                    <a:pt x="11123" y="22756"/>
                    <a:pt x="10889" y="23458"/>
                    <a:pt x="10655" y="24039"/>
                  </a:cubicBezTo>
                  <a:cubicBezTo>
                    <a:pt x="10533" y="24394"/>
                    <a:pt x="10533" y="24862"/>
                    <a:pt x="10767" y="25331"/>
                  </a:cubicBezTo>
                  <a:cubicBezTo>
                    <a:pt x="10889" y="25677"/>
                    <a:pt x="11235" y="25911"/>
                    <a:pt x="11591" y="26145"/>
                  </a:cubicBezTo>
                  <a:lnTo>
                    <a:pt x="12172" y="26145"/>
                  </a:lnTo>
                  <a:cubicBezTo>
                    <a:pt x="12874" y="26145"/>
                    <a:pt x="13464" y="25799"/>
                    <a:pt x="13698" y="25097"/>
                  </a:cubicBezTo>
                  <a:cubicBezTo>
                    <a:pt x="13810" y="24862"/>
                    <a:pt x="13810" y="24741"/>
                    <a:pt x="13932" y="24507"/>
                  </a:cubicBezTo>
                  <a:lnTo>
                    <a:pt x="15102" y="25565"/>
                  </a:lnTo>
                  <a:cubicBezTo>
                    <a:pt x="15683" y="26033"/>
                    <a:pt x="16385" y="26267"/>
                    <a:pt x="17087" y="26379"/>
                  </a:cubicBezTo>
                  <a:lnTo>
                    <a:pt x="21422" y="26969"/>
                  </a:lnTo>
                  <a:lnTo>
                    <a:pt x="21534" y="26969"/>
                  </a:lnTo>
                  <a:cubicBezTo>
                    <a:pt x="21890" y="26969"/>
                    <a:pt x="22124" y="26847"/>
                    <a:pt x="22358" y="26613"/>
                  </a:cubicBezTo>
                  <a:lnTo>
                    <a:pt x="22471" y="26501"/>
                  </a:lnTo>
                  <a:lnTo>
                    <a:pt x="25635" y="26501"/>
                  </a:lnTo>
                  <a:cubicBezTo>
                    <a:pt x="25869" y="26501"/>
                    <a:pt x="26103" y="26267"/>
                    <a:pt x="26103" y="26033"/>
                  </a:cubicBezTo>
                  <a:cubicBezTo>
                    <a:pt x="26103" y="25799"/>
                    <a:pt x="25869" y="25677"/>
                    <a:pt x="25635" y="25677"/>
                  </a:cubicBezTo>
                  <a:lnTo>
                    <a:pt x="22471" y="25677"/>
                  </a:lnTo>
                  <a:lnTo>
                    <a:pt x="21188" y="21464"/>
                  </a:lnTo>
                  <a:cubicBezTo>
                    <a:pt x="20954" y="20996"/>
                    <a:pt x="20720" y="20415"/>
                    <a:pt x="20364" y="20059"/>
                  </a:cubicBezTo>
                  <a:cubicBezTo>
                    <a:pt x="20832" y="19357"/>
                    <a:pt x="21066" y="18543"/>
                    <a:pt x="21188" y="17606"/>
                  </a:cubicBezTo>
                  <a:cubicBezTo>
                    <a:pt x="21890" y="17017"/>
                    <a:pt x="22003" y="15968"/>
                    <a:pt x="21422" y="15378"/>
                  </a:cubicBezTo>
                  <a:lnTo>
                    <a:pt x="21066" y="15032"/>
                  </a:lnTo>
                  <a:cubicBezTo>
                    <a:pt x="21656" y="14798"/>
                    <a:pt x="22237" y="14564"/>
                    <a:pt x="22705" y="14208"/>
                  </a:cubicBezTo>
                  <a:cubicBezTo>
                    <a:pt x="24343" y="13037"/>
                    <a:pt x="25167" y="11399"/>
                    <a:pt x="25167" y="9292"/>
                  </a:cubicBezTo>
                  <a:cubicBezTo>
                    <a:pt x="25167" y="8356"/>
                    <a:pt x="25045" y="7420"/>
                    <a:pt x="24577" y="6484"/>
                  </a:cubicBezTo>
                  <a:cubicBezTo>
                    <a:pt x="25635" y="4967"/>
                    <a:pt x="25982" y="2973"/>
                    <a:pt x="25401" y="1222"/>
                  </a:cubicBezTo>
                  <a:cubicBezTo>
                    <a:pt x="25280" y="632"/>
                    <a:pt x="24699" y="164"/>
                    <a:pt x="24109" y="51"/>
                  </a:cubicBezTo>
                  <a:cubicBezTo>
                    <a:pt x="23838" y="17"/>
                    <a:pt x="23569" y="1"/>
                    <a:pt x="23303" y="1"/>
                  </a:cubicBezTo>
                  <a:cubicBezTo>
                    <a:pt x="21736" y="1"/>
                    <a:pt x="20282" y="585"/>
                    <a:pt x="19081" y="1690"/>
                  </a:cubicBezTo>
                  <a:cubicBezTo>
                    <a:pt x="17911" y="1222"/>
                    <a:pt x="16507" y="988"/>
                    <a:pt x="15215" y="988"/>
                  </a:cubicBezTo>
                  <a:cubicBezTo>
                    <a:pt x="13810" y="988"/>
                    <a:pt x="12528" y="1222"/>
                    <a:pt x="11235" y="1690"/>
                  </a:cubicBezTo>
                  <a:cubicBezTo>
                    <a:pt x="10139" y="585"/>
                    <a:pt x="8611" y="1"/>
                    <a:pt x="7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2"/>
          <p:cNvGrpSpPr/>
          <p:nvPr/>
        </p:nvGrpSpPr>
        <p:grpSpPr>
          <a:xfrm>
            <a:off x="721750" y="528588"/>
            <a:ext cx="613407" cy="665918"/>
            <a:chOff x="573674" y="519719"/>
            <a:chExt cx="637439" cy="692006"/>
          </a:xfrm>
        </p:grpSpPr>
        <p:sp>
          <p:nvSpPr>
            <p:cNvPr id="429" name="Google Shape;429;p32"/>
            <p:cNvSpPr/>
            <p:nvPr/>
          </p:nvSpPr>
          <p:spPr>
            <a:xfrm rot="-1119999">
              <a:off x="699196" y="708470"/>
              <a:ext cx="172018" cy="61546"/>
            </a:xfrm>
            <a:custGeom>
              <a:avLst/>
              <a:gdLst/>
              <a:ahLst/>
              <a:cxnLst/>
              <a:rect l="l" t="t" r="r" b="b"/>
              <a:pathLst>
                <a:path w="8301" h="2970" extrusionOk="0">
                  <a:moveTo>
                    <a:pt x="11" y="2156"/>
                  </a:moveTo>
                  <a:cubicBezTo>
                    <a:pt x="4" y="2157"/>
                    <a:pt x="1" y="2160"/>
                    <a:pt x="1" y="2165"/>
                  </a:cubicBezTo>
                  <a:cubicBezTo>
                    <a:pt x="4" y="2162"/>
                    <a:pt x="7" y="2159"/>
                    <a:pt x="11" y="2156"/>
                  </a:cubicBezTo>
                  <a:close/>
                  <a:moveTo>
                    <a:pt x="5265" y="1"/>
                  </a:moveTo>
                  <a:cubicBezTo>
                    <a:pt x="3799" y="1"/>
                    <a:pt x="1941" y="468"/>
                    <a:pt x="11" y="2156"/>
                  </a:cubicBezTo>
                  <a:lnTo>
                    <a:pt x="11" y="2156"/>
                  </a:lnTo>
                  <a:cubicBezTo>
                    <a:pt x="12" y="2156"/>
                    <a:pt x="13" y="2156"/>
                    <a:pt x="14" y="2156"/>
                  </a:cubicBezTo>
                  <a:cubicBezTo>
                    <a:pt x="169" y="2156"/>
                    <a:pt x="1608" y="2970"/>
                    <a:pt x="3491" y="2970"/>
                  </a:cubicBezTo>
                  <a:cubicBezTo>
                    <a:pt x="4957" y="2970"/>
                    <a:pt x="6693" y="2477"/>
                    <a:pt x="8301" y="721"/>
                  </a:cubicBezTo>
                  <a:cubicBezTo>
                    <a:pt x="8301" y="721"/>
                    <a:pt x="7085" y="1"/>
                    <a:pt x="5265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 rot="-1119999">
              <a:off x="892564" y="542257"/>
              <a:ext cx="116088" cy="216903"/>
            </a:xfrm>
            <a:custGeom>
              <a:avLst/>
              <a:gdLst/>
              <a:ahLst/>
              <a:cxnLst/>
              <a:rect l="l" t="t" r="r" b="b"/>
              <a:pathLst>
                <a:path w="5602" h="10467" extrusionOk="0">
                  <a:moveTo>
                    <a:pt x="2888" y="1"/>
                  </a:moveTo>
                  <a:lnTo>
                    <a:pt x="2888" y="1"/>
                  </a:lnTo>
                  <a:cubicBezTo>
                    <a:pt x="1" y="5601"/>
                    <a:pt x="1993" y="10293"/>
                    <a:pt x="1993" y="10466"/>
                  </a:cubicBezTo>
                  <a:cubicBezTo>
                    <a:pt x="5602" y="5602"/>
                    <a:pt x="2888" y="1"/>
                    <a:pt x="2888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 rot="-1119999">
              <a:off x="810155" y="560444"/>
              <a:ext cx="310238" cy="617885"/>
            </a:xfrm>
            <a:custGeom>
              <a:avLst/>
              <a:gdLst/>
              <a:ahLst/>
              <a:cxnLst/>
              <a:rect l="l" t="t" r="r" b="b"/>
              <a:pathLst>
                <a:path w="14971" h="29817" extrusionOk="0">
                  <a:moveTo>
                    <a:pt x="1" y="0"/>
                  </a:moveTo>
                  <a:lnTo>
                    <a:pt x="1" y="173"/>
                  </a:lnTo>
                  <a:cubicBezTo>
                    <a:pt x="1978" y="1617"/>
                    <a:pt x="3783" y="3421"/>
                    <a:pt x="5414" y="5413"/>
                  </a:cubicBezTo>
                  <a:cubicBezTo>
                    <a:pt x="7031" y="7391"/>
                    <a:pt x="8474" y="9556"/>
                    <a:pt x="9557" y="12083"/>
                  </a:cubicBezTo>
                  <a:cubicBezTo>
                    <a:pt x="9745" y="12443"/>
                    <a:pt x="9918" y="12631"/>
                    <a:pt x="9918" y="12992"/>
                  </a:cubicBezTo>
                  <a:cubicBezTo>
                    <a:pt x="10106" y="13353"/>
                    <a:pt x="10279" y="13714"/>
                    <a:pt x="10466" y="13887"/>
                  </a:cubicBezTo>
                  <a:cubicBezTo>
                    <a:pt x="10640" y="14609"/>
                    <a:pt x="11001" y="15330"/>
                    <a:pt x="11188" y="15879"/>
                  </a:cubicBezTo>
                  <a:cubicBezTo>
                    <a:pt x="11549" y="17323"/>
                    <a:pt x="12083" y="18578"/>
                    <a:pt x="12271" y="20022"/>
                  </a:cubicBezTo>
                  <a:cubicBezTo>
                    <a:pt x="12993" y="22909"/>
                    <a:pt x="13166" y="25984"/>
                    <a:pt x="13353" y="29044"/>
                  </a:cubicBezTo>
                  <a:cubicBezTo>
                    <a:pt x="13353" y="29493"/>
                    <a:pt x="13595" y="29816"/>
                    <a:pt x="13880" y="29816"/>
                  </a:cubicBezTo>
                  <a:cubicBezTo>
                    <a:pt x="13944" y="29816"/>
                    <a:pt x="14010" y="29800"/>
                    <a:pt x="14075" y="29766"/>
                  </a:cubicBezTo>
                  <a:cubicBezTo>
                    <a:pt x="14609" y="29766"/>
                    <a:pt x="14970" y="29044"/>
                    <a:pt x="14970" y="28510"/>
                  </a:cubicBezTo>
                  <a:cubicBezTo>
                    <a:pt x="14797" y="25262"/>
                    <a:pt x="14248" y="22187"/>
                    <a:pt x="13527" y="19300"/>
                  </a:cubicBezTo>
                  <a:cubicBezTo>
                    <a:pt x="13166" y="17857"/>
                    <a:pt x="12632" y="16601"/>
                    <a:pt x="12083" y="15157"/>
                  </a:cubicBezTo>
                  <a:cubicBezTo>
                    <a:pt x="11910" y="14609"/>
                    <a:pt x="11549" y="13887"/>
                    <a:pt x="11188" y="13353"/>
                  </a:cubicBezTo>
                  <a:cubicBezTo>
                    <a:pt x="11188" y="12992"/>
                    <a:pt x="11001" y="12631"/>
                    <a:pt x="10827" y="12270"/>
                  </a:cubicBezTo>
                  <a:cubicBezTo>
                    <a:pt x="10640" y="12083"/>
                    <a:pt x="10466" y="11722"/>
                    <a:pt x="10279" y="11361"/>
                  </a:cubicBezTo>
                  <a:cubicBezTo>
                    <a:pt x="9023" y="9022"/>
                    <a:pt x="7392" y="6857"/>
                    <a:pt x="5775" y="4865"/>
                  </a:cubicBezTo>
                  <a:cubicBezTo>
                    <a:pt x="3970" y="3060"/>
                    <a:pt x="2166" y="1256"/>
                    <a:pt x="17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 rot="-1119999">
              <a:off x="589433" y="540980"/>
              <a:ext cx="153181" cy="123652"/>
            </a:xfrm>
            <a:custGeom>
              <a:avLst/>
              <a:gdLst/>
              <a:ahLst/>
              <a:cxnLst/>
              <a:rect l="l" t="t" r="r" b="b"/>
              <a:pathLst>
                <a:path w="7392" h="5967" extrusionOk="0">
                  <a:moveTo>
                    <a:pt x="2" y="1"/>
                  </a:moveTo>
                  <a:cubicBezTo>
                    <a:pt x="1" y="1"/>
                    <a:pt x="1" y="2"/>
                    <a:pt x="1" y="5"/>
                  </a:cubicBezTo>
                  <a:cubicBezTo>
                    <a:pt x="2" y="5"/>
                    <a:pt x="4" y="5"/>
                    <a:pt x="6" y="5"/>
                  </a:cubicBezTo>
                  <a:lnTo>
                    <a:pt x="6" y="5"/>
                  </a:lnTo>
                  <a:cubicBezTo>
                    <a:pt x="4" y="2"/>
                    <a:pt x="3" y="1"/>
                    <a:pt x="2" y="1"/>
                  </a:cubicBezTo>
                  <a:close/>
                  <a:moveTo>
                    <a:pt x="6" y="5"/>
                  </a:moveTo>
                  <a:lnTo>
                    <a:pt x="6" y="5"/>
                  </a:lnTo>
                  <a:cubicBezTo>
                    <a:pt x="121" y="176"/>
                    <a:pt x="1980" y="5268"/>
                    <a:pt x="7218" y="5967"/>
                  </a:cubicBezTo>
                  <a:cubicBezTo>
                    <a:pt x="7391" y="5967"/>
                    <a:pt x="6136" y="369"/>
                    <a:pt x="6" y="5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rot="-1119999">
              <a:off x="935130" y="915656"/>
              <a:ext cx="183395" cy="84963"/>
            </a:xfrm>
            <a:custGeom>
              <a:avLst/>
              <a:gdLst/>
              <a:ahLst/>
              <a:cxnLst/>
              <a:rect l="l" t="t" r="r" b="b"/>
              <a:pathLst>
                <a:path w="8850" h="4100" extrusionOk="0">
                  <a:moveTo>
                    <a:pt x="2933" y="1"/>
                  </a:moveTo>
                  <a:cubicBezTo>
                    <a:pt x="2059" y="1"/>
                    <a:pt x="1083" y="158"/>
                    <a:pt x="1" y="540"/>
                  </a:cubicBezTo>
                  <a:cubicBezTo>
                    <a:pt x="1" y="540"/>
                    <a:pt x="2022" y="4099"/>
                    <a:pt x="5865" y="4099"/>
                  </a:cubicBezTo>
                  <a:cubicBezTo>
                    <a:pt x="6761" y="4099"/>
                    <a:pt x="7757" y="3905"/>
                    <a:pt x="8849" y="3427"/>
                  </a:cubicBezTo>
                  <a:cubicBezTo>
                    <a:pt x="8849" y="3427"/>
                    <a:pt x="7009" y="1"/>
                    <a:pt x="293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rot="-1119999">
              <a:off x="743268" y="884049"/>
              <a:ext cx="149596" cy="68509"/>
            </a:xfrm>
            <a:custGeom>
              <a:avLst/>
              <a:gdLst/>
              <a:ahLst/>
              <a:cxnLst/>
              <a:rect l="l" t="t" r="r" b="b"/>
              <a:pathLst>
                <a:path w="7219" h="3306" extrusionOk="0">
                  <a:moveTo>
                    <a:pt x="5983" y="1"/>
                  </a:moveTo>
                  <a:cubicBezTo>
                    <a:pt x="4585" y="1"/>
                    <a:pt x="2215" y="454"/>
                    <a:pt x="1" y="3023"/>
                  </a:cubicBezTo>
                  <a:cubicBezTo>
                    <a:pt x="1" y="3023"/>
                    <a:pt x="757" y="3305"/>
                    <a:pt x="1848" y="3305"/>
                  </a:cubicBezTo>
                  <a:cubicBezTo>
                    <a:pt x="3368" y="3305"/>
                    <a:pt x="5538" y="2757"/>
                    <a:pt x="7219" y="136"/>
                  </a:cubicBezTo>
                  <a:cubicBezTo>
                    <a:pt x="7219" y="136"/>
                    <a:pt x="6746" y="1"/>
                    <a:pt x="598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rot="-1119999">
              <a:off x="860320" y="853389"/>
              <a:ext cx="82289" cy="157077"/>
            </a:xfrm>
            <a:custGeom>
              <a:avLst/>
              <a:gdLst/>
              <a:ahLst/>
              <a:cxnLst/>
              <a:rect l="l" t="t" r="r" b="b"/>
              <a:pathLst>
                <a:path w="3971" h="7580" extrusionOk="0">
                  <a:moveTo>
                    <a:pt x="3075" y="1"/>
                  </a:moveTo>
                  <a:cubicBezTo>
                    <a:pt x="3075" y="174"/>
                    <a:pt x="0" y="2527"/>
                    <a:pt x="361" y="7580"/>
                  </a:cubicBezTo>
                  <a:cubicBezTo>
                    <a:pt x="361" y="7580"/>
                    <a:pt x="3970" y="4692"/>
                    <a:pt x="3075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rot="-1119999">
              <a:off x="767480" y="789604"/>
              <a:ext cx="115777" cy="79036"/>
            </a:xfrm>
            <a:custGeom>
              <a:avLst/>
              <a:gdLst/>
              <a:ahLst/>
              <a:cxnLst/>
              <a:rect l="l" t="t" r="r" b="b"/>
              <a:pathLst>
                <a:path w="5587" h="3814" extrusionOk="0">
                  <a:moveTo>
                    <a:pt x="434" y="1"/>
                  </a:moveTo>
                  <a:cubicBezTo>
                    <a:pt x="162" y="1"/>
                    <a:pt x="0" y="23"/>
                    <a:pt x="0" y="23"/>
                  </a:cubicBezTo>
                  <a:cubicBezTo>
                    <a:pt x="1684" y="3551"/>
                    <a:pt x="4552" y="3813"/>
                    <a:pt x="5365" y="3813"/>
                  </a:cubicBezTo>
                  <a:cubicBezTo>
                    <a:pt x="5507" y="3813"/>
                    <a:pt x="5587" y="3805"/>
                    <a:pt x="5587" y="3805"/>
                  </a:cubicBezTo>
                  <a:cubicBezTo>
                    <a:pt x="4297" y="350"/>
                    <a:pt x="1509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rot="-1119999">
              <a:off x="848317" y="820347"/>
              <a:ext cx="179499" cy="42626"/>
            </a:xfrm>
            <a:custGeom>
              <a:avLst/>
              <a:gdLst/>
              <a:ahLst/>
              <a:cxnLst/>
              <a:rect l="l" t="t" r="r" b="b"/>
              <a:pathLst>
                <a:path w="8662" h="2057" extrusionOk="0">
                  <a:moveTo>
                    <a:pt x="4683" y="0"/>
                  </a:moveTo>
                  <a:cubicBezTo>
                    <a:pt x="3435" y="0"/>
                    <a:pt x="1924" y="363"/>
                    <a:pt x="188" y="1523"/>
                  </a:cubicBezTo>
                  <a:lnTo>
                    <a:pt x="0" y="1523"/>
                  </a:lnTo>
                  <a:lnTo>
                    <a:pt x="188" y="1696"/>
                  </a:lnTo>
                  <a:lnTo>
                    <a:pt x="188" y="2057"/>
                  </a:lnTo>
                  <a:cubicBezTo>
                    <a:pt x="1822" y="902"/>
                    <a:pt x="3352" y="543"/>
                    <a:pt x="4635" y="543"/>
                  </a:cubicBezTo>
                  <a:cubicBezTo>
                    <a:pt x="6752" y="543"/>
                    <a:pt x="8193" y="1523"/>
                    <a:pt x="8301" y="1523"/>
                  </a:cubicBezTo>
                  <a:cubicBezTo>
                    <a:pt x="8301" y="1580"/>
                    <a:pt x="8321" y="1600"/>
                    <a:pt x="8349" y="1600"/>
                  </a:cubicBezTo>
                  <a:cubicBezTo>
                    <a:pt x="8405" y="1600"/>
                    <a:pt x="8488" y="1523"/>
                    <a:pt x="8488" y="1523"/>
                  </a:cubicBezTo>
                  <a:cubicBezTo>
                    <a:pt x="8662" y="1523"/>
                    <a:pt x="8662" y="1523"/>
                    <a:pt x="8662" y="1335"/>
                  </a:cubicBezTo>
                  <a:cubicBezTo>
                    <a:pt x="8662" y="1335"/>
                    <a:pt x="8301" y="1162"/>
                    <a:pt x="7940" y="801"/>
                  </a:cubicBezTo>
                  <a:cubicBezTo>
                    <a:pt x="7260" y="504"/>
                    <a:pt x="6154" y="0"/>
                    <a:pt x="4683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376;p32">
            <a:extLst>
              <a:ext uri="{FF2B5EF4-FFF2-40B4-BE49-F238E27FC236}">
                <a16:creationId xmlns:a16="http://schemas.microsoft.com/office/drawing/2014/main" id="{2533A9E3-6BA3-4F03-9E78-265FDDB0AC41}"/>
              </a:ext>
            </a:extLst>
          </p:cNvPr>
          <p:cNvSpPr txBox="1">
            <a:spLocks/>
          </p:cNvSpPr>
          <p:nvPr/>
        </p:nvSpPr>
        <p:spPr>
          <a:xfrm>
            <a:off x="1174648" y="1622267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2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. ນ.ແອນນີ້</a:t>
            </a:r>
          </a:p>
        </p:txBody>
      </p:sp>
      <p:sp>
        <p:nvSpPr>
          <p:cNvPr id="80" name="Google Shape;376;p32">
            <a:extLst>
              <a:ext uri="{FF2B5EF4-FFF2-40B4-BE49-F238E27FC236}">
                <a16:creationId xmlns:a16="http://schemas.microsoft.com/office/drawing/2014/main" id="{4EF1C785-00C1-42B1-B2FC-C9F9ADF84504}"/>
              </a:ext>
            </a:extLst>
          </p:cNvPr>
          <p:cNvSpPr txBox="1">
            <a:spLocks/>
          </p:cNvSpPr>
          <p:nvPr/>
        </p:nvSpPr>
        <p:spPr>
          <a:xfrm>
            <a:off x="1174648" y="1928370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3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. ນ.ແຫວນຄຳ</a:t>
            </a:r>
          </a:p>
        </p:txBody>
      </p:sp>
      <p:sp>
        <p:nvSpPr>
          <p:cNvPr id="81" name="Google Shape;376;p32">
            <a:extLst>
              <a:ext uri="{FF2B5EF4-FFF2-40B4-BE49-F238E27FC236}">
                <a16:creationId xmlns:a16="http://schemas.microsoft.com/office/drawing/2014/main" id="{9850C45A-B1A5-4DB7-B18F-23A9BFCF3CD0}"/>
              </a:ext>
            </a:extLst>
          </p:cNvPr>
          <p:cNvSpPr txBox="1">
            <a:spLocks/>
          </p:cNvSpPr>
          <p:nvPr/>
        </p:nvSpPr>
        <p:spPr>
          <a:xfrm>
            <a:off x="1174648" y="2250175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4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. ນ.ໄພພານິດ</a:t>
            </a:r>
          </a:p>
        </p:txBody>
      </p:sp>
      <p:sp>
        <p:nvSpPr>
          <p:cNvPr id="82" name="Google Shape;376;p32">
            <a:extLst>
              <a:ext uri="{FF2B5EF4-FFF2-40B4-BE49-F238E27FC236}">
                <a16:creationId xmlns:a16="http://schemas.microsoft.com/office/drawing/2014/main" id="{C23E2FCC-90E3-44C4-A474-43499038DA2C}"/>
              </a:ext>
            </a:extLst>
          </p:cNvPr>
          <p:cNvSpPr txBox="1">
            <a:spLocks/>
          </p:cNvSpPr>
          <p:nvPr/>
        </p:nvSpPr>
        <p:spPr>
          <a:xfrm>
            <a:off x="1174648" y="2578075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5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. ທ.ແອ</a:t>
            </a:r>
          </a:p>
        </p:txBody>
      </p:sp>
      <p:sp>
        <p:nvSpPr>
          <p:cNvPr id="83" name="Google Shape;376;p32">
            <a:extLst>
              <a:ext uri="{FF2B5EF4-FFF2-40B4-BE49-F238E27FC236}">
                <a16:creationId xmlns:a16="http://schemas.microsoft.com/office/drawing/2014/main" id="{27D544EB-3391-44F4-878F-22A57EDA367B}"/>
              </a:ext>
            </a:extLst>
          </p:cNvPr>
          <p:cNvSpPr txBox="1">
            <a:spLocks/>
          </p:cNvSpPr>
          <p:nvPr/>
        </p:nvSpPr>
        <p:spPr>
          <a:xfrm>
            <a:off x="1160793" y="3205983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7.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ທ.ໄຊປັນຍາ </a:t>
            </a:r>
          </a:p>
        </p:txBody>
      </p:sp>
      <p:sp>
        <p:nvSpPr>
          <p:cNvPr id="84" name="Google Shape;376;p32">
            <a:extLst>
              <a:ext uri="{FF2B5EF4-FFF2-40B4-BE49-F238E27FC236}">
                <a16:creationId xmlns:a16="http://schemas.microsoft.com/office/drawing/2014/main" id="{00E569D4-E952-417F-8D5B-1CDA9BC00B3C}"/>
              </a:ext>
            </a:extLst>
          </p:cNvPr>
          <p:cNvSpPr txBox="1">
            <a:spLocks/>
          </p:cNvSpPr>
          <p:nvPr/>
        </p:nvSpPr>
        <p:spPr>
          <a:xfrm>
            <a:off x="1174648" y="3556983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8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. ທ.ແທນ</a:t>
            </a:r>
          </a:p>
        </p:txBody>
      </p:sp>
      <p:sp>
        <p:nvSpPr>
          <p:cNvPr id="85" name="Google Shape;376;p32">
            <a:extLst>
              <a:ext uri="{FF2B5EF4-FFF2-40B4-BE49-F238E27FC236}">
                <a16:creationId xmlns:a16="http://schemas.microsoft.com/office/drawing/2014/main" id="{3FFDA863-2A65-480B-882A-6146E7F1026F}"/>
              </a:ext>
            </a:extLst>
          </p:cNvPr>
          <p:cNvSpPr txBox="1">
            <a:spLocks/>
          </p:cNvSpPr>
          <p:nvPr/>
        </p:nvSpPr>
        <p:spPr>
          <a:xfrm>
            <a:off x="1174648" y="3904797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9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. ທ.ວິໄລ</a:t>
            </a:r>
          </a:p>
        </p:txBody>
      </p:sp>
      <p:sp>
        <p:nvSpPr>
          <p:cNvPr id="86" name="Google Shape;376;p32">
            <a:extLst>
              <a:ext uri="{FF2B5EF4-FFF2-40B4-BE49-F238E27FC236}">
                <a16:creationId xmlns:a16="http://schemas.microsoft.com/office/drawing/2014/main" id="{5EE879C0-FEFB-42EA-B205-89EE388C534D}"/>
              </a:ext>
            </a:extLst>
          </p:cNvPr>
          <p:cNvSpPr txBox="1">
            <a:spLocks/>
          </p:cNvSpPr>
          <p:nvPr/>
        </p:nvSpPr>
        <p:spPr>
          <a:xfrm>
            <a:off x="1160793" y="4252611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10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. ທ.ໂອເວັ້ນ</a:t>
            </a:r>
          </a:p>
        </p:txBody>
      </p:sp>
      <p:sp>
        <p:nvSpPr>
          <p:cNvPr id="87" name="Google Shape;376;p32">
            <a:extLst>
              <a:ext uri="{FF2B5EF4-FFF2-40B4-BE49-F238E27FC236}">
                <a16:creationId xmlns:a16="http://schemas.microsoft.com/office/drawing/2014/main" id="{F8F2017F-2112-42E0-B3CA-7B92E6D9D6D1}"/>
              </a:ext>
            </a:extLst>
          </p:cNvPr>
          <p:cNvSpPr txBox="1">
            <a:spLocks/>
          </p:cNvSpPr>
          <p:nvPr/>
        </p:nvSpPr>
        <p:spPr>
          <a:xfrm>
            <a:off x="1174648" y="2878083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6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. ທ.ເກັ່ງເລົາ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window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8F01BDC-8F90-4DC4-93F4-98CE3E3B53A9}"/>
              </a:ext>
            </a:extLst>
          </p:cNvPr>
          <p:cNvSpPr txBox="1"/>
          <p:nvPr/>
        </p:nvSpPr>
        <p:spPr>
          <a:xfrm>
            <a:off x="575926" y="100127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9" name="Google Shape;443;p33">
            <a:extLst>
              <a:ext uri="{FF2B5EF4-FFF2-40B4-BE49-F238E27FC236}">
                <a16:creationId xmlns:a16="http://schemas.microsoft.com/office/drawing/2014/main" id="{403B2BBE-CF40-44E9-BB22-EE2192C4DF6C}"/>
              </a:ext>
            </a:extLst>
          </p:cNvPr>
          <p:cNvSpPr txBox="1">
            <a:spLocks/>
          </p:cNvSpPr>
          <p:nvPr/>
        </p:nvSpPr>
        <p:spPr>
          <a:xfrm>
            <a:off x="1234893" y="913500"/>
            <a:ext cx="8171386" cy="94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ກໍາໜົດໃຫ້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ມີຄ່າ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{32786, 10273, 01750, 33412, 28503, 12720}</a:t>
            </a:r>
          </a:p>
        </p:txBody>
      </p:sp>
      <p:graphicFrame>
        <p:nvGraphicFramePr>
          <p:cNvPr id="71" name="Table 70">
            <a:extLst>
              <a:ext uri="{FF2B5EF4-FFF2-40B4-BE49-F238E27FC236}">
                <a16:creationId xmlns:a16="http://schemas.microsoft.com/office/drawing/2014/main" id="{B3B73074-B161-44D5-9EAD-86E4BC153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538683"/>
              </p:ext>
            </p:extLst>
          </p:nvPr>
        </p:nvGraphicFramePr>
        <p:xfrm>
          <a:off x="1333407" y="1368593"/>
          <a:ext cx="4491393" cy="1324172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748324">
                  <a:extLst>
                    <a:ext uri="{9D8B030D-6E8A-4147-A177-3AD203B41FA5}">
                      <a16:colId xmlns:a16="http://schemas.microsoft.com/office/drawing/2014/main" val="2489549500"/>
                    </a:ext>
                  </a:extLst>
                </a:gridCol>
                <a:gridCol w="748324">
                  <a:extLst>
                    <a:ext uri="{9D8B030D-6E8A-4147-A177-3AD203B41FA5}">
                      <a16:colId xmlns:a16="http://schemas.microsoft.com/office/drawing/2014/main" val="2057618914"/>
                    </a:ext>
                  </a:extLst>
                </a:gridCol>
                <a:gridCol w="748324">
                  <a:extLst>
                    <a:ext uri="{9D8B030D-6E8A-4147-A177-3AD203B41FA5}">
                      <a16:colId xmlns:a16="http://schemas.microsoft.com/office/drawing/2014/main" val="874203368"/>
                    </a:ext>
                  </a:extLst>
                </a:gridCol>
                <a:gridCol w="748807">
                  <a:extLst>
                    <a:ext uri="{9D8B030D-6E8A-4147-A177-3AD203B41FA5}">
                      <a16:colId xmlns:a16="http://schemas.microsoft.com/office/drawing/2014/main" val="3913470662"/>
                    </a:ext>
                  </a:extLst>
                </a:gridCol>
                <a:gridCol w="748807">
                  <a:extLst>
                    <a:ext uri="{9D8B030D-6E8A-4147-A177-3AD203B41FA5}">
                      <a16:colId xmlns:a16="http://schemas.microsoft.com/office/drawing/2014/main" val="2539047492"/>
                    </a:ext>
                  </a:extLst>
                </a:gridCol>
                <a:gridCol w="748807">
                  <a:extLst>
                    <a:ext uri="{9D8B030D-6E8A-4147-A177-3AD203B41FA5}">
                      <a16:colId xmlns:a16="http://schemas.microsoft.com/office/drawing/2014/main" val="2957960592"/>
                    </a:ext>
                  </a:extLst>
                </a:gridCol>
              </a:tblGrid>
              <a:tr h="23152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o-LA" sz="12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ຕໍາແໜ່ງທີ່:</a:t>
                      </a:r>
                      <a:endParaRPr lang="en-US" sz="1200" dirty="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1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2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3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4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5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1026436"/>
                  </a:ext>
                </a:extLst>
              </a:tr>
              <a:tr h="1432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key</a:t>
                      </a:r>
                      <a:endParaRPr lang="en-US" sz="1200" dirty="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3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2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7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8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6</a:t>
                      </a:r>
                      <a:endParaRPr lang="en-US" sz="1600" dirty="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56744501"/>
                  </a:ext>
                </a:extLst>
              </a:tr>
              <a:tr h="131273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 </a:t>
                      </a:r>
                      <a:endParaRPr lang="en-US" sz="1600" dirty="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1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2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7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3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3208329"/>
                  </a:ext>
                </a:extLst>
              </a:tr>
              <a:tr h="1312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</a:t>
                      </a:r>
                      <a:endParaRPr lang="en-US" sz="1600" dirty="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1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7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5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9094949"/>
                  </a:ext>
                </a:extLst>
              </a:tr>
              <a:tr h="1312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3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3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4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1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2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0053885"/>
                  </a:ext>
                </a:extLst>
              </a:tr>
              <a:tr h="1312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2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8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5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3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7451441"/>
                  </a:ext>
                </a:extLst>
              </a:tr>
              <a:tr h="1312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1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2</a:t>
                      </a:r>
                      <a:endParaRPr lang="en-US" sz="1600" dirty="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7</a:t>
                      </a:r>
                      <a:endParaRPr lang="en-US" sz="160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2</a:t>
                      </a:r>
                      <a:endParaRPr lang="en-US" sz="1600" dirty="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0</a:t>
                      </a:r>
                      <a:endParaRPr lang="en-US" sz="1600" dirty="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62497836"/>
                  </a:ext>
                </a:extLst>
              </a:tr>
            </a:tbl>
          </a:graphicData>
        </a:graphic>
      </p:graphicFrame>
      <p:sp>
        <p:nvSpPr>
          <p:cNvPr id="73" name="Google Shape;443;p33">
            <a:extLst>
              <a:ext uri="{FF2B5EF4-FFF2-40B4-BE49-F238E27FC236}">
                <a16:creationId xmlns:a16="http://schemas.microsoft.com/office/drawing/2014/main" id="{F8BA943D-5792-464D-BDA5-BD76CB32C25A}"/>
              </a:ext>
            </a:extLst>
          </p:cNvPr>
          <p:cNvSpPr txBox="1">
            <a:spLocks/>
          </p:cNvSpPr>
          <p:nvPr/>
        </p:nvSpPr>
        <p:spPr>
          <a:xfrm>
            <a:off x="773109" y="3147858"/>
            <a:ext cx="4082400" cy="16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indent="457200" algn="l"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</a:t>
            </a: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ທີ່ຊໍ້າກັນໜ້ອຍທີ່ສຸດຄືຕຳແໜ່ງທີ່ 2 ແລະ 4. </a:t>
            </a:r>
            <a:endParaRPr lang="en-US" sz="14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0" marR="0" indent="457200" algn="l"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ດັ່ງນັ້ນ</a:t>
            </a:r>
            <a:r>
              <a:rPr lang="en-US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 </a:t>
            </a: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ຈື່ງເອີ້ນເອົາຕໍາແໜ່ງ 2 ແລະ 4 ມາຈັບຄູ່</a:t>
            </a:r>
            <a:r>
              <a:rPr lang="en-US" sz="14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  </a:t>
            </a:r>
          </a:p>
          <a:p>
            <a:pPr marL="0" marR="0" indent="457200" algn="l"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ກັນເພື່ອກໍາໜົດເປັນທີ່ຢູ່ໃນຕາຕະລາງ</a:t>
            </a:r>
            <a:endParaRPr lang="en-US" sz="14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0" marR="0" indent="457200" algn="l">
              <a:spcBef>
                <a:spcPts val="0"/>
              </a:spcBef>
              <a:spcAft>
                <a:spcPts val="800"/>
              </a:spcAft>
            </a:pP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ເຊີ່ງຈັບຄູ່ອອກມາໄດ້ 28</a:t>
            </a:r>
            <a:r>
              <a:rPr lang="en-US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 </a:t>
            </a: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07</a:t>
            </a:r>
            <a:r>
              <a:rPr lang="en-US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,​ </a:t>
            </a: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15</a:t>
            </a:r>
            <a:r>
              <a:rPr lang="en-US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 </a:t>
            </a: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31</a:t>
            </a:r>
            <a:r>
              <a:rPr lang="en-US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</a:t>
            </a: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80</a:t>
            </a:r>
            <a:r>
              <a:rPr lang="en-US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 </a:t>
            </a:r>
            <a:r>
              <a:rPr lang="lo-LA" sz="14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22</a:t>
            </a:r>
            <a:endParaRPr lang="en-US" sz="14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D94181E-06A4-4BDC-9EE7-2E65D1C06DF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301" y="2817282"/>
            <a:ext cx="3234878" cy="1831660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1726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A5B35F9F-7D77-477A-8545-E0108C9FD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36240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 startAt="5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ຮູບແບບ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Mid Square</a:t>
            </a:r>
          </a:p>
        </p:txBody>
      </p:sp>
      <p:sp>
        <p:nvSpPr>
          <p:cNvPr id="71" name="Google Shape;443;p33">
            <a:extLst>
              <a:ext uri="{FF2B5EF4-FFF2-40B4-BE49-F238E27FC236}">
                <a16:creationId xmlns:a16="http://schemas.microsoft.com/office/drawing/2014/main" id="{4E927FEF-13AD-4675-8386-5AC7E79E4902}"/>
              </a:ext>
            </a:extLst>
          </p:cNvPr>
          <p:cNvSpPr txBox="1">
            <a:spLocks/>
          </p:cNvSpPr>
          <p:nvPr/>
        </p:nvSpPr>
        <p:spPr>
          <a:xfrm>
            <a:off x="722823" y="1617799"/>
            <a:ext cx="8171386" cy="129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ເປັນການນໍາເອົາ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ຂໍ້ມູນມາຍົກກຳລັງສອງຈາກນັ້ນເລືອກເອົາຕຳແໜ່ງກາງມາໃຊ້ເປັນຕຳແໜ່ງທີ່ຢູ່ໃນ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Table </a:t>
            </a:r>
            <a:endParaRPr lang="lo-LA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ແຕ່ວິທີ່ນີ້ແມ່ນມີຂໍ້ກຳນົດທີ່ວ່າ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ຂໍ້ມູນຕ້ອງບໍ່ມີຄ່າຫຼາຍເກີນໄປ ເພາະຖ້າຕົວເລກຫຼາຍເວລາຂື້ນກຳລັງສອງຈະເຮັດໃຫ້ເປືອງເນື້ອທີ່ໜ່ວຍຄວາມຈຳ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AB956A4F-FC6B-4822-9C3B-24514C8BD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400848"/>
              </p:ext>
            </p:extLst>
          </p:nvPr>
        </p:nvGraphicFramePr>
        <p:xfrm>
          <a:off x="2030401" y="2908801"/>
          <a:ext cx="5083198" cy="169200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224685">
                  <a:extLst>
                    <a:ext uri="{9D8B030D-6E8A-4147-A177-3AD203B41FA5}">
                      <a16:colId xmlns:a16="http://schemas.microsoft.com/office/drawing/2014/main" val="3291584695"/>
                    </a:ext>
                  </a:extLst>
                </a:gridCol>
                <a:gridCol w="1247321">
                  <a:extLst>
                    <a:ext uri="{9D8B030D-6E8A-4147-A177-3AD203B41FA5}">
                      <a16:colId xmlns:a16="http://schemas.microsoft.com/office/drawing/2014/main" val="3055063838"/>
                    </a:ext>
                  </a:extLst>
                </a:gridCol>
                <a:gridCol w="1261832">
                  <a:extLst>
                    <a:ext uri="{9D8B030D-6E8A-4147-A177-3AD203B41FA5}">
                      <a16:colId xmlns:a16="http://schemas.microsoft.com/office/drawing/2014/main" val="2072518962"/>
                    </a:ext>
                  </a:extLst>
                </a:gridCol>
                <a:gridCol w="1349360">
                  <a:extLst>
                    <a:ext uri="{9D8B030D-6E8A-4147-A177-3AD203B41FA5}">
                      <a16:colId xmlns:a16="http://schemas.microsoft.com/office/drawing/2014/main" val="3342153367"/>
                    </a:ext>
                  </a:extLst>
                </a:gridCol>
              </a:tblGrid>
              <a:tr h="5085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key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o-LA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ກໍາລັງສອງ</a:t>
                      </a:r>
                      <a:endParaRPr lang="en-US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Defago Noto Sans" panose="020B0504020207020204" pitchFamily="34" charset="-34"/>
                        <a:ea typeface="+mn-ea"/>
                        <a:cs typeface="Defago Noto Sans" panose="020B0504020207020204" pitchFamily="34" charset="-34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o-LA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ຜົນໄດ້ຮັບ</a:t>
                      </a:r>
                      <a:endParaRPr lang="en-US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Defago Noto Sans" panose="020B0504020207020204" pitchFamily="34" charset="-34"/>
                        <a:ea typeface="+mn-ea"/>
                        <a:cs typeface="Defago Noto Sans" panose="020B0504020207020204" pitchFamily="34" charset="-34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o-LA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ຕໍາແໜ໋ງທີ່ຢູ່3</a:t>
                      </a:r>
                      <a:r>
                        <a:rPr lang="en-US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,</a:t>
                      </a:r>
                      <a:r>
                        <a:rPr lang="lo-LA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 4</a:t>
                      </a:r>
                      <a:r>
                        <a:rPr lang="en-US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,</a:t>
                      </a:r>
                      <a:r>
                        <a:rPr lang="lo-LA" sz="1100" dirty="0">
                          <a:effectLst/>
                          <a:latin typeface="Defago Noto Sans" panose="020B0504020207020204" pitchFamily="34" charset="-34"/>
                          <a:cs typeface="Defago Noto Sans" panose="020B0504020207020204" pitchFamily="34" charset="-34"/>
                        </a:rPr>
                        <a:t>5</a:t>
                      </a:r>
                      <a:endParaRPr lang="en-US" sz="1100" dirty="0">
                        <a:effectLst/>
                        <a:latin typeface="Defago Noto Sans" panose="020B0504020207020204" pitchFamily="34" charset="-34"/>
                        <a:ea typeface="Calibri" panose="020F0502020204030204" pitchFamily="34" charset="0"/>
                        <a:cs typeface="Defago Noto Sans" panose="020B0504020207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24910541"/>
                  </a:ext>
                </a:extLst>
              </a:tr>
              <a:tr h="295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312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312^2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097344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734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8513808"/>
                  </a:ext>
                </a:extLst>
              </a:tr>
              <a:tr h="295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124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124^2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015376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537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8704963"/>
                  </a:ext>
                </a:extLst>
              </a:tr>
              <a:tr h="295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542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542^2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293764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376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2066323"/>
                  </a:ext>
                </a:extLst>
              </a:tr>
              <a:tr h="295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056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056^2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003136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313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4452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47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443;p33">
            <a:extLst>
              <a:ext uri="{FF2B5EF4-FFF2-40B4-BE49-F238E27FC236}">
                <a16:creationId xmlns:a16="http://schemas.microsoft.com/office/drawing/2014/main" id="{4E927FEF-13AD-4675-8386-5AC7E79E4902}"/>
              </a:ext>
            </a:extLst>
          </p:cNvPr>
          <p:cNvSpPr txBox="1">
            <a:spLocks/>
          </p:cNvSpPr>
          <p:nvPr/>
        </p:nvSpPr>
        <p:spPr>
          <a:xfrm>
            <a:off x="723738" y="983114"/>
            <a:ext cx="8171386" cy="795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ເພື່ອແກ້ໄຂຂໍ້ມູນຈໍາກັດເພີ່ນຈື່ງເພີ່ມທາງເລືອກໃຫ້ ໂດຍກໍລະນີນີ້ມີ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 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ຂໍ້ມູນມີຂະໜາດໃຫຍ່ ໃຫ້ເລືອກບາງຕຳແໜ່ງຂອງ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ມາຂື້ນກຳລັງສອງ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graphicFrame>
        <p:nvGraphicFramePr>
          <p:cNvPr id="72" name="Table 71">
            <a:extLst>
              <a:ext uri="{FF2B5EF4-FFF2-40B4-BE49-F238E27FC236}">
                <a16:creationId xmlns:a16="http://schemas.microsoft.com/office/drawing/2014/main" id="{EF97295F-AF63-4B74-A70B-FE0506D66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975314"/>
              </p:ext>
            </p:extLst>
          </p:nvPr>
        </p:nvGraphicFramePr>
        <p:xfrm>
          <a:off x="1869820" y="1946786"/>
          <a:ext cx="5404360" cy="1948415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080872">
                  <a:extLst>
                    <a:ext uri="{9D8B030D-6E8A-4147-A177-3AD203B41FA5}">
                      <a16:colId xmlns:a16="http://schemas.microsoft.com/office/drawing/2014/main" val="1759125379"/>
                    </a:ext>
                  </a:extLst>
                </a:gridCol>
                <a:gridCol w="1080872">
                  <a:extLst>
                    <a:ext uri="{9D8B030D-6E8A-4147-A177-3AD203B41FA5}">
                      <a16:colId xmlns:a16="http://schemas.microsoft.com/office/drawing/2014/main" val="113886762"/>
                    </a:ext>
                  </a:extLst>
                </a:gridCol>
                <a:gridCol w="1080872">
                  <a:extLst>
                    <a:ext uri="{9D8B030D-6E8A-4147-A177-3AD203B41FA5}">
                      <a16:colId xmlns:a16="http://schemas.microsoft.com/office/drawing/2014/main" val="2659370716"/>
                    </a:ext>
                  </a:extLst>
                </a:gridCol>
                <a:gridCol w="1080872">
                  <a:extLst>
                    <a:ext uri="{9D8B030D-6E8A-4147-A177-3AD203B41FA5}">
                      <a16:colId xmlns:a16="http://schemas.microsoft.com/office/drawing/2014/main" val="3418699135"/>
                    </a:ext>
                  </a:extLst>
                </a:gridCol>
                <a:gridCol w="1080872">
                  <a:extLst>
                    <a:ext uri="{9D8B030D-6E8A-4147-A177-3AD203B41FA5}">
                      <a16:colId xmlns:a16="http://schemas.microsoft.com/office/drawing/2014/main" val="2342810801"/>
                    </a:ext>
                  </a:extLst>
                </a:gridCol>
              </a:tblGrid>
              <a:tr h="487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key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o-LA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ຄ່າທີ່ເລືອກ</a:t>
                      </a:r>
                      <a:endParaRPr lang="en-US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Defago Noto Sans" panose="020B0504020207020204" pitchFamily="34" charset="-34"/>
                        <a:ea typeface="+mn-ea"/>
                        <a:cs typeface="Defago Noto Sans" panose="020B0504020207020204" pitchFamily="34" charset="-34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o-LA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ກຳລັງສອງ</a:t>
                      </a:r>
                      <a:endParaRPr lang="en-US" sz="1100" b="1" i="0" u="none" strike="noStrike" cap="none">
                        <a:solidFill>
                          <a:schemeClr val="tx1"/>
                        </a:solidFill>
                        <a:effectLst/>
                        <a:latin typeface="Defago Noto Sans" panose="020B0504020207020204" pitchFamily="34" charset="-34"/>
                        <a:ea typeface="+mn-ea"/>
                        <a:cs typeface="Defago Noto Sans" panose="020B0504020207020204" pitchFamily="34" charset="-34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o-LA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ຜົນໄດ້ຮັບ</a:t>
                      </a:r>
                      <a:endParaRPr lang="en-US" sz="1100" b="1" i="0" u="none" strike="noStrike" cap="none" dirty="0">
                        <a:solidFill>
                          <a:schemeClr val="tx1"/>
                        </a:solidFill>
                        <a:effectLst/>
                        <a:latin typeface="Defago Noto Sans" panose="020B0504020207020204" pitchFamily="34" charset="-34"/>
                        <a:ea typeface="+mn-ea"/>
                        <a:cs typeface="Defago Noto Sans" panose="020B0504020207020204" pitchFamily="34" charset="-34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lo-LA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ຕໍາແໜ່ງທີ່ຢູ່</a:t>
                      </a:r>
                      <a:endParaRPr lang="en-US" sz="1100" b="1" i="0" u="none" strike="noStrike" cap="none">
                        <a:solidFill>
                          <a:schemeClr val="tx1"/>
                        </a:solidFill>
                        <a:effectLst/>
                        <a:latin typeface="Defago Noto Sans" panose="020B0504020207020204" pitchFamily="34" charset="-34"/>
                        <a:ea typeface="+mn-ea"/>
                        <a:cs typeface="Defago Noto Sans" panose="020B0504020207020204" pitchFamily="34" charset="-34"/>
                        <a:sym typeface="Arial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4658810"/>
                  </a:ext>
                </a:extLst>
              </a:tr>
              <a:tr h="3653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1356328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135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135^2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018225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822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2933494"/>
                  </a:ext>
                </a:extLst>
              </a:tr>
              <a:tr h="3653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2652355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265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265^2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070225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022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7380876"/>
                  </a:ext>
                </a:extLst>
              </a:tr>
              <a:tr h="3653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3645787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364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364^2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132496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249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8421895"/>
                  </a:ext>
                </a:extLst>
              </a:tr>
              <a:tr h="3653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3253463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325^2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105625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Defago Noto Sans" panose="020B0504020207020204" pitchFamily="34" charset="-34"/>
                          <a:ea typeface="+mn-ea"/>
                          <a:cs typeface="Defago Noto Sans" panose="020B0504020207020204" pitchFamily="34" charset="-34"/>
                          <a:sym typeface="Arial"/>
                        </a:rPr>
                        <a:t>562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1510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10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A5B35F9F-7D77-477A-8545-E0108C9FD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36240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 startAt="6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ຮູບແບບ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Folding Hashing</a:t>
            </a:r>
          </a:p>
        </p:txBody>
      </p:sp>
      <p:sp>
        <p:nvSpPr>
          <p:cNvPr id="71" name="Google Shape;443;p33">
            <a:extLst>
              <a:ext uri="{FF2B5EF4-FFF2-40B4-BE49-F238E27FC236}">
                <a16:creationId xmlns:a16="http://schemas.microsoft.com/office/drawing/2014/main" id="{4E927FEF-13AD-4675-8386-5AC7E79E4902}"/>
              </a:ext>
            </a:extLst>
          </p:cNvPr>
          <p:cNvSpPr txBox="1">
            <a:spLocks/>
          </p:cNvSpPr>
          <p:nvPr/>
        </p:nvSpPr>
        <p:spPr>
          <a:xfrm>
            <a:off x="547424" y="1457834"/>
            <a:ext cx="8277013" cy="92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indent="457200" algn="l">
              <a:spcBef>
                <a:spcPts val="0"/>
              </a:spcBef>
              <a:spcAft>
                <a:spcPts val="800"/>
              </a:spcAft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ເປັນການກໍານົດຄ່າ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ທີ່ຮັບມາແປງຈຳນວນຂອງຕົວເລກຕາມຈຳນວນ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Address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ແລ້ວລວມຄ່າ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</a:t>
            </a:r>
          </a:p>
          <a:p>
            <a:pPr marL="0" marR="0" indent="457200" algn="l">
              <a:spcBef>
                <a:spcPts val="0"/>
              </a:spcBef>
              <a:spcAft>
                <a:spcPts val="800"/>
              </a:spcAft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ຄຳນວນໄດ້ຕົວເລກທີ່ຕ້ອງການ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2" name="Google Shape;443;p33">
            <a:extLst>
              <a:ext uri="{FF2B5EF4-FFF2-40B4-BE49-F238E27FC236}">
                <a16:creationId xmlns:a16="http://schemas.microsoft.com/office/drawing/2014/main" id="{EBB4E56A-D85D-4ED1-BAA6-C02B2F837A1B}"/>
              </a:ext>
            </a:extLst>
          </p:cNvPr>
          <p:cNvSpPr txBox="1">
            <a:spLocks/>
          </p:cNvSpPr>
          <p:nvPr/>
        </p:nvSpPr>
        <p:spPr>
          <a:xfrm>
            <a:off x="759738" y="2157204"/>
            <a:ext cx="3624055" cy="4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457200" indent="-457200" algn="l">
              <a:buSzPct val="100000"/>
              <a:buFont typeface="+mj-lt"/>
              <a:buAutoNum type="arabicPeriod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ວິທີ 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Folding Shift</a:t>
            </a:r>
          </a:p>
        </p:txBody>
      </p:sp>
      <p:sp>
        <p:nvSpPr>
          <p:cNvPr id="74" name="Google Shape;443;p33">
            <a:extLst>
              <a:ext uri="{FF2B5EF4-FFF2-40B4-BE49-F238E27FC236}">
                <a16:creationId xmlns:a16="http://schemas.microsoft.com/office/drawing/2014/main" id="{A13634FD-A523-4CEB-9690-6A27363210CB}"/>
              </a:ext>
            </a:extLst>
          </p:cNvPr>
          <p:cNvSpPr txBox="1">
            <a:spLocks/>
          </p:cNvSpPr>
          <p:nvPr/>
        </p:nvSpPr>
        <p:spPr>
          <a:xfrm>
            <a:off x="856517" y="2514149"/>
            <a:ext cx="8171386" cy="277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ແບ່ງ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ໃຫ້ມີຂະໜາດເທົ່າກັບຂະໜາດຂອງຕຳແໜ່ງທີ່ຢູ່ທີ່ຕ້ອງການ </a:t>
            </a: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   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ເຊີ່ງປະກອບດ້ວຍ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3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ສ່ວນຄື: ຊ້າຍ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ເຄີ່ງກາງ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ຂວາ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ເລື່ອນ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ດ້ານຊ້າຍ ແລະ ດ້ານຂວາໃຫ້ມາເຄີ່ງກັບ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ເຄີ່ງກາງ</a:t>
            </a: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ບວກ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ທັງສາມສ່ວນເຂົ້າກັນ</a:t>
            </a: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ຈະໄດ້ຕໍາແໜ່ງທີ່ຢູ່ໃນ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Table,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ແຕ່ຖ້າຜົນທີ່ໄດ້ໃຫຍ່ກວ່າຂະໜາດຂອງຕຳແໜ່ງ</a:t>
            </a: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   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ທີ່ຢູ່ທີ່ຕ້ອງການໃຫ້ຕັດຕົວເລກທາງໜ້າສ່ວນທີ່ເກີນອອກໄປ ຕົວເລກທີ່ເຫຼືອແມ່ນຕຳແໜ່ງ</a:t>
            </a: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   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ທີ່ຢູ່ໃນ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Table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6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6710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38F01BDC-8F90-4DC4-93F4-98CE3E3B53A9}"/>
              </a:ext>
            </a:extLst>
          </p:cNvPr>
          <p:cNvSpPr txBox="1"/>
          <p:nvPr/>
        </p:nvSpPr>
        <p:spPr>
          <a:xfrm>
            <a:off x="575926" y="100127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9" name="Google Shape;443;p33">
            <a:extLst>
              <a:ext uri="{FF2B5EF4-FFF2-40B4-BE49-F238E27FC236}">
                <a16:creationId xmlns:a16="http://schemas.microsoft.com/office/drawing/2014/main" id="{403B2BBE-CF40-44E9-BB22-EE2192C4DF6C}"/>
              </a:ext>
            </a:extLst>
          </p:cNvPr>
          <p:cNvSpPr txBox="1">
            <a:spLocks/>
          </p:cNvSpPr>
          <p:nvPr/>
        </p:nvSpPr>
        <p:spPr>
          <a:xfrm>
            <a:off x="1234893" y="913500"/>
            <a:ext cx="8171386" cy="94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ການເຮັດວຽກຂອງ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fold shift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ໂດຍກໍາໜົດໃຫ້ຕົວເລກຕໍາແໜ່ງຂໍ້ມູນທີ່ຕ້ອງການ</a:t>
            </a: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ມີຂະໜາດ 3ຫຼັກ,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ທີ່ຕ້ອງການແມ່ນ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345721805</a:t>
            </a:r>
          </a:p>
        </p:txBody>
      </p:sp>
      <p:sp>
        <p:nvSpPr>
          <p:cNvPr id="73" name="Google Shape;443;p33">
            <a:extLst>
              <a:ext uri="{FF2B5EF4-FFF2-40B4-BE49-F238E27FC236}">
                <a16:creationId xmlns:a16="http://schemas.microsoft.com/office/drawing/2014/main" id="{F8BA943D-5792-464D-BDA5-BD76CB32C25A}"/>
              </a:ext>
            </a:extLst>
          </p:cNvPr>
          <p:cNvSpPr txBox="1">
            <a:spLocks/>
          </p:cNvSpPr>
          <p:nvPr/>
        </p:nvSpPr>
        <p:spPr>
          <a:xfrm>
            <a:off x="101882" y="3495367"/>
            <a:ext cx="4670091" cy="16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5715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lo-L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Phetsarath OT" panose="02000500000000000000" pitchFamily="2" charset="0"/>
              </a:rPr>
              <a:t>	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ພັບດ້ານຊ້າຍແລະຂວາໃຫ້ມາເຄີ່ງກັບຕົວເຄີ່ງກາງ</a:t>
            </a:r>
            <a:endParaRPr lang="en-US" sz="11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8D6E82D-97AA-4D18-B69E-D035007B07A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3" y="1592606"/>
            <a:ext cx="3781488" cy="169914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D637CB17-7221-4045-8D96-CE1B59A55C32}"/>
              </a:ext>
            </a:extLst>
          </p:cNvPr>
          <p:cNvSpPr/>
          <p:nvPr/>
        </p:nvSpPr>
        <p:spPr>
          <a:xfrm>
            <a:off x="3427638" y="3996000"/>
            <a:ext cx="1076673" cy="234000"/>
          </a:xfrm>
          <a:prstGeom prst="rightArrow">
            <a:avLst/>
          </a:prstGeom>
          <a:solidFill>
            <a:srgbClr val="FC8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EAC5105-E93D-4321-81CB-FC11BE3254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99" y="2571750"/>
            <a:ext cx="3655619" cy="2004458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22738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37992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277;p64">
            <a:extLst>
              <a:ext uri="{FF2B5EF4-FFF2-40B4-BE49-F238E27FC236}">
                <a16:creationId xmlns:a16="http://schemas.microsoft.com/office/drawing/2014/main" id="{3350841A-D454-4C13-B3AD-4D9B805D70E3}"/>
              </a:ext>
            </a:extLst>
          </p:cNvPr>
          <p:cNvGrpSpPr/>
          <p:nvPr/>
        </p:nvGrpSpPr>
        <p:grpSpPr>
          <a:xfrm>
            <a:off x="547424" y="465689"/>
            <a:ext cx="437993" cy="434219"/>
            <a:chOff x="2494241" y="1977114"/>
            <a:chExt cx="613115" cy="607831"/>
          </a:xfrm>
        </p:grpSpPr>
        <p:sp>
          <p:nvSpPr>
            <p:cNvPr id="34" name="Google Shape;4278;p64">
              <a:extLst>
                <a:ext uri="{FF2B5EF4-FFF2-40B4-BE49-F238E27FC236}">
                  <a16:creationId xmlns:a16="http://schemas.microsoft.com/office/drawing/2014/main" id="{16948CEC-CC33-4638-A6A4-F3010FD9905F}"/>
                </a:ext>
              </a:extLst>
            </p:cNvPr>
            <p:cNvSpPr/>
            <p:nvPr/>
          </p:nvSpPr>
          <p:spPr>
            <a:xfrm>
              <a:off x="2592519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4925" y="1"/>
                  </a:moveTo>
                  <a:cubicBezTo>
                    <a:pt x="4632" y="1"/>
                    <a:pt x="4347" y="151"/>
                    <a:pt x="4140" y="422"/>
                  </a:cubicBezTo>
                  <a:cubicBezTo>
                    <a:pt x="3733" y="928"/>
                    <a:pt x="2864" y="1441"/>
                    <a:pt x="1610" y="1441"/>
                  </a:cubicBezTo>
                  <a:cubicBezTo>
                    <a:pt x="1486" y="1441"/>
                    <a:pt x="1359" y="1436"/>
                    <a:pt x="1228" y="1426"/>
                  </a:cubicBezTo>
                  <a:cubicBezTo>
                    <a:pt x="673" y="1426"/>
                    <a:pt x="108" y="1766"/>
                    <a:pt x="108" y="2322"/>
                  </a:cubicBezTo>
                  <a:cubicBezTo>
                    <a:pt x="1" y="2886"/>
                    <a:pt x="449" y="3442"/>
                    <a:pt x="1004" y="3442"/>
                  </a:cubicBezTo>
                  <a:lnTo>
                    <a:pt x="2241" y="3442"/>
                  </a:lnTo>
                  <a:cubicBezTo>
                    <a:pt x="3692" y="3334"/>
                    <a:pt x="4929" y="2662"/>
                    <a:pt x="5709" y="1650"/>
                  </a:cubicBezTo>
                  <a:cubicBezTo>
                    <a:pt x="6049" y="1202"/>
                    <a:pt x="5933" y="530"/>
                    <a:pt x="5485" y="198"/>
                  </a:cubicBezTo>
                  <a:cubicBezTo>
                    <a:pt x="5308" y="64"/>
                    <a:pt x="5115" y="1"/>
                    <a:pt x="49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79;p64">
              <a:extLst>
                <a:ext uri="{FF2B5EF4-FFF2-40B4-BE49-F238E27FC236}">
                  <a16:creationId xmlns:a16="http://schemas.microsoft.com/office/drawing/2014/main" id="{8EA5DC01-6522-41CE-AA36-FEECBEF0E3C9}"/>
                </a:ext>
              </a:extLst>
            </p:cNvPr>
            <p:cNvSpPr/>
            <p:nvPr/>
          </p:nvSpPr>
          <p:spPr>
            <a:xfrm>
              <a:off x="2502296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3324" y="1"/>
                  </a:moveTo>
                  <a:cubicBezTo>
                    <a:pt x="1979" y="1"/>
                    <a:pt x="856" y="818"/>
                    <a:pt x="225" y="1239"/>
                  </a:cubicBezTo>
                  <a:cubicBezTo>
                    <a:pt x="1" y="1463"/>
                    <a:pt x="1" y="1803"/>
                    <a:pt x="225" y="2027"/>
                  </a:cubicBezTo>
                  <a:cubicBezTo>
                    <a:pt x="780" y="2583"/>
                    <a:pt x="1793" y="3595"/>
                    <a:pt x="3137" y="3703"/>
                  </a:cubicBezTo>
                  <a:cubicBezTo>
                    <a:pt x="3211" y="3711"/>
                    <a:pt x="3284" y="3714"/>
                    <a:pt x="3355" y="3714"/>
                  </a:cubicBezTo>
                  <a:cubicBezTo>
                    <a:pt x="4372" y="3714"/>
                    <a:pt x="5160" y="2965"/>
                    <a:pt x="5260" y="2027"/>
                  </a:cubicBezTo>
                  <a:cubicBezTo>
                    <a:pt x="5377" y="1015"/>
                    <a:pt x="4588" y="119"/>
                    <a:pt x="3585" y="11"/>
                  </a:cubicBezTo>
                  <a:cubicBezTo>
                    <a:pt x="3497" y="4"/>
                    <a:pt x="3410" y="1"/>
                    <a:pt x="33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80;p64">
              <a:extLst>
                <a:ext uri="{FF2B5EF4-FFF2-40B4-BE49-F238E27FC236}">
                  <a16:creationId xmlns:a16="http://schemas.microsoft.com/office/drawing/2014/main" id="{D319532A-CAEF-4214-B8ED-2726480F8539}"/>
                </a:ext>
              </a:extLst>
            </p:cNvPr>
            <p:cNvSpPr/>
            <p:nvPr/>
          </p:nvSpPr>
          <p:spPr>
            <a:xfrm>
              <a:off x="2595078" y="2414912"/>
              <a:ext cx="169852" cy="101049"/>
            </a:xfrm>
            <a:custGeom>
              <a:avLst/>
              <a:gdLst/>
              <a:ahLst/>
              <a:cxnLst/>
              <a:rect l="l" t="t" r="r" b="b"/>
              <a:pathLst>
                <a:path w="7169" h="4265" extrusionOk="0">
                  <a:moveTo>
                    <a:pt x="6426" y="0"/>
                  </a:moveTo>
                  <a:cubicBezTo>
                    <a:pt x="6224" y="0"/>
                    <a:pt x="6011" y="125"/>
                    <a:pt x="5941" y="340"/>
                  </a:cubicBezTo>
                  <a:cubicBezTo>
                    <a:pt x="4705" y="2580"/>
                    <a:pt x="3701" y="2580"/>
                    <a:pt x="2581" y="2580"/>
                  </a:cubicBezTo>
                  <a:cubicBezTo>
                    <a:pt x="1909" y="2696"/>
                    <a:pt x="1120" y="2696"/>
                    <a:pt x="341" y="3145"/>
                  </a:cubicBezTo>
                  <a:cubicBezTo>
                    <a:pt x="117" y="3252"/>
                    <a:pt x="0" y="3700"/>
                    <a:pt x="117" y="3924"/>
                  </a:cubicBezTo>
                  <a:cubicBezTo>
                    <a:pt x="224" y="4148"/>
                    <a:pt x="448" y="4265"/>
                    <a:pt x="672" y="4265"/>
                  </a:cubicBezTo>
                  <a:cubicBezTo>
                    <a:pt x="789" y="4265"/>
                    <a:pt x="896" y="4265"/>
                    <a:pt x="1013" y="4148"/>
                  </a:cubicBezTo>
                  <a:cubicBezTo>
                    <a:pt x="1461" y="3924"/>
                    <a:pt x="2016" y="3924"/>
                    <a:pt x="2581" y="3924"/>
                  </a:cubicBezTo>
                  <a:cubicBezTo>
                    <a:pt x="3925" y="3817"/>
                    <a:pt x="5493" y="3817"/>
                    <a:pt x="7061" y="904"/>
                  </a:cubicBezTo>
                  <a:cubicBezTo>
                    <a:pt x="7169" y="680"/>
                    <a:pt x="7061" y="232"/>
                    <a:pt x="6721" y="116"/>
                  </a:cubicBezTo>
                  <a:cubicBezTo>
                    <a:pt x="6642" y="37"/>
                    <a:pt x="6535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81;p64">
              <a:extLst>
                <a:ext uri="{FF2B5EF4-FFF2-40B4-BE49-F238E27FC236}">
                  <a16:creationId xmlns:a16="http://schemas.microsoft.com/office/drawing/2014/main" id="{19B885AD-43B5-44FB-B49A-3DF3203FA50F}"/>
                </a:ext>
              </a:extLst>
            </p:cNvPr>
            <p:cNvSpPr/>
            <p:nvPr/>
          </p:nvSpPr>
          <p:spPr>
            <a:xfrm>
              <a:off x="2595078" y="2481347"/>
              <a:ext cx="37174" cy="34615"/>
            </a:xfrm>
            <a:custGeom>
              <a:avLst/>
              <a:gdLst/>
              <a:ahLst/>
              <a:cxnLst/>
              <a:rect l="l" t="t" r="r" b="b"/>
              <a:pathLst>
                <a:path w="1569" h="1461" extrusionOk="0">
                  <a:moveTo>
                    <a:pt x="1120" y="0"/>
                  </a:moveTo>
                  <a:cubicBezTo>
                    <a:pt x="896" y="0"/>
                    <a:pt x="672" y="117"/>
                    <a:pt x="341" y="341"/>
                  </a:cubicBezTo>
                  <a:cubicBezTo>
                    <a:pt x="117" y="448"/>
                    <a:pt x="0" y="896"/>
                    <a:pt x="117" y="1120"/>
                  </a:cubicBezTo>
                  <a:cubicBezTo>
                    <a:pt x="224" y="1344"/>
                    <a:pt x="448" y="1461"/>
                    <a:pt x="672" y="1461"/>
                  </a:cubicBezTo>
                  <a:cubicBezTo>
                    <a:pt x="789" y="1461"/>
                    <a:pt x="896" y="1461"/>
                    <a:pt x="1013" y="1344"/>
                  </a:cubicBezTo>
                  <a:cubicBezTo>
                    <a:pt x="1237" y="1237"/>
                    <a:pt x="1344" y="1237"/>
                    <a:pt x="1568" y="1120"/>
                  </a:cubicBezTo>
                  <a:cubicBezTo>
                    <a:pt x="1568" y="67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82;p64">
              <a:extLst>
                <a:ext uri="{FF2B5EF4-FFF2-40B4-BE49-F238E27FC236}">
                  <a16:creationId xmlns:a16="http://schemas.microsoft.com/office/drawing/2014/main" id="{71CAE787-A110-40CC-A895-D02E6D2F8A43}"/>
                </a:ext>
              </a:extLst>
            </p:cNvPr>
            <p:cNvSpPr/>
            <p:nvPr/>
          </p:nvSpPr>
          <p:spPr>
            <a:xfrm>
              <a:off x="2727758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345" y="1"/>
                  </a:moveTo>
                  <a:cubicBezTo>
                    <a:pt x="789" y="1"/>
                    <a:pt x="341" y="341"/>
                    <a:pt x="225" y="897"/>
                  </a:cubicBezTo>
                  <a:lnTo>
                    <a:pt x="225" y="1569"/>
                  </a:lnTo>
                  <a:cubicBezTo>
                    <a:pt x="117" y="2358"/>
                    <a:pt x="1" y="3478"/>
                    <a:pt x="117" y="4705"/>
                  </a:cubicBezTo>
                  <a:cubicBezTo>
                    <a:pt x="225" y="5153"/>
                    <a:pt x="673" y="5601"/>
                    <a:pt x="1121" y="5601"/>
                  </a:cubicBezTo>
                  <a:lnTo>
                    <a:pt x="1237" y="5601"/>
                  </a:lnTo>
                  <a:cubicBezTo>
                    <a:pt x="1793" y="5494"/>
                    <a:pt x="2241" y="4929"/>
                    <a:pt x="2133" y="4374"/>
                  </a:cubicBezTo>
                  <a:cubicBezTo>
                    <a:pt x="2017" y="3361"/>
                    <a:pt x="2133" y="2582"/>
                    <a:pt x="2241" y="1793"/>
                  </a:cubicBezTo>
                  <a:lnTo>
                    <a:pt x="2241" y="1121"/>
                  </a:lnTo>
                  <a:cubicBezTo>
                    <a:pt x="2357" y="565"/>
                    <a:pt x="1909" y="1"/>
                    <a:pt x="134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83;p64">
              <a:extLst>
                <a:ext uri="{FF2B5EF4-FFF2-40B4-BE49-F238E27FC236}">
                  <a16:creationId xmlns:a16="http://schemas.microsoft.com/office/drawing/2014/main" id="{56651FF3-3E23-4170-A226-14CCD6ECAD0A}"/>
                </a:ext>
              </a:extLst>
            </p:cNvPr>
            <p:cNvSpPr/>
            <p:nvPr/>
          </p:nvSpPr>
          <p:spPr>
            <a:xfrm>
              <a:off x="2817980" y="2444172"/>
              <a:ext cx="55867" cy="132725"/>
            </a:xfrm>
            <a:custGeom>
              <a:avLst/>
              <a:gdLst/>
              <a:ahLst/>
              <a:cxnLst/>
              <a:rect l="l" t="t" r="r" b="b"/>
              <a:pathLst>
                <a:path w="2358" h="5602" extrusionOk="0">
                  <a:moveTo>
                    <a:pt x="1013" y="1"/>
                  </a:moveTo>
                  <a:cubicBezTo>
                    <a:pt x="449" y="1"/>
                    <a:pt x="1" y="565"/>
                    <a:pt x="1" y="1121"/>
                  </a:cubicBezTo>
                  <a:cubicBezTo>
                    <a:pt x="117" y="1345"/>
                    <a:pt x="117" y="1569"/>
                    <a:pt x="117" y="1793"/>
                  </a:cubicBezTo>
                  <a:cubicBezTo>
                    <a:pt x="225" y="2582"/>
                    <a:pt x="341" y="3361"/>
                    <a:pt x="225" y="4374"/>
                  </a:cubicBezTo>
                  <a:cubicBezTo>
                    <a:pt x="117" y="4929"/>
                    <a:pt x="565" y="5494"/>
                    <a:pt x="1121" y="5601"/>
                  </a:cubicBezTo>
                  <a:lnTo>
                    <a:pt x="1237" y="5601"/>
                  </a:lnTo>
                  <a:cubicBezTo>
                    <a:pt x="1685" y="5601"/>
                    <a:pt x="2133" y="5153"/>
                    <a:pt x="2241" y="4705"/>
                  </a:cubicBezTo>
                  <a:cubicBezTo>
                    <a:pt x="2357" y="3478"/>
                    <a:pt x="2241" y="2358"/>
                    <a:pt x="2133" y="1569"/>
                  </a:cubicBezTo>
                  <a:lnTo>
                    <a:pt x="2133" y="897"/>
                  </a:lnTo>
                  <a:cubicBezTo>
                    <a:pt x="2017" y="341"/>
                    <a:pt x="1569" y="1"/>
                    <a:pt x="101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84;p64">
              <a:extLst>
                <a:ext uri="{FF2B5EF4-FFF2-40B4-BE49-F238E27FC236}">
                  <a16:creationId xmlns:a16="http://schemas.microsoft.com/office/drawing/2014/main" id="{0A222C9B-7487-45D9-BDC5-339DA9DE13CE}"/>
                </a:ext>
              </a:extLst>
            </p:cNvPr>
            <p:cNvSpPr/>
            <p:nvPr/>
          </p:nvSpPr>
          <p:spPr>
            <a:xfrm>
              <a:off x="2688048" y="2460094"/>
              <a:ext cx="42504" cy="31890"/>
            </a:xfrm>
            <a:custGeom>
              <a:avLst/>
              <a:gdLst/>
              <a:ahLst/>
              <a:cxnLst/>
              <a:rect l="l" t="t" r="r" b="b"/>
              <a:pathLst>
                <a:path w="1794" h="1346" extrusionOk="0"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229" y="1345"/>
                  </a:moveTo>
                  <a:lnTo>
                    <a:pt x="1229" y="1345"/>
                  </a:lnTo>
                  <a:lnTo>
                    <a:pt x="1229" y="1345"/>
                  </a:lnTo>
                  <a:close/>
                  <a:moveTo>
                    <a:pt x="1793" y="897"/>
                  </a:moveTo>
                  <a:cubicBezTo>
                    <a:pt x="1569" y="1014"/>
                    <a:pt x="1345" y="1238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lnTo>
                    <a:pt x="1793" y="897"/>
                  </a:lnTo>
                  <a:close/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lnTo>
                    <a:pt x="1" y="565"/>
                  </a:lnTo>
                  <a:cubicBezTo>
                    <a:pt x="332" y="449"/>
                    <a:pt x="556" y="225"/>
                    <a:pt x="897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85;p64">
              <a:extLst>
                <a:ext uri="{FF2B5EF4-FFF2-40B4-BE49-F238E27FC236}">
                  <a16:creationId xmlns:a16="http://schemas.microsoft.com/office/drawing/2014/main" id="{7A9340A8-8B0E-4DBA-AF8E-E3D0622C17E1}"/>
                </a:ext>
              </a:extLst>
            </p:cNvPr>
            <p:cNvSpPr/>
            <p:nvPr/>
          </p:nvSpPr>
          <p:spPr>
            <a:xfrm>
              <a:off x="2688048" y="2460094"/>
              <a:ext cx="42504" cy="34638"/>
            </a:xfrm>
            <a:custGeom>
              <a:avLst/>
              <a:gdLst/>
              <a:ahLst/>
              <a:cxnLst/>
              <a:rect l="l" t="t" r="r" b="b"/>
              <a:pathLst>
                <a:path w="1794" h="1462" extrusionOk="0">
                  <a:moveTo>
                    <a:pt x="897" y="1"/>
                  </a:moveTo>
                  <a:cubicBezTo>
                    <a:pt x="556" y="225"/>
                    <a:pt x="332" y="449"/>
                    <a:pt x="1" y="565"/>
                  </a:cubicBezTo>
                  <a:cubicBezTo>
                    <a:pt x="332" y="897"/>
                    <a:pt x="556" y="1238"/>
                    <a:pt x="1005" y="1462"/>
                  </a:cubicBezTo>
                  <a:cubicBezTo>
                    <a:pt x="1005" y="1462"/>
                    <a:pt x="1121" y="1345"/>
                    <a:pt x="1229" y="1345"/>
                  </a:cubicBezTo>
                  <a:cubicBezTo>
                    <a:pt x="1345" y="1238"/>
                    <a:pt x="1569" y="1014"/>
                    <a:pt x="1793" y="897"/>
                  </a:cubicBezTo>
                  <a:cubicBezTo>
                    <a:pt x="1453" y="565"/>
                    <a:pt x="1121" y="341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86;p64">
              <a:extLst>
                <a:ext uri="{FF2B5EF4-FFF2-40B4-BE49-F238E27FC236}">
                  <a16:creationId xmlns:a16="http://schemas.microsoft.com/office/drawing/2014/main" id="{395EEDE0-D46E-408E-BA77-8D86958A4FC2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" y="896"/>
                  </a:moveTo>
                  <a:lnTo>
                    <a:pt x="1" y="896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1" y="896"/>
                  </a:lnTo>
                  <a:close/>
                  <a:moveTo>
                    <a:pt x="1909" y="0"/>
                  </a:moveTo>
                  <a:lnTo>
                    <a:pt x="1909" y="0"/>
                  </a:lnTo>
                  <a:cubicBezTo>
                    <a:pt x="1909" y="117"/>
                    <a:pt x="1909" y="224"/>
                    <a:pt x="2017" y="341"/>
                  </a:cubicBez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87;p64">
              <a:extLst>
                <a:ext uri="{FF2B5EF4-FFF2-40B4-BE49-F238E27FC236}">
                  <a16:creationId xmlns:a16="http://schemas.microsoft.com/office/drawing/2014/main" id="{D5BAD853-E22F-4963-892B-C5D91EC200F8}"/>
                </a:ext>
              </a:extLst>
            </p:cNvPr>
            <p:cNvSpPr/>
            <p:nvPr/>
          </p:nvSpPr>
          <p:spPr>
            <a:xfrm>
              <a:off x="2823287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909" y="0"/>
                  </a:moveTo>
                  <a:cubicBezTo>
                    <a:pt x="1345" y="448"/>
                    <a:pt x="673" y="672"/>
                    <a:pt x="1" y="896"/>
                  </a:cubicBezTo>
                  <a:lnTo>
                    <a:pt x="1" y="1909"/>
                  </a:lnTo>
                  <a:cubicBezTo>
                    <a:pt x="789" y="1792"/>
                    <a:pt x="1461" y="1461"/>
                    <a:pt x="2017" y="1120"/>
                  </a:cubicBezTo>
                  <a:lnTo>
                    <a:pt x="2017" y="341"/>
                  </a:lnTo>
                  <a:cubicBezTo>
                    <a:pt x="1909" y="224"/>
                    <a:pt x="1909" y="117"/>
                    <a:pt x="1909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88;p64">
              <a:extLst>
                <a:ext uri="{FF2B5EF4-FFF2-40B4-BE49-F238E27FC236}">
                  <a16:creationId xmlns:a16="http://schemas.microsoft.com/office/drawing/2014/main" id="{98AE1A20-4CCD-4636-A568-3E876B736971}"/>
                </a:ext>
              </a:extLst>
            </p:cNvPr>
            <p:cNvSpPr/>
            <p:nvPr/>
          </p:nvSpPr>
          <p:spPr>
            <a:xfrm>
              <a:off x="2733065" y="2481347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1909" y="896"/>
                  </a:moveTo>
                  <a:lnTo>
                    <a:pt x="1909" y="1909"/>
                  </a:lnTo>
                  <a:lnTo>
                    <a:pt x="1909" y="1909"/>
                  </a:lnTo>
                  <a:lnTo>
                    <a:pt x="1909" y="896"/>
                  </a:lnTo>
                  <a:lnTo>
                    <a:pt x="1909" y="896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89;p64">
              <a:extLst>
                <a:ext uri="{FF2B5EF4-FFF2-40B4-BE49-F238E27FC236}">
                  <a16:creationId xmlns:a16="http://schemas.microsoft.com/office/drawing/2014/main" id="{6F59AACB-C2CF-487E-B579-05C86E261B74}"/>
                </a:ext>
              </a:extLst>
            </p:cNvPr>
            <p:cNvSpPr/>
            <p:nvPr/>
          </p:nvSpPr>
          <p:spPr>
            <a:xfrm>
              <a:off x="2730530" y="2481347"/>
              <a:ext cx="47788" cy="45229"/>
            </a:xfrm>
            <a:custGeom>
              <a:avLst/>
              <a:gdLst/>
              <a:ahLst/>
              <a:cxnLst/>
              <a:rect l="l" t="t" r="r" b="b"/>
              <a:pathLst>
                <a:path w="2017" h="1909" extrusionOk="0">
                  <a:moveTo>
                    <a:pt x="108" y="0"/>
                  </a:moveTo>
                  <a:cubicBezTo>
                    <a:pt x="0" y="341"/>
                    <a:pt x="0" y="789"/>
                    <a:pt x="0" y="1120"/>
                  </a:cubicBezTo>
                  <a:cubicBezTo>
                    <a:pt x="556" y="1461"/>
                    <a:pt x="1228" y="1792"/>
                    <a:pt x="2016" y="1909"/>
                  </a:cubicBezTo>
                  <a:lnTo>
                    <a:pt x="2016" y="896"/>
                  </a:lnTo>
                  <a:cubicBezTo>
                    <a:pt x="1344" y="672"/>
                    <a:pt x="672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90;p64">
              <a:extLst>
                <a:ext uri="{FF2B5EF4-FFF2-40B4-BE49-F238E27FC236}">
                  <a16:creationId xmlns:a16="http://schemas.microsoft.com/office/drawing/2014/main" id="{F0805891-241F-40DD-B9D3-C8223D24D20E}"/>
                </a:ext>
              </a:extLst>
            </p:cNvPr>
            <p:cNvSpPr/>
            <p:nvPr/>
          </p:nvSpPr>
          <p:spPr>
            <a:xfrm>
              <a:off x="2690607" y="2295571"/>
              <a:ext cx="220388" cy="207025"/>
            </a:xfrm>
            <a:custGeom>
              <a:avLst/>
              <a:gdLst/>
              <a:ahLst/>
              <a:cxnLst/>
              <a:rect l="l" t="t" r="r" b="b"/>
              <a:pathLst>
                <a:path w="9302" h="8738" extrusionOk="0">
                  <a:moveTo>
                    <a:pt x="4597" y="1"/>
                  </a:moveTo>
                  <a:cubicBezTo>
                    <a:pt x="2017" y="1"/>
                    <a:pt x="0" y="2017"/>
                    <a:pt x="0" y="4373"/>
                  </a:cubicBezTo>
                  <a:cubicBezTo>
                    <a:pt x="0" y="6837"/>
                    <a:pt x="2017" y="8737"/>
                    <a:pt x="4597" y="8737"/>
                  </a:cubicBezTo>
                  <a:cubicBezTo>
                    <a:pt x="7285" y="8737"/>
                    <a:pt x="9301" y="6837"/>
                    <a:pt x="9301" y="4373"/>
                  </a:cubicBezTo>
                  <a:cubicBezTo>
                    <a:pt x="9301" y="2017"/>
                    <a:pt x="7285" y="1"/>
                    <a:pt x="45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91;p64">
              <a:extLst>
                <a:ext uri="{FF2B5EF4-FFF2-40B4-BE49-F238E27FC236}">
                  <a16:creationId xmlns:a16="http://schemas.microsoft.com/office/drawing/2014/main" id="{D9CC8924-67F1-486F-9A9A-ADB62A659114}"/>
                </a:ext>
              </a:extLst>
            </p:cNvPr>
            <p:cNvSpPr/>
            <p:nvPr/>
          </p:nvSpPr>
          <p:spPr>
            <a:xfrm>
              <a:off x="2695914" y="2436330"/>
              <a:ext cx="87710" cy="66268"/>
            </a:xfrm>
            <a:custGeom>
              <a:avLst/>
              <a:gdLst/>
              <a:ahLst/>
              <a:cxnLst/>
              <a:rect l="l" t="t" r="r" b="b"/>
              <a:pathLst>
                <a:path w="3702" h="2797" extrusionOk="0">
                  <a:moveTo>
                    <a:pt x="0" y="0"/>
                  </a:moveTo>
                  <a:lnTo>
                    <a:pt x="0" y="0"/>
                  </a:lnTo>
                  <a:cubicBezTo>
                    <a:pt x="565" y="1452"/>
                    <a:pt x="2017" y="2572"/>
                    <a:pt x="3701" y="2796"/>
                  </a:cubicBezTo>
                  <a:cubicBezTo>
                    <a:pt x="2689" y="2124"/>
                    <a:pt x="2357" y="1120"/>
                    <a:pt x="2241" y="108"/>
                  </a:cubicBezTo>
                  <a:cubicBezTo>
                    <a:pt x="1909" y="224"/>
                    <a:pt x="1569" y="224"/>
                    <a:pt x="1237" y="224"/>
                  </a:cubicBezTo>
                  <a:cubicBezTo>
                    <a:pt x="789" y="224"/>
                    <a:pt x="449" y="1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92;p64">
              <a:extLst>
                <a:ext uri="{FF2B5EF4-FFF2-40B4-BE49-F238E27FC236}">
                  <a16:creationId xmlns:a16="http://schemas.microsoft.com/office/drawing/2014/main" id="{0F996438-E7AC-4637-A868-8FB39298DB23}"/>
                </a:ext>
              </a:extLst>
            </p:cNvPr>
            <p:cNvSpPr/>
            <p:nvPr/>
          </p:nvSpPr>
          <p:spPr>
            <a:xfrm>
              <a:off x="2626921" y="2399180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lnTo>
                    <a:pt x="0" y="108"/>
                  </a:lnTo>
                  <a:lnTo>
                    <a:pt x="117" y="108"/>
                  </a:lnTo>
                  <a:cubicBezTo>
                    <a:pt x="448" y="108"/>
                    <a:pt x="789" y="108"/>
                    <a:pt x="112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93;p64">
              <a:extLst>
                <a:ext uri="{FF2B5EF4-FFF2-40B4-BE49-F238E27FC236}">
                  <a16:creationId xmlns:a16="http://schemas.microsoft.com/office/drawing/2014/main" id="{3BD6A6ED-1FDA-4EA3-B812-5974E8CFC033}"/>
                </a:ext>
              </a:extLst>
            </p:cNvPr>
            <p:cNvSpPr/>
            <p:nvPr/>
          </p:nvSpPr>
          <p:spPr>
            <a:xfrm>
              <a:off x="2626921" y="2399180"/>
              <a:ext cx="66457" cy="47788"/>
            </a:xfrm>
            <a:custGeom>
              <a:avLst/>
              <a:gdLst/>
              <a:ahLst/>
              <a:cxnLst/>
              <a:rect l="l" t="t" r="r" b="b"/>
              <a:pathLst>
                <a:path w="2805" h="2017" extrusionOk="0">
                  <a:moveTo>
                    <a:pt x="1120" y="0"/>
                  </a:moveTo>
                  <a:cubicBezTo>
                    <a:pt x="789" y="108"/>
                    <a:pt x="448" y="108"/>
                    <a:pt x="117" y="108"/>
                  </a:cubicBezTo>
                  <a:lnTo>
                    <a:pt x="0" y="108"/>
                  </a:lnTo>
                  <a:cubicBezTo>
                    <a:pt x="341" y="896"/>
                    <a:pt x="896" y="1568"/>
                    <a:pt x="1568" y="2016"/>
                  </a:cubicBezTo>
                  <a:cubicBezTo>
                    <a:pt x="2016" y="1900"/>
                    <a:pt x="2464" y="1676"/>
                    <a:pt x="2805" y="1568"/>
                  </a:cubicBezTo>
                  <a:cubicBezTo>
                    <a:pt x="2133" y="1228"/>
                    <a:pt x="1461" y="67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94;p64">
              <a:extLst>
                <a:ext uri="{FF2B5EF4-FFF2-40B4-BE49-F238E27FC236}">
                  <a16:creationId xmlns:a16="http://schemas.microsoft.com/office/drawing/2014/main" id="{EF2B1761-AB1C-44B4-98AA-24A4B3E266E3}"/>
                </a:ext>
              </a:extLst>
            </p:cNvPr>
            <p:cNvSpPr/>
            <p:nvPr/>
          </p:nvSpPr>
          <p:spPr>
            <a:xfrm>
              <a:off x="2865745" y="2367952"/>
              <a:ext cx="143340" cy="81550"/>
            </a:xfrm>
            <a:custGeom>
              <a:avLst/>
              <a:gdLst/>
              <a:ahLst/>
              <a:cxnLst/>
              <a:rect l="l" t="t" r="r" b="b"/>
              <a:pathLst>
                <a:path w="6050" h="3442" extrusionOk="0">
                  <a:moveTo>
                    <a:pt x="1125" y="1"/>
                  </a:moveTo>
                  <a:cubicBezTo>
                    <a:pt x="935" y="1"/>
                    <a:pt x="742" y="64"/>
                    <a:pt x="565" y="198"/>
                  </a:cubicBezTo>
                  <a:cubicBezTo>
                    <a:pt x="117" y="530"/>
                    <a:pt x="1" y="1202"/>
                    <a:pt x="341" y="1650"/>
                  </a:cubicBezTo>
                  <a:cubicBezTo>
                    <a:pt x="1121" y="2662"/>
                    <a:pt x="2357" y="3334"/>
                    <a:pt x="3809" y="3442"/>
                  </a:cubicBezTo>
                  <a:lnTo>
                    <a:pt x="5046" y="3442"/>
                  </a:lnTo>
                  <a:cubicBezTo>
                    <a:pt x="5601" y="3442"/>
                    <a:pt x="6049" y="2886"/>
                    <a:pt x="5942" y="2322"/>
                  </a:cubicBezTo>
                  <a:cubicBezTo>
                    <a:pt x="5942" y="1766"/>
                    <a:pt x="5377" y="1426"/>
                    <a:pt x="4822" y="1426"/>
                  </a:cubicBezTo>
                  <a:cubicBezTo>
                    <a:pt x="4691" y="1436"/>
                    <a:pt x="4564" y="1441"/>
                    <a:pt x="4440" y="1441"/>
                  </a:cubicBezTo>
                  <a:cubicBezTo>
                    <a:pt x="3186" y="1441"/>
                    <a:pt x="2317" y="928"/>
                    <a:pt x="1909" y="422"/>
                  </a:cubicBezTo>
                  <a:cubicBezTo>
                    <a:pt x="1703" y="151"/>
                    <a:pt x="1418" y="1"/>
                    <a:pt x="112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95;p64">
              <a:extLst>
                <a:ext uri="{FF2B5EF4-FFF2-40B4-BE49-F238E27FC236}">
                  <a16:creationId xmlns:a16="http://schemas.microsoft.com/office/drawing/2014/main" id="{92CBC034-DB33-423B-A911-D7894F2D6823}"/>
                </a:ext>
              </a:extLst>
            </p:cNvPr>
            <p:cNvSpPr/>
            <p:nvPr/>
          </p:nvSpPr>
          <p:spPr>
            <a:xfrm>
              <a:off x="2971913" y="2377690"/>
              <a:ext cx="127395" cy="88018"/>
            </a:xfrm>
            <a:custGeom>
              <a:avLst/>
              <a:gdLst/>
              <a:ahLst/>
              <a:cxnLst/>
              <a:rect l="l" t="t" r="r" b="b"/>
              <a:pathLst>
                <a:path w="5377" h="3715" extrusionOk="0">
                  <a:moveTo>
                    <a:pt x="2034" y="1"/>
                  </a:moveTo>
                  <a:cubicBezTo>
                    <a:pt x="1954" y="1"/>
                    <a:pt x="1873" y="4"/>
                    <a:pt x="1792" y="11"/>
                  </a:cubicBezTo>
                  <a:cubicBezTo>
                    <a:pt x="789" y="119"/>
                    <a:pt x="0" y="1015"/>
                    <a:pt x="117" y="2027"/>
                  </a:cubicBezTo>
                  <a:cubicBezTo>
                    <a:pt x="217" y="2965"/>
                    <a:pt x="1005" y="3714"/>
                    <a:pt x="2021" y="3714"/>
                  </a:cubicBezTo>
                  <a:cubicBezTo>
                    <a:pt x="2093" y="3714"/>
                    <a:pt x="2166" y="3711"/>
                    <a:pt x="2240" y="3703"/>
                  </a:cubicBezTo>
                  <a:cubicBezTo>
                    <a:pt x="3477" y="3595"/>
                    <a:pt x="4597" y="2583"/>
                    <a:pt x="5152" y="2027"/>
                  </a:cubicBezTo>
                  <a:cubicBezTo>
                    <a:pt x="5376" y="1803"/>
                    <a:pt x="5376" y="1463"/>
                    <a:pt x="5045" y="1239"/>
                  </a:cubicBezTo>
                  <a:cubicBezTo>
                    <a:pt x="4514" y="818"/>
                    <a:pt x="3295" y="1"/>
                    <a:pt x="20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96;p64">
              <a:extLst>
                <a:ext uri="{FF2B5EF4-FFF2-40B4-BE49-F238E27FC236}">
                  <a16:creationId xmlns:a16="http://schemas.microsoft.com/office/drawing/2014/main" id="{2D8D9294-52E1-41CB-92B0-AEC61859CE55}"/>
                </a:ext>
              </a:extLst>
            </p:cNvPr>
            <p:cNvSpPr/>
            <p:nvPr/>
          </p:nvSpPr>
          <p:spPr>
            <a:xfrm>
              <a:off x="2950684" y="2399180"/>
              <a:ext cx="24001" cy="2559"/>
            </a:xfrm>
            <a:custGeom>
              <a:avLst/>
              <a:gdLst/>
              <a:ahLst/>
              <a:cxnLst/>
              <a:rect l="l" t="t" r="r" b="b"/>
              <a:pathLst>
                <a:path w="1013" h="108" extrusionOk="0">
                  <a:moveTo>
                    <a:pt x="0" y="0"/>
                  </a:moveTo>
                  <a:lnTo>
                    <a:pt x="0" y="0"/>
                  </a:lnTo>
                  <a:cubicBezTo>
                    <a:pt x="341" y="108"/>
                    <a:pt x="565" y="108"/>
                    <a:pt x="896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896" y="108"/>
                  </a:lnTo>
                  <a:cubicBezTo>
                    <a:pt x="565" y="108"/>
                    <a:pt x="341" y="108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97;p64">
              <a:extLst>
                <a:ext uri="{FF2B5EF4-FFF2-40B4-BE49-F238E27FC236}">
                  <a16:creationId xmlns:a16="http://schemas.microsoft.com/office/drawing/2014/main" id="{D6583013-A9FD-4247-B2F0-E7FD9405DA18}"/>
                </a:ext>
              </a:extLst>
            </p:cNvPr>
            <p:cNvSpPr/>
            <p:nvPr/>
          </p:nvSpPr>
          <p:spPr>
            <a:xfrm>
              <a:off x="2910975" y="2399180"/>
              <a:ext cx="63709" cy="47788"/>
            </a:xfrm>
            <a:custGeom>
              <a:avLst/>
              <a:gdLst/>
              <a:ahLst/>
              <a:cxnLst/>
              <a:rect l="l" t="t" r="r" b="b"/>
              <a:pathLst>
                <a:path w="2689" h="2017" extrusionOk="0">
                  <a:moveTo>
                    <a:pt x="1676" y="0"/>
                  </a:moveTo>
                  <a:cubicBezTo>
                    <a:pt x="1345" y="780"/>
                    <a:pt x="780" y="1344"/>
                    <a:pt x="0" y="1568"/>
                  </a:cubicBezTo>
                  <a:cubicBezTo>
                    <a:pt x="332" y="1792"/>
                    <a:pt x="672" y="1900"/>
                    <a:pt x="1121" y="2016"/>
                  </a:cubicBezTo>
                  <a:cubicBezTo>
                    <a:pt x="1793" y="1568"/>
                    <a:pt x="2348" y="896"/>
                    <a:pt x="2689" y="108"/>
                  </a:cubicBezTo>
                  <a:lnTo>
                    <a:pt x="2572" y="108"/>
                  </a:lnTo>
                  <a:cubicBezTo>
                    <a:pt x="2241" y="108"/>
                    <a:pt x="2017" y="108"/>
                    <a:pt x="167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98;p64">
              <a:extLst>
                <a:ext uri="{FF2B5EF4-FFF2-40B4-BE49-F238E27FC236}">
                  <a16:creationId xmlns:a16="http://schemas.microsoft.com/office/drawing/2014/main" id="{587ED33B-8320-405B-88D6-43E6625552D9}"/>
                </a:ext>
              </a:extLst>
            </p:cNvPr>
            <p:cNvSpPr/>
            <p:nvPr/>
          </p:nvSpPr>
          <p:spPr>
            <a:xfrm>
              <a:off x="2534139" y="1985194"/>
              <a:ext cx="533318" cy="458995"/>
            </a:xfrm>
            <a:custGeom>
              <a:avLst/>
              <a:gdLst/>
              <a:ahLst/>
              <a:cxnLst/>
              <a:rect l="l" t="t" r="r" b="b"/>
              <a:pathLst>
                <a:path w="22510" h="19373" extrusionOk="0">
                  <a:moveTo>
                    <a:pt x="11201" y="0"/>
                  </a:moveTo>
                  <a:cubicBezTo>
                    <a:pt x="9633" y="0"/>
                    <a:pt x="8173" y="1004"/>
                    <a:pt x="7617" y="2465"/>
                  </a:cubicBezTo>
                  <a:cubicBezTo>
                    <a:pt x="7617" y="2540"/>
                    <a:pt x="7506" y="2621"/>
                    <a:pt x="7399" y="2621"/>
                  </a:cubicBezTo>
                  <a:cubicBezTo>
                    <a:pt x="7355" y="2621"/>
                    <a:pt x="7311" y="2606"/>
                    <a:pt x="7277" y="2572"/>
                  </a:cubicBezTo>
                  <a:cubicBezTo>
                    <a:pt x="6604" y="2017"/>
                    <a:pt x="5708" y="1676"/>
                    <a:pt x="4705" y="1676"/>
                  </a:cubicBezTo>
                  <a:cubicBezTo>
                    <a:pt x="2572" y="1793"/>
                    <a:pt x="897" y="3468"/>
                    <a:pt x="897" y="5601"/>
                  </a:cubicBezTo>
                  <a:cubicBezTo>
                    <a:pt x="897" y="6721"/>
                    <a:pt x="1345" y="7841"/>
                    <a:pt x="2241" y="8620"/>
                  </a:cubicBezTo>
                  <a:cubicBezTo>
                    <a:pt x="2348" y="8620"/>
                    <a:pt x="2241" y="8844"/>
                    <a:pt x="2124" y="8844"/>
                  </a:cubicBezTo>
                  <a:cubicBezTo>
                    <a:pt x="897" y="9409"/>
                    <a:pt x="1" y="10753"/>
                    <a:pt x="1" y="12205"/>
                  </a:cubicBezTo>
                  <a:cubicBezTo>
                    <a:pt x="1" y="14113"/>
                    <a:pt x="1569" y="15565"/>
                    <a:pt x="3361" y="15681"/>
                  </a:cubicBezTo>
                  <a:cubicBezTo>
                    <a:pt x="3692" y="15681"/>
                    <a:pt x="4033" y="15681"/>
                    <a:pt x="4364" y="15565"/>
                  </a:cubicBezTo>
                  <a:cubicBezTo>
                    <a:pt x="4481" y="15565"/>
                    <a:pt x="4588" y="15681"/>
                    <a:pt x="4588" y="15789"/>
                  </a:cubicBezTo>
                  <a:cubicBezTo>
                    <a:pt x="4588" y="17697"/>
                    <a:pt x="6156" y="19265"/>
                    <a:pt x="8065" y="19265"/>
                  </a:cubicBezTo>
                  <a:cubicBezTo>
                    <a:pt x="9293" y="19265"/>
                    <a:pt x="10413" y="18593"/>
                    <a:pt x="11085" y="17473"/>
                  </a:cubicBezTo>
                  <a:cubicBezTo>
                    <a:pt x="11143" y="17415"/>
                    <a:pt x="11199" y="17386"/>
                    <a:pt x="11255" y="17386"/>
                  </a:cubicBezTo>
                  <a:cubicBezTo>
                    <a:pt x="11311" y="17386"/>
                    <a:pt x="11367" y="17415"/>
                    <a:pt x="11425" y="17473"/>
                  </a:cubicBezTo>
                  <a:cubicBezTo>
                    <a:pt x="11981" y="18593"/>
                    <a:pt x="13217" y="19373"/>
                    <a:pt x="14561" y="19373"/>
                  </a:cubicBezTo>
                  <a:cubicBezTo>
                    <a:pt x="16461" y="19373"/>
                    <a:pt x="18029" y="17805"/>
                    <a:pt x="18029" y="15905"/>
                  </a:cubicBezTo>
                  <a:lnTo>
                    <a:pt x="18029" y="15789"/>
                  </a:lnTo>
                  <a:cubicBezTo>
                    <a:pt x="18029" y="15681"/>
                    <a:pt x="18146" y="15565"/>
                    <a:pt x="18253" y="15565"/>
                  </a:cubicBezTo>
                  <a:cubicBezTo>
                    <a:pt x="18594" y="15681"/>
                    <a:pt x="18818" y="15681"/>
                    <a:pt x="19149" y="15681"/>
                  </a:cubicBezTo>
                  <a:cubicBezTo>
                    <a:pt x="21058" y="15565"/>
                    <a:pt x="22509" y="13997"/>
                    <a:pt x="22509" y="12205"/>
                  </a:cubicBezTo>
                  <a:cubicBezTo>
                    <a:pt x="22509" y="10753"/>
                    <a:pt x="21613" y="9409"/>
                    <a:pt x="20386" y="8844"/>
                  </a:cubicBezTo>
                  <a:cubicBezTo>
                    <a:pt x="20269" y="8844"/>
                    <a:pt x="20162" y="8620"/>
                    <a:pt x="20269" y="8620"/>
                  </a:cubicBezTo>
                  <a:cubicBezTo>
                    <a:pt x="21165" y="7841"/>
                    <a:pt x="21613" y="6721"/>
                    <a:pt x="21613" y="5601"/>
                  </a:cubicBezTo>
                  <a:cubicBezTo>
                    <a:pt x="21613" y="3468"/>
                    <a:pt x="19938" y="1793"/>
                    <a:pt x="17805" y="1676"/>
                  </a:cubicBezTo>
                  <a:cubicBezTo>
                    <a:pt x="16802" y="1676"/>
                    <a:pt x="15905" y="2017"/>
                    <a:pt x="15233" y="2572"/>
                  </a:cubicBezTo>
                  <a:cubicBezTo>
                    <a:pt x="15199" y="2606"/>
                    <a:pt x="15155" y="2621"/>
                    <a:pt x="15111" y="2621"/>
                  </a:cubicBezTo>
                  <a:cubicBezTo>
                    <a:pt x="15004" y="2621"/>
                    <a:pt x="14893" y="2540"/>
                    <a:pt x="14893" y="2465"/>
                  </a:cubicBezTo>
                  <a:cubicBezTo>
                    <a:pt x="14337" y="1004"/>
                    <a:pt x="12877" y="0"/>
                    <a:pt x="112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99;p64">
              <a:extLst>
                <a:ext uri="{FF2B5EF4-FFF2-40B4-BE49-F238E27FC236}">
                  <a16:creationId xmlns:a16="http://schemas.microsoft.com/office/drawing/2014/main" id="{FDE731B3-F149-460A-B468-17404821ADB0}"/>
                </a:ext>
              </a:extLst>
            </p:cNvPr>
            <p:cNvSpPr/>
            <p:nvPr/>
          </p:nvSpPr>
          <p:spPr>
            <a:xfrm>
              <a:off x="2791444" y="2035517"/>
              <a:ext cx="18717" cy="55843"/>
            </a:xfrm>
            <a:custGeom>
              <a:avLst/>
              <a:gdLst/>
              <a:ahLst/>
              <a:cxnLst/>
              <a:rect l="l" t="t" r="r" b="b"/>
              <a:pathLst>
                <a:path w="790" h="2357" extrusionOk="0">
                  <a:moveTo>
                    <a:pt x="341" y="0"/>
                  </a:moveTo>
                  <a:cubicBezTo>
                    <a:pt x="225" y="0"/>
                    <a:pt x="1" y="224"/>
                    <a:pt x="1" y="448"/>
                  </a:cubicBezTo>
                  <a:lnTo>
                    <a:pt x="1" y="2357"/>
                  </a:lnTo>
                  <a:lnTo>
                    <a:pt x="789" y="2357"/>
                  </a:lnTo>
                  <a:lnTo>
                    <a:pt x="789" y="448"/>
                  </a:lnTo>
                  <a:cubicBezTo>
                    <a:pt x="789" y="224"/>
                    <a:pt x="565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300;p64">
              <a:extLst>
                <a:ext uri="{FF2B5EF4-FFF2-40B4-BE49-F238E27FC236}">
                  <a16:creationId xmlns:a16="http://schemas.microsoft.com/office/drawing/2014/main" id="{E643F6C4-C665-40DE-BA83-DB8B9E531959}"/>
                </a:ext>
              </a:extLst>
            </p:cNvPr>
            <p:cNvSpPr/>
            <p:nvPr/>
          </p:nvSpPr>
          <p:spPr>
            <a:xfrm>
              <a:off x="2573849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685" y="0"/>
                  </a:moveTo>
                  <a:lnTo>
                    <a:pt x="341" y="224"/>
                  </a:lnTo>
                  <a:cubicBezTo>
                    <a:pt x="117" y="332"/>
                    <a:pt x="0" y="556"/>
                    <a:pt x="0" y="780"/>
                  </a:cubicBezTo>
                  <a:cubicBezTo>
                    <a:pt x="0" y="896"/>
                    <a:pt x="224" y="1004"/>
                    <a:pt x="341" y="1004"/>
                  </a:cubicBezTo>
                  <a:lnTo>
                    <a:pt x="448" y="1004"/>
                  </a:lnTo>
                  <a:lnTo>
                    <a:pt x="1792" y="672"/>
                  </a:lnTo>
                  <a:cubicBezTo>
                    <a:pt x="1792" y="672"/>
                    <a:pt x="1792" y="556"/>
                    <a:pt x="1685" y="448"/>
                  </a:cubicBezTo>
                  <a:lnTo>
                    <a:pt x="1685" y="332"/>
                  </a:lnTo>
                  <a:lnTo>
                    <a:pt x="1685" y="224"/>
                  </a:lnTo>
                  <a:lnTo>
                    <a:pt x="1685" y="108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301;p64">
              <a:extLst>
                <a:ext uri="{FF2B5EF4-FFF2-40B4-BE49-F238E27FC236}">
                  <a16:creationId xmlns:a16="http://schemas.microsoft.com/office/drawing/2014/main" id="{673ECF3E-CD9E-433F-8E96-E9AFDA4D6BE0}"/>
                </a:ext>
              </a:extLst>
            </p:cNvPr>
            <p:cNvSpPr/>
            <p:nvPr/>
          </p:nvSpPr>
          <p:spPr>
            <a:xfrm>
              <a:off x="2703970" y="2362029"/>
              <a:ext cx="26583" cy="39709"/>
            </a:xfrm>
            <a:custGeom>
              <a:avLst/>
              <a:gdLst/>
              <a:ahLst/>
              <a:cxnLst/>
              <a:rect l="l" t="t" r="r" b="b"/>
              <a:pathLst>
                <a:path w="1122" h="1676" extrusionOk="0">
                  <a:moveTo>
                    <a:pt x="333" y="0"/>
                  </a:moveTo>
                  <a:lnTo>
                    <a:pt x="109" y="1228"/>
                  </a:lnTo>
                  <a:cubicBezTo>
                    <a:pt x="1" y="1452"/>
                    <a:pt x="109" y="1676"/>
                    <a:pt x="333" y="1676"/>
                  </a:cubicBezTo>
                  <a:lnTo>
                    <a:pt x="449" y="1676"/>
                  </a:lnTo>
                  <a:cubicBezTo>
                    <a:pt x="557" y="1676"/>
                    <a:pt x="781" y="1568"/>
                    <a:pt x="781" y="1452"/>
                  </a:cubicBezTo>
                  <a:lnTo>
                    <a:pt x="1121" y="224"/>
                  </a:lnTo>
                  <a:cubicBezTo>
                    <a:pt x="781" y="108"/>
                    <a:pt x="557" y="108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302;p64">
              <a:extLst>
                <a:ext uri="{FF2B5EF4-FFF2-40B4-BE49-F238E27FC236}">
                  <a16:creationId xmlns:a16="http://schemas.microsoft.com/office/drawing/2014/main" id="{1DF60293-0C62-4278-A8F1-7C67DCBFC74D}"/>
                </a:ext>
              </a:extLst>
            </p:cNvPr>
            <p:cNvSpPr/>
            <p:nvPr/>
          </p:nvSpPr>
          <p:spPr>
            <a:xfrm>
              <a:off x="2871052" y="2362029"/>
              <a:ext cx="26559" cy="39709"/>
            </a:xfrm>
            <a:custGeom>
              <a:avLst/>
              <a:gdLst/>
              <a:ahLst/>
              <a:cxnLst/>
              <a:rect l="l" t="t" r="r" b="b"/>
              <a:pathLst>
                <a:path w="1121" h="1676" extrusionOk="0">
                  <a:moveTo>
                    <a:pt x="789" y="0"/>
                  </a:moveTo>
                  <a:cubicBezTo>
                    <a:pt x="565" y="108"/>
                    <a:pt x="225" y="108"/>
                    <a:pt x="1" y="224"/>
                  </a:cubicBezTo>
                  <a:lnTo>
                    <a:pt x="341" y="1452"/>
                  </a:lnTo>
                  <a:cubicBezTo>
                    <a:pt x="341" y="1568"/>
                    <a:pt x="449" y="1676"/>
                    <a:pt x="673" y="1676"/>
                  </a:cubicBezTo>
                  <a:lnTo>
                    <a:pt x="789" y="1676"/>
                  </a:lnTo>
                  <a:cubicBezTo>
                    <a:pt x="1013" y="1676"/>
                    <a:pt x="1121" y="1452"/>
                    <a:pt x="1013" y="1228"/>
                  </a:cubicBezTo>
                  <a:lnTo>
                    <a:pt x="7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303;p64">
              <a:extLst>
                <a:ext uri="{FF2B5EF4-FFF2-40B4-BE49-F238E27FC236}">
                  <a16:creationId xmlns:a16="http://schemas.microsoft.com/office/drawing/2014/main" id="{88504431-CFE9-474C-9F12-9DC55E6235E3}"/>
                </a:ext>
              </a:extLst>
            </p:cNvPr>
            <p:cNvSpPr/>
            <p:nvPr/>
          </p:nvSpPr>
          <p:spPr>
            <a:xfrm>
              <a:off x="2985276" y="2266499"/>
              <a:ext cx="42481" cy="23787"/>
            </a:xfrm>
            <a:custGeom>
              <a:avLst/>
              <a:gdLst/>
              <a:ahLst/>
              <a:cxnLst/>
              <a:rect l="l" t="t" r="r" b="b"/>
              <a:pathLst>
                <a:path w="1793" h="1004" extrusionOk="0">
                  <a:moveTo>
                    <a:pt x="108" y="0"/>
                  </a:moveTo>
                  <a:cubicBezTo>
                    <a:pt x="108" y="224"/>
                    <a:pt x="108" y="448"/>
                    <a:pt x="1" y="672"/>
                  </a:cubicBezTo>
                  <a:lnTo>
                    <a:pt x="1345" y="1004"/>
                  </a:lnTo>
                  <a:lnTo>
                    <a:pt x="1452" y="1004"/>
                  </a:lnTo>
                  <a:cubicBezTo>
                    <a:pt x="1569" y="1004"/>
                    <a:pt x="1676" y="896"/>
                    <a:pt x="1793" y="780"/>
                  </a:cubicBezTo>
                  <a:cubicBezTo>
                    <a:pt x="1793" y="556"/>
                    <a:pt x="1676" y="332"/>
                    <a:pt x="1452" y="224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304;p64">
              <a:extLst>
                <a:ext uri="{FF2B5EF4-FFF2-40B4-BE49-F238E27FC236}">
                  <a16:creationId xmlns:a16="http://schemas.microsoft.com/office/drawing/2014/main" id="{5F719FAD-E354-44B6-A02E-F3C887BFBEE3}"/>
                </a:ext>
              </a:extLst>
            </p:cNvPr>
            <p:cNvSpPr/>
            <p:nvPr/>
          </p:nvSpPr>
          <p:spPr>
            <a:xfrm>
              <a:off x="2595078" y="2072312"/>
              <a:ext cx="175159" cy="164615"/>
            </a:xfrm>
            <a:custGeom>
              <a:avLst/>
              <a:gdLst/>
              <a:ahLst/>
              <a:cxnLst/>
              <a:rect l="l" t="t" r="r" b="b"/>
              <a:pathLst>
                <a:path w="7393" h="6948" extrusionOk="0">
                  <a:moveTo>
                    <a:pt x="1669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6" y="132"/>
                    <a:pt x="565" y="356"/>
                    <a:pt x="448" y="687"/>
                  </a:cubicBezTo>
                  <a:cubicBezTo>
                    <a:pt x="0" y="2148"/>
                    <a:pt x="224" y="4164"/>
                    <a:pt x="1909" y="5839"/>
                  </a:cubicBezTo>
                  <a:cubicBezTo>
                    <a:pt x="2712" y="6643"/>
                    <a:pt x="3485" y="6948"/>
                    <a:pt x="4169" y="6948"/>
                  </a:cubicBezTo>
                  <a:cubicBezTo>
                    <a:pt x="4819" y="6948"/>
                    <a:pt x="5388" y="6672"/>
                    <a:pt x="5825" y="6287"/>
                  </a:cubicBezTo>
                  <a:cubicBezTo>
                    <a:pt x="6721" y="5508"/>
                    <a:pt x="7393" y="4164"/>
                    <a:pt x="6049" y="2255"/>
                  </a:cubicBezTo>
                  <a:cubicBezTo>
                    <a:pt x="4826" y="527"/>
                    <a:pt x="3143" y="0"/>
                    <a:pt x="166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305;p64">
              <a:extLst>
                <a:ext uri="{FF2B5EF4-FFF2-40B4-BE49-F238E27FC236}">
                  <a16:creationId xmlns:a16="http://schemas.microsoft.com/office/drawing/2014/main" id="{590EF2EE-4B0F-45DB-94A6-F865799967ED}"/>
                </a:ext>
              </a:extLst>
            </p:cNvPr>
            <p:cNvSpPr/>
            <p:nvPr/>
          </p:nvSpPr>
          <p:spPr>
            <a:xfrm>
              <a:off x="2597826" y="2093897"/>
              <a:ext cx="124646" cy="142084"/>
            </a:xfrm>
            <a:custGeom>
              <a:avLst/>
              <a:gdLst/>
              <a:ahLst/>
              <a:cxnLst/>
              <a:rect l="l" t="t" r="r" b="b"/>
              <a:pathLst>
                <a:path w="5261" h="59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1" y="1461"/>
                    <a:pt x="108" y="3360"/>
                    <a:pt x="1793" y="4928"/>
                  </a:cubicBezTo>
                  <a:cubicBezTo>
                    <a:pt x="2568" y="5704"/>
                    <a:pt x="3305" y="5996"/>
                    <a:pt x="3962" y="5996"/>
                  </a:cubicBezTo>
                  <a:cubicBezTo>
                    <a:pt x="4443" y="5996"/>
                    <a:pt x="4882" y="5839"/>
                    <a:pt x="5261" y="5600"/>
                  </a:cubicBezTo>
                  <a:cubicBezTo>
                    <a:pt x="4705" y="1461"/>
                    <a:pt x="2017" y="341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306;p64">
              <a:extLst>
                <a:ext uri="{FF2B5EF4-FFF2-40B4-BE49-F238E27FC236}">
                  <a16:creationId xmlns:a16="http://schemas.microsoft.com/office/drawing/2014/main" id="{9A09BD86-95C9-4CDD-BD46-F6CAA3A99BC9}"/>
                </a:ext>
              </a:extLst>
            </p:cNvPr>
            <p:cNvSpPr/>
            <p:nvPr/>
          </p:nvSpPr>
          <p:spPr>
            <a:xfrm>
              <a:off x="2831367" y="2072312"/>
              <a:ext cx="172410" cy="164615"/>
            </a:xfrm>
            <a:custGeom>
              <a:avLst/>
              <a:gdLst/>
              <a:ahLst/>
              <a:cxnLst/>
              <a:rect l="l" t="t" r="r" b="b"/>
              <a:pathLst>
                <a:path w="7277" h="6948" extrusionOk="0">
                  <a:moveTo>
                    <a:pt x="5643" y="0"/>
                  </a:moveTo>
                  <a:cubicBezTo>
                    <a:pt x="4250" y="0"/>
                    <a:pt x="2567" y="527"/>
                    <a:pt x="1344" y="2255"/>
                  </a:cubicBezTo>
                  <a:cubicBezTo>
                    <a:pt x="0" y="4164"/>
                    <a:pt x="672" y="5508"/>
                    <a:pt x="1568" y="6287"/>
                  </a:cubicBezTo>
                  <a:cubicBezTo>
                    <a:pt x="2005" y="6672"/>
                    <a:pt x="2549" y="6948"/>
                    <a:pt x="3185" y="6948"/>
                  </a:cubicBezTo>
                  <a:cubicBezTo>
                    <a:pt x="3854" y="6948"/>
                    <a:pt x="4625" y="6643"/>
                    <a:pt x="5484" y="5839"/>
                  </a:cubicBezTo>
                  <a:cubicBezTo>
                    <a:pt x="7169" y="4164"/>
                    <a:pt x="7276" y="2148"/>
                    <a:pt x="6945" y="687"/>
                  </a:cubicBezTo>
                  <a:cubicBezTo>
                    <a:pt x="6828" y="356"/>
                    <a:pt x="6497" y="132"/>
                    <a:pt x="6049" y="15"/>
                  </a:cubicBezTo>
                  <a:cubicBezTo>
                    <a:pt x="5917" y="5"/>
                    <a:pt x="5782" y="0"/>
                    <a:pt x="564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307;p64">
              <a:extLst>
                <a:ext uri="{FF2B5EF4-FFF2-40B4-BE49-F238E27FC236}">
                  <a16:creationId xmlns:a16="http://schemas.microsoft.com/office/drawing/2014/main" id="{4BF1646B-496F-4759-897E-B1320EB7DB55}"/>
                </a:ext>
              </a:extLst>
            </p:cNvPr>
            <p:cNvSpPr/>
            <p:nvPr/>
          </p:nvSpPr>
          <p:spPr>
            <a:xfrm>
              <a:off x="2876360" y="2093897"/>
              <a:ext cx="127418" cy="142084"/>
            </a:xfrm>
            <a:custGeom>
              <a:avLst/>
              <a:gdLst/>
              <a:ahLst/>
              <a:cxnLst/>
              <a:rect l="l" t="t" r="r" b="b"/>
              <a:pathLst>
                <a:path w="5378" h="5997" extrusionOk="0">
                  <a:moveTo>
                    <a:pt x="5046" y="0"/>
                  </a:moveTo>
                  <a:lnTo>
                    <a:pt x="5046" y="0"/>
                  </a:lnTo>
                  <a:cubicBezTo>
                    <a:pt x="3361" y="341"/>
                    <a:pt x="673" y="1461"/>
                    <a:pt x="1" y="5600"/>
                  </a:cubicBezTo>
                  <a:cubicBezTo>
                    <a:pt x="380" y="5839"/>
                    <a:pt x="820" y="5996"/>
                    <a:pt x="1311" y="5996"/>
                  </a:cubicBezTo>
                  <a:cubicBezTo>
                    <a:pt x="1981" y="5996"/>
                    <a:pt x="2747" y="5704"/>
                    <a:pt x="3585" y="4928"/>
                  </a:cubicBezTo>
                  <a:cubicBezTo>
                    <a:pt x="5153" y="3360"/>
                    <a:pt x="5377" y="1461"/>
                    <a:pt x="504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308;p64">
              <a:extLst>
                <a:ext uri="{FF2B5EF4-FFF2-40B4-BE49-F238E27FC236}">
                  <a16:creationId xmlns:a16="http://schemas.microsoft.com/office/drawing/2014/main" id="{D77F49C0-B754-4CDF-9E66-E11593AF7D38}"/>
                </a:ext>
              </a:extLst>
            </p:cNvPr>
            <p:cNvSpPr/>
            <p:nvPr/>
          </p:nvSpPr>
          <p:spPr>
            <a:xfrm>
              <a:off x="2610999" y="2091338"/>
              <a:ext cx="379601" cy="281325"/>
            </a:xfrm>
            <a:custGeom>
              <a:avLst/>
              <a:gdLst/>
              <a:ahLst/>
              <a:cxnLst/>
              <a:rect l="l" t="t" r="r" b="b"/>
              <a:pathLst>
                <a:path w="16022" h="11874" extrusionOk="0">
                  <a:moveTo>
                    <a:pt x="7957" y="1"/>
                  </a:moveTo>
                  <a:cubicBezTo>
                    <a:pt x="3584" y="1"/>
                    <a:pt x="0" y="3020"/>
                    <a:pt x="0" y="6605"/>
                  </a:cubicBezTo>
                  <a:cubicBezTo>
                    <a:pt x="0" y="10305"/>
                    <a:pt x="3584" y="11873"/>
                    <a:pt x="7957" y="11873"/>
                  </a:cubicBezTo>
                  <a:cubicBezTo>
                    <a:pt x="12437" y="11873"/>
                    <a:pt x="16022" y="10305"/>
                    <a:pt x="16022" y="6605"/>
                  </a:cubicBezTo>
                  <a:cubicBezTo>
                    <a:pt x="16022" y="3020"/>
                    <a:pt x="12437" y="1"/>
                    <a:pt x="7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309;p64">
              <a:extLst>
                <a:ext uri="{FF2B5EF4-FFF2-40B4-BE49-F238E27FC236}">
                  <a16:creationId xmlns:a16="http://schemas.microsoft.com/office/drawing/2014/main" id="{0D64C21B-47AE-4BFE-B84C-BD8F5AB3B58A}"/>
                </a:ext>
              </a:extLst>
            </p:cNvPr>
            <p:cNvSpPr/>
            <p:nvPr/>
          </p:nvSpPr>
          <p:spPr>
            <a:xfrm>
              <a:off x="2610999" y="2239940"/>
              <a:ext cx="24" cy="26583"/>
            </a:xfrm>
            <a:custGeom>
              <a:avLst/>
              <a:gdLst/>
              <a:ahLst/>
              <a:cxnLst/>
              <a:rect l="l" t="t" r="r" b="b"/>
              <a:pathLst>
                <a:path w="1" h="1122" extrusionOk="0">
                  <a:moveTo>
                    <a:pt x="0" y="1121"/>
                  </a:moveTo>
                  <a:lnTo>
                    <a:pt x="0" y="1121"/>
                  </a:lnTo>
                  <a:lnTo>
                    <a:pt x="0" y="1121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1005"/>
                  </a:moveTo>
                  <a:lnTo>
                    <a:pt x="0" y="1005"/>
                  </a:lnTo>
                  <a:lnTo>
                    <a:pt x="0" y="1005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897"/>
                  </a:moveTo>
                  <a:lnTo>
                    <a:pt x="0" y="897"/>
                  </a:lnTo>
                  <a:lnTo>
                    <a:pt x="0" y="897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781"/>
                  </a:moveTo>
                  <a:lnTo>
                    <a:pt x="0" y="781"/>
                  </a:lnTo>
                  <a:lnTo>
                    <a:pt x="0" y="781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673"/>
                  </a:moveTo>
                  <a:lnTo>
                    <a:pt x="0" y="673"/>
                  </a:lnTo>
                  <a:lnTo>
                    <a:pt x="0" y="673"/>
                  </a:lnTo>
                  <a:close/>
                  <a:moveTo>
                    <a:pt x="0" y="557"/>
                  </a:moveTo>
                  <a:lnTo>
                    <a:pt x="0" y="673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557"/>
                  </a:moveTo>
                  <a:lnTo>
                    <a:pt x="0" y="557"/>
                  </a:lnTo>
                  <a:lnTo>
                    <a:pt x="0" y="557"/>
                  </a:lnTo>
                  <a:close/>
                  <a:moveTo>
                    <a:pt x="0" y="449"/>
                  </a:moveTo>
                  <a:lnTo>
                    <a:pt x="0" y="557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449"/>
                  </a:moveTo>
                  <a:lnTo>
                    <a:pt x="0" y="449"/>
                  </a:lnTo>
                  <a:lnTo>
                    <a:pt x="0" y="449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333"/>
                  </a:moveTo>
                  <a:lnTo>
                    <a:pt x="0" y="333"/>
                  </a:lnTo>
                  <a:lnTo>
                    <a:pt x="0" y="333"/>
                  </a:lnTo>
                  <a:close/>
                  <a:moveTo>
                    <a:pt x="0" y="225"/>
                  </a:moveTo>
                  <a:lnTo>
                    <a:pt x="0" y="333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225"/>
                  </a:moveTo>
                  <a:lnTo>
                    <a:pt x="0" y="225"/>
                  </a:lnTo>
                  <a:lnTo>
                    <a:pt x="0" y="225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09"/>
                  </a:moveTo>
                  <a:lnTo>
                    <a:pt x="0" y="109"/>
                  </a:lnTo>
                  <a:lnTo>
                    <a:pt x="0" y="109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8B4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310;p64">
              <a:extLst>
                <a:ext uri="{FF2B5EF4-FFF2-40B4-BE49-F238E27FC236}">
                  <a16:creationId xmlns:a16="http://schemas.microsoft.com/office/drawing/2014/main" id="{C58726FD-4F7E-4A37-B2B3-0314A76823AC}"/>
                </a:ext>
              </a:extLst>
            </p:cNvPr>
            <p:cNvSpPr/>
            <p:nvPr/>
          </p:nvSpPr>
          <p:spPr>
            <a:xfrm>
              <a:off x="2613748" y="2266499"/>
              <a:ext cx="24" cy="10638"/>
            </a:xfrm>
            <a:custGeom>
              <a:avLst/>
              <a:gdLst/>
              <a:ahLst/>
              <a:cxnLst/>
              <a:rect l="l" t="t" r="r" b="b"/>
              <a:pathLst>
                <a:path w="1" h="449" extrusionOk="0"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448"/>
                  </a:moveTo>
                  <a:lnTo>
                    <a:pt x="1" y="448"/>
                  </a:lnTo>
                  <a:lnTo>
                    <a:pt x="1" y="448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224"/>
                  </a:moveTo>
                  <a:lnTo>
                    <a:pt x="1" y="224"/>
                  </a:lnTo>
                  <a:lnTo>
                    <a:pt x="1" y="224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DAA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311;p64">
              <a:extLst>
                <a:ext uri="{FF2B5EF4-FFF2-40B4-BE49-F238E27FC236}">
                  <a16:creationId xmlns:a16="http://schemas.microsoft.com/office/drawing/2014/main" id="{AED94C58-ED3A-42A3-A015-B5E6B10C3A4D}"/>
                </a:ext>
              </a:extLst>
            </p:cNvPr>
            <p:cNvSpPr/>
            <p:nvPr/>
          </p:nvSpPr>
          <p:spPr>
            <a:xfrm>
              <a:off x="2610999" y="2115125"/>
              <a:ext cx="146088" cy="254765"/>
            </a:xfrm>
            <a:custGeom>
              <a:avLst/>
              <a:gdLst/>
              <a:ahLst/>
              <a:cxnLst/>
              <a:rect l="l" t="t" r="r" b="b"/>
              <a:pathLst>
                <a:path w="6166" h="10753" extrusionOk="0">
                  <a:moveTo>
                    <a:pt x="3701" y="0"/>
                  </a:moveTo>
                  <a:lnTo>
                    <a:pt x="3701" y="0"/>
                  </a:lnTo>
                  <a:cubicBezTo>
                    <a:pt x="1568" y="1120"/>
                    <a:pt x="117" y="3029"/>
                    <a:pt x="0" y="5269"/>
                  </a:cubicBezTo>
                  <a:lnTo>
                    <a:pt x="0" y="5377"/>
                  </a:lnTo>
                  <a:lnTo>
                    <a:pt x="0" y="5493"/>
                  </a:lnTo>
                  <a:lnTo>
                    <a:pt x="0" y="5601"/>
                  </a:lnTo>
                  <a:lnTo>
                    <a:pt x="0" y="5717"/>
                  </a:lnTo>
                  <a:lnTo>
                    <a:pt x="0" y="5825"/>
                  </a:lnTo>
                  <a:lnTo>
                    <a:pt x="0" y="5941"/>
                  </a:lnTo>
                  <a:lnTo>
                    <a:pt x="0" y="6049"/>
                  </a:lnTo>
                  <a:lnTo>
                    <a:pt x="0" y="6165"/>
                  </a:lnTo>
                  <a:lnTo>
                    <a:pt x="0" y="6273"/>
                  </a:lnTo>
                  <a:lnTo>
                    <a:pt x="0" y="6389"/>
                  </a:lnTo>
                  <a:lnTo>
                    <a:pt x="117" y="6389"/>
                  </a:lnTo>
                  <a:lnTo>
                    <a:pt x="117" y="6497"/>
                  </a:lnTo>
                  <a:lnTo>
                    <a:pt x="117" y="6613"/>
                  </a:lnTo>
                  <a:lnTo>
                    <a:pt x="117" y="6721"/>
                  </a:lnTo>
                  <a:lnTo>
                    <a:pt x="117" y="6837"/>
                  </a:lnTo>
                  <a:cubicBezTo>
                    <a:pt x="789" y="9185"/>
                    <a:pt x="3136" y="10421"/>
                    <a:pt x="6165" y="10753"/>
                  </a:cubicBezTo>
                  <a:cubicBezTo>
                    <a:pt x="1120" y="7733"/>
                    <a:pt x="1792" y="3701"/>
                    <a:pt x="37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312;p64">
              <a:extLst>
                <a:ext uri="{FF2B5EF4-FFF2-40B4-BE49-F238E27FC236}">
                  <a16:creationId xmlns:a16="http://schemas.microsoft.com/office/drawing/2014/main" id="{D4C6C847-B332-467A-B479-1CAE5CBE6D73}"/>
                </a:ext>
              </a:extLst>
            </p:cNvPr>
            <p:cNvSpPr/>
            <p:nvPr/>
          </p:nvSpPr>
          <p:spPr>
            <a:xfrm>
              <a:off x="2672127" y="2224018"/>
              <a:ext cx="69040" cy="55654"/>
            </a:xfrm>
            <a:custGeom>
              <a:avLst/>
              <a:gdLst/>
              <a:ahLst/>
              <a:cxnLst/>
              <a:rect l="l" t="t" r="r" b="b"/>
              <a:pathLst>
                <a:path w="2914" h="2349" extrusionOk="0">
                  <a:moveTo>
                    <a:pt x="1453" y="1"/>
                  </a:moveTo>
                  <a:cubicBezTo>
                    <a:pt x="673" y="1"/>
                    <a:pt x="1" y="556"/>
                    <a:pt x="1" y="1229"/>
                  </a:cubicBezTo>
                  <a:cubicBezTo>
                    <a:pt x="1" y="1793"/>
                    <a:pt x="673" y="2349"/>
                    <a:pt x="1453" y="2349"/>
                  </a:cubicBezTo>
                  <a:cubicBezTo>
                    <a:pt x="2349" y="2349"/>
                    <a:pt x="2913" y="1793"/>
                    <a:pt x="2913" y="1229"/>
                  </a:cubicBezTo>
                  <a:cubicBezTo>
                    <a:pt x="2913" y="556"/>
                    <a:pt x="2349" y="1"/>
                    <a:pt x="14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313;p64">
              <a:extLst>
                <a:ext uri="{FF2B5EF4-FFF2-40B4-BE49-F238E27FC236}">
                  <a16:creationId xmlns:a16="http://schemas.microsoft.com/office/drawing/2014/main" id="{0B5ADC7B-6940-4EF8-B5CE-1C8008CBB1BB}"/>
                </a:ext>
              </a:extLst>
            </p:cNvPr>
            <p:cNvSpPr/>
            <p:nvPr/>
          </p:nvSpPr>
          <p:spPr>
            <a:xfrm>
              <a:off x="2860438" y="2224018"/>
              <a:ext cx="66481" cy="55654"/>
            </a:xfrm>
            <a:custGeom>
              <a:avLst/>
              <a:gdLst/>
              <a:ahLst/>
              <a:cxnLst/>
              <a:rect l="l" t="t" r="r" b="b"/>
              <a:pathLst>
                <a:path w="2806" h="2349" extrusionOk="0">
                  <a:moveTo>
                    <a:pt x="1345" y="1"/>
                  </a:moveTo>
                  <a:cubicBezTo>
                    <a:pt x="565" y="1"/>
                    <a:pt x="1" y="556"/>
                    <a:pt x="1" y="1229"/>
                  </a:cubicBezTo>
                  <a:cubicBezTo>
                    <a:pt x="1" y="1793"/>
                    <a:pt x="565" y="2349"/>
                    <a:pt x="1345" y="2349"/>
                  </a:cubicBezTo>
                  <a:cubicBezTo>
                    <a:pt x="2241" y="2349"/>
                    <a:pt x="2805" y="1793"/>
                    <a:pt x="2805" y="1229"/>
                  </a:cubicBezTo>
                  <a:cubicBezTo>
                    <a:pt x="2805" y="556"/>
                    <a:pt x="2241" y="1"/>
                    <a:pt x="134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314;p64">
              <a:extLst>
                <a:ext uri="{FF2B5EF4-FFF2-40B4-BE49-F238E27FC236}">
                  <a16:creationId xmlns:a16="http://schemas.microsoft.com/office/drawing/2014/main" id="{EA970E92-CA87-4945-8660-4C31BC5B025C}"/>
                </a:ext>
              </a:extLst>
            </p:cNvPr>
            <p:cNvSpPr/>
            <p:nvPr/>
          </p:nvSpPr>
          <p:spPr>
            <a:xfrm>
              <a:off x="2494241" y="1977114"/>
              <a:ext cx="613115" cy="607831"/>
            </a:xfrm>
            <a:custGeom>
              <a:avLst/>
              <a:gdLst/>
              <a:ahLst/>
              <a:cxnLst/>
              <a:rect l="l" t="t" r="r" b="b"/>
              <a:pathLst>
                <a:path w="25878" h="25655" extrusionOk="0">
                  <a:moveTo>
                    <a:pt x="6163" y="4435"/>
                  </a:moveTo>
                  <a:cubicBezTo>
                    <a:pt x="6868" y="4435"/>
                    <a:pt x="7921" y="4621"/>
                    <a:pt x="8853" y="5377"/>
                  </a:cubicBezTo>
                  <a:cubicBezTo>
                    <a:pt x="8512" y="5494"/>
                    <a:pt x="8064" y="5718"/>
                    <a:pt x="7733" y="5942"/>
                  </a:cubicBezTo>
                  <a:cubicBezTo>
                    <a:pt x="6944" y="5270"/>
                    <a:pt x="5941" y="4822"/>
                    <a:pt x="5152" y="4705"/>
                  </a:cubicBezTo>
                  <a:cubicBezTo>
                    <a:pt x="5269" y="4598"/>
                    <a:pt x="5376" y="4481"/>
                    <a:pt x="5600" y="4481"/>
                  </a:cubicBezTo>
                  <a:cubicBezTo>
                    <a:pt x="5740" y="4455"/>
                    <a:pt x="5933" y="4435"/>
                    <a:pt x="6163" y="4435"/>
                  </a:cubicBezTo>
                  <a:close/>
                  <a:moveTo>
                    <a:pt x="19715" y="4435"/>
                  </a:moveTo>
                  <a:cubicBezTo>
                    <a:pt x="19945" y="4435"/>
                    <a:pt x="20138" y="4455"/>
                    <a:pt x="20278" y="4481"/>
                  </a:cubicBezTo>
                  <a:cubicBezTo>
                    <a:pt x="20385" y="4481"/>
                    <a:pt x="20609" y="4598"/>
                    <a:pt x="20726" y="4705"/>
                  </a:cubicBezTo>
                  <a:cubicBezTo>
                    <a:pt x="19937" y="4822"/>
                    <a:pt x="18934" y="5270"/>
                    <a:pt x="18145" y="5942"/>
                  </a:cubicBezTo>
                  <a:cubicBezTo>
                    <a:pt x="17813" y="5718"/>
                    <a:pt x="17365" y="5494"/>
                    <a:pt x="17025" y="5377"/>
                  </a:cubicBezTo>
                  <a:cubicBezTo>
                    <a:pt x="17957" y="4621"/>
                    <a:pt x="19010" y="4435"/>
                    <a:pt x="19715" y="4435"/>
                  </a:cubicBezTo>
                  <a:close/>
                  <a:moveTo>
                    <a:pt x="4928" y="5377"/>
                  </a:moveTo>
                  <a:lnTo>
                    <a:pt x="4928" y="5377"/>
                  </a:lnTo>
                  <a:cubicBezTo>
                    <a:pt x="5600" y="5601"/>
                    <a:pt x="6389" y="5825"/>
                    <a:pt x="7168" y="6390"/>
                  </a:cubicBezTo>
                  <a:cubicBezTo>
                    <a:pt x="7061" y="6390"/>
                    <a:pt x="7061" y="6497"/>
                    <a:pt x="7061" y="6497"/>
                  </a:cubicBezTo>
                  <a:cubicBezTo>
                    <a:pt x="6389" y="7062"/>
                    <a:pt x="5824" y="7617"/>
                    <a:pt x="5493" y="8289"/>
                  </a:cubicBezTo>
                  <a:cubicBezTo>
                    <a:pt x="4821" y="7169"/>
                    <a:pt x="4821" y="6166"/>
                    <a:pt x="4928" y="5377"/>
                  </a:cubicBezTo>
                  <a:close/>
                  <a:moveTo>
                    <a:pt x="20833" y="5377"/>
                  </a:moveTo>
                  <a:cubicBezTo>
                    <a:pt x="21057" y="6166"/>
                    <a:pt x="21057" y="7169"/>
                    <a:pt x="20385" y="8289"/>
                  </a:cubicBezTo>
                  <a:cubicBezTo>
                    <a:pt x="20054" y="7617"/>
                    <a:pt x="19489" y="7062"/>
                    <a:pt x="18817" y="6497"/>
                  </a:cubicBezTo>
                  <a:cubicBezTo>
                    <a:pt x="18817" y="6497"/>
                    <a:pt x="18817" y="6390"/>
                    <a:pt x="18710" y="6390"/>
                  </a:cubicBezTo>
                  <a:cubicBezTo>
                    <a:pt x="19489" y="5825"/>
                    <a:pt x="20278" y="5601"/>
                    <a:pt x="20833" y="5377"/>
                  </a:cubicBezTo>
                  <a:close/>
                  <a:moveTo>
                    <a:pt x="9857" y="9526"/>
                  </a:moveTo>
                  <a:cubicBezTo>
                    <a:pt x="9633" y="9526"/>
                    <a:pt x="9525" y="9750"/>
                    <a:pt x="9525" y="9974"/>
                  </a:cubicBezTo>
                  <a:lnTo>
                    <a:pt x="9525" y="10422"/>
                  </a:lnTo>
                  <a:cubicBezTo>
                    <a:pt x="9525" y="10646"/>
                    <a:pt x="9633" y="10870"/>
                    <a:pt x="9857" y="10870"/>
                  </a:cubicBezTo>
                  <a:cubicBezTo>
                    <a:pt x="10081" y="10870"/>
                    <a:pt x="10197" y="10646"/>
                    <a:pt x="10197" y="10422"/>
                  </a:cubicBezTo>
                  <a:lnTo>
                    <a:pt x="10197" y="9974"/>
                  </a:lnTo>
                  <a:cubicBezTo>
                    <a:pt x="10197" y="9750"/>
                    <a:pt x="10081" y="9526"/>
                    <a:pt x="9857" y="9526"/>
                  </a:cubicBezTo>
                  <a:close/>
                  <a:moveTo>
                    <a:pt x="16021" y="9526"/>
                  </a:moveTo>
                  <a:cubicBezTo>
                    <a:pt x="15797" y="9526"/>
                    <a:pt x="15681" y="9750"/>
                    <a:pt x="15681" y="9974"/>
                  </a:cubicBezTo>
                  <a:lnTo>
                    <a:pt x="15681" y="10422"/>
                  </a:lnTo>
                  <a:cubicBezTo>
                    <a:pt x="15681" y="10646"/>
                    <a:pt x="15797" y="10870"/>
                    <a:pt x="16021" y="10870"/>
                  </a:cubicBezTo>
                  <a:cubicBezTo>
                    <a:pt x="16245" y="10870"/>
                    <a:pt x="16353" y="10646"/>
                    <a:pt x="16353" y="10422"/>
                  </a:cubicBezTo>
                  <a:lnTo>
                    <a:pt x="16353" y="9974"/>
                  </a:lnTo>
                  <a:cubicBezTo>
                    <a:pt x="16353" y="9750"/>
                    <a:pt x="16245" y="9526"/>
                    <a:pt x="16021" y="9526"/>
                  </a:cubicBezTo>
                  <a:close/>
                  <a:moveTo>
                    <a:pt x="12155" y="10111"/>
                  </a:moveTo>
                  <a:cubicBezTo>
                    <a:pt x="12043" y="10111"/>
                    <a:pt x="11931" y="10140"/>
                    <a:pt x="11873" y="10198"/>
                  </a:cubicBezTo>
                  <a:cubicBezTo>
                    <a:pt x="11765" y="10305"/>
                    <a:pt x="11649" y="10529"/>
                    <a:pt x="11873" y="10753"/>
                  </a:cubicBezTo>
                  <a:cubicBezTo>
                    <a:pt x="12097" y="11094"/>
                    <a:pt x="12545" y="11202"/>
                    <a:pt x="12885" y="11202"/>
                  </a:cubicBezTo>
                  <a:cubicBezTo>
                    <a:pt x="13333" y="11202"/>
                    <a:pt x="13781" y="11094"/>
                    <a:pt x="14005" y="10753"/>
                  </a:cubicBezTo>
                  <a:cubicBezTo>
                    <a:pt x="14113" y="10529"/>
                    <a:pt x="14113" y="10305"/>
                    <a:pt x="14005" y="10198"/>
                  </a:cubicBezTo>
                  <a:cubicBezTo>
                    <a:pt x="13947" y="10140"/>
                    <a:pt x="13835" y="10111"/>
                    <a:pt x="13723" y="10111"/>
                  </a:cubicBezTo>
                  <a:cubicBezTo>
                    <a:pt x="13611" y="10111"/>
                    <a:pt x="13499" y="10140"/>
                    <a:pt x="13441" y="10198"/>
                  </a:cubicBezTo>
                  <a:cubicBezTo>
                    <a:pt x="13333" y="10422"/>
                    <a:pt x="13109" y="10422"/>
                    <a:pt x="12885" y="10422"/>
                  </a:cubicBezTo>
                  <a:cubicBezTo>
                    <a:pt x="12769" y="10422"/>
                    <a:pt x="12545" y="10422"/>
                    <a:pt x="12437" y="10198"/>
                  </a:cubicBezTo>
                  <a:cubicBezTo>
                    <a:pt x="12379" y="10140"/>
                    <a:pt x="12267" y="10111"/>
                    <a:pt x="12155" y="10111"/>
                  </a:cubicBezTo>
                  <a:close/>
                  <a:moveTo>
                    <a:pt x="8736" y="10977"/>
                  </a:moveTo>
                  <a:cubicBezTo>
                    <a:pt x="8288" y="10977"/>
                    <a:pt x="7285" y="10977"/>
                    <a:pt x="6837" y="11094"/>
                  </a:cubicBezTo>
                  <a:cubicBezTo>
                    <a:pt x="6720" y="11202"/>
                    <a:pt x="6496" y="11318"/>
                    <a:pt x="6613" y="11542"/>
                  </a:cubicBezTo>
                  <a:cubicBezTo>
                    <a:pt x="6613" y="11766"/>
                    <a:pt x="6837" y="11874"/>
                    <a:pt x="6944" y="11874"/>
                  </a:cubicBezTo>
                  <a:lnTo>
                    <a:pt x="7061" y="11874"/>
                  </a:lnTo>
                  <a:cubicBezTo>
                    <a:pt x="7295" y="11798"/>
                    <a:pt x="7809" y="11718"/>
                    <a:pt x="8211" y="11718"/>
                  </a:cubicBezTo>
                  <a:cubicBezTo>
                    <a:pt x="8379" y="11718"/>
                    <a:pt x="8528" y="11732"/>
                    <a:pt x="8629" y="11766"/>
                  </a:cubicBezTo>
                  <a:cubicBezTo>
                    <a:pt x="8853" y="11766"/>
                    <a:pt x="8961" y="11650"/>
                    <a:pt x="9077" y="11426"/>
                  </a:cubicBezTo>
                  <a:cubicBezTo>
                    <a:pt x="9077" y="11202"/>
                    <a:pt x="8961" y="10977"/>
                    <a:pt x="8736" y="10977"/>
                  </a:cubicBezTo>
                  <a:close/>
                  <a:moveTo>
                    <a:pt x="17141" y="10977"/>
                  </a:moveTo>
                  <a:cubicBezTo>
                    <a:pt x="16917" y="10977"/>
                    <a:pt x="16801" y="11202"/>
                    <a:pt x="16801" y="11426"/>
                  </a:cubicBezTo>
                  <a:cubicBezTo>
                    <a:pt x="16801" y="11650"/>
                    <a:pt x="17025" y="11766"/>
                    <a:pt x="17249" y="11766"/>
                  </a:cubicBezTo>
                  <a:cubicBezTo>
                    <a:pt x="17349" y="11732"/>
                    <a:pt x="17498" y="11718"/>
                    <a:pt x="17667" y="11718"/>
                  </a:cubicBezTo>
                  <a:cubicBezTo>
                    <a:pt x="18069" y="11718"/>
                    <a:pt x="18583" y="11798"/>
                    <a:pt x="18817" y="11874"/>
                  </a:cubicBezTo>
                  <a:lnTo>
                    <a:pt x="18934" y="11874"/>
                  </a:lnTo>
                  <a:cubicBezTo>
                    <a:pt x="19041" y="11874"/>
                    <a:pt x="19265" y="11766"/>
                    <a:pt x="19265" y="11542"/>
                  </a:cubicBezTo>
                  <a:cubicBezTo>
                    <a:pt x="19265" y="11318"/>
                    <a:pt x="19158" y="11202"/>
                    <a:pt x="19041" y="11094"/>
                  </a:cubicBezTo>
                  <a:cubicBezTo>
                    <a:pt x="18593" y="10977"/>
                    <a:pt x="17589" y="10977"/>
                    <a:pt x="17141" y="10977"/>
                  </a:cubicBezTo>
                  <a:close/>
                  <a:moveTo>
                    <a:pt x="9028" y="12056"/>
                  </a:moveTo>
                  <a:cubicBezTo>
                    <a:pt x="8972" y="12056"/>
                    <a:pt x="8913" y="12069"/>
                    <a:pt x="8853" y="12098"/>
                  </a:cubicBezTo>
                  <a:cubicBezTo>
                    <a:pt x="8405" y="12214"/>
                    <a:pt x="7509" y="12662"/>
                    <a:pt x="7168" y="12886"/>
                  </a:cubicBezTo>
                  <a:cubicBezTo>
                    <a:pt x="7061" y="12994"/>
                    <a:pt x="6944" y="13218"/>
                    <a:pt x="7168" y="13442"/>
                  </a:cubicBezTo>
                  <a:cubicBezTo>
                    <a:pt x="7168" y="13558"/>
                    <a:pt x="7285" y="13558"/>
                    <a:pt x="7392" y="13558"/>
                  </a:cubicBezTo>
                  <a:cubicBezTo>
                    <a:pt x="7509" y="13558"/>
                    <a:pt x="7616" y="13558"/>
                    <a:pt x="7616" y="13442"/>
                  </a:cubicBezTo>
                  <a:cubicBezTo>
                    <a:pt x="7957" y="13334"/>
                    <a:pt x="8736" y="12886"/>
                    <a:pt x="9077" y="12770"/>
                  </a:cubicBezTo>
                  <a:cubicBezTo>
                    <a:pt x="9301" y="12770"/>
                    <a:pt x="9409" y="12546"/>
                    <a:pt x="9301" y="12322"/>
                  </a:cubicBezTo>
                  <a:cubicBezTo>
                    <a:pt x="9301" y="12157"/>
                    <a:pt x="9180" y="12056"/>
                    <a:pt x="9028" y="12056"/>
                  </a:cubicBezTo>
                  <a:close/>
                  <a:moveTo>
                    <a:pt x="16850" y="12056"/>
                  </a:moveTo>
                  <a:cubicBezTo>
                    <a:pt x="16698" y="12056"/>
                    <a:pt x="16577" y="12157"/>
                    <a:pt x="16577" y="12322"/>
                  </a:cubicBezTo>
                  <a:cubicBezTo>
                    <a:pt x="16469" y="12546"/>
                    <a:pt x="16577" y="12770"/>
                    <a:pt x="16801" y="12770"/>
                  </a:cubicBezTo>
                  <a:cubicBezTo>
                    <a:pt x="17141" y="12886"/>
                    <a:pt x="17921" y="13334"/>
                    <a:pt x="18261" y="13442"/>
                  </a:cubicBezTo>
                  <a:cubicBezTo>
                    <a:pt x="18261" y="13558"/>
                    <a:pt x="18369" y="13558"/>
                    <a:pt x="18486" y="13558"/>
                  </a:cubicBezTo>
                  <a:cubicBezTo>
                    <a:pt x="18593" y="13558"/>
                    <a:pt x="18710" y="13558"/>
                    <a:pt x="18710" y="13442"/>
                  </a:cubicBezTo>
                  <a:cubicBezTo>
                    <a:pt x="18817" y="13218"/>
                    <a:pt x="18817" y="12994"/>
                    <a:pt x="18710" y="12886"/>
                  </a:cubicBezTo>
                  <a:cubicBezTo>
                    <a:pt x="18369" y="12662"/>
                    <a:pt x="17473" y="12214"/>
                    <a:pt x="17025" y="12098"/>
                  </a:cubicBezTo>
                  <a:cubicBezTo>
                    <a:pt x="16965" y="12069"/>
                    <a:pt x="16906" y="12056"/>
                    <a:pt x="16850" y="12056"/>
                  </a:cubicBezTo>
                  <a:close/>
                  <a:moveTo>
                    <a:pt x="6182" y="3652"/>
                  </a:moveTo>
                  <a:cubicBezTo>
                    <a:pt x="5955" y="3652"/>
                    <a:pt x="5725" y="3668"/>
                    <a:pt x="5493" y="3702"/>
                  </a:cubicBezTo>
                  <a:cubicBezTo>
                    <a:pt x="4928" y="3809"/>
                    <a:pt x="4480" y="4150"/>
                    <a:pt x="4373" y="4598"/>
                  </a:cubicBezTo>
                  <a:cubicBezTo>
                    <a:pt x="3925" y="6166"/>
                    <a:pt x="4149" y="7841"/>
                    <a:pt x="5045" y="9078"/>
                  </a:cubicBezTo>
                  <a:cubicBezTo>
                    <a:pt x="4704" y="9857"/>
                    <a:pt x="4597" y="10646"/>
                    <a:pt x="4597" y="11426"/>
                  </a:cubicBezTo>
                  <a:cubicBezTo>
                    <a:pt x="4597" y="12886"/>
                    <a:pt x="5045" y="14114"/>
                    <a:pt x="6165" y="15126"/>
                  </a:cubicBezTo>
                  <a:cubicBezTo>
                    <a:pt x="6209" y="15170"/>
                    <a:pt x="6272" y="15196"/>
                    <a:pt x="6340" y="15196"/>
                  </a:cubicBezTo>
                  <a:cubicBezTo>
                    <a:pt x="6438" y="15196"/>
                    <a:pt x="6544" y="15142"/>
                    <a:pt x="6613" y="15010"/>
                  </a:cubicBezTo>
                  <a:cubicBezTo>
                    <a:pt x="6837" y="14902"/>
                    <a:pt x="6837" y="14678"/>
                    <a:pt x="6613" y="14562"/>
                  </a:cubicBezTo>
                  <a:cubicBezTo>
                    <a:pt x="5717" y="13666"/>
                    <a:pt x="5269" y="12662"/>
                    <a:pt x="5269" y="11426"/>
                  </a:cubicBezTo>
                  <a:cubicBezTo>
                    <a:pt x="5269" y="7958"/>
                    <a:pt x="8736" y="5270"/>
                    <a:pt x="12885" y="5270"/>
                  </a:cubicBezTo>
                  <a:cubicBezTo>
                    <a:pt x="17141" y="5270"/>
                    <a:pt x="20502" y="7958"/>
                    <a:pt x="20502" y="11426"/>
                  </a:cubicBezTo>
                  <a:cubicBezTo>
                    <a:pt x="20502" y="12994"/>
                    <a:pt x="19830" y="14230"/>
                    <a:pt x="18369" y="15126"/>
                  </a:cubicBezTo>
                  <a:cubicBezTo>
                    <a:pt x="17025" y="15906"/>
                    <a:pt x="15125" y="16354"/>
                    <a:pt x="12885" y="16354"/>
                  </a:cubicBezTo>
                  <a:cubicBezTo>
                    <a:pt x="10977" y="16354"/>
                    <a:pt x="9301" y="16022"/>
                    <a:pt x="8064" y="15458"/>
                  </a:cubicBezTo>
                  <a:cubicBezTo>
                    <a:pt x="7999" y="15426"/>
                    <a:pt x="7934" y="15413"/>
                    <a:pt x="7872" y="15413"/>
                  </a:cubicBezTo>
                  <a:cubicBezTo>
                    <a:pt x="7720" y="15413"/>
                    <a:pt x="7585" y="15492"/>
                    <a:pt x="7509" y="15574"/>
                  </a:cubicBezTo>
                  <a:cubicBezTo>
                    <a:pt x="7509" y="15798"/>
                    <a:pt x="7509" y="16022"/>
                    <a:pt x="7733" y="16130"/>
                  </a:cubicBezTo>
                  <a:cubicBezTo>
                    <a:pt x="9077" y="16802"/>
                    <a:pt x="10869" y="17142"/>
                    <a:pt x="12885" y="17142"/>
                  </a:cubicBezTo>
                  <a:cubicBezTo>
                    <a:pt x="15349" y="17142"/>
                    <a:pt x="17365" y="16578"/>
                    <a:pt x="18817" y="15798"/>
                  </a:cubicBezTo>
                  <a:cubicBezTo>
                    <a:pt x="20385" y="14786"/>
                    <a:pt x="21281" y="13334"/>
                    <a:pt x="21281" y="11426"/>
                  </a:cubicBezTo>
                  <a:cubicBezTo>
                    <a:pt x="21281" y="10646"/>
                    <a:pt x="21174" y="9857"/>
                    <a:pt x="20833" y="9078"/>
                  </a:cubicBezTo>
                  <a:cubicBezTo>
                    <a:pt x="21729" y="7841"/>
                    <a:pt x="21953" y="6166"/>
                    <a:pt x="21505" y="4598"/>
                  </a:cubicBezTo>
                  <a:cubicBezTo>
                    <a:pt x="21281" y="4150"/>
                    <a:pt x="20950" y="3809"/>
                    <a:pt x="20385" y="3702"/>
                  </a:cubicBezTo>
                  <a:cubicBezTo>
                    <a:pt x="20153" y="3668"/>
                    <a:pt x="19923" y="3652"/>
                    <a:pt x="19696" y="3652"/>
                  </a:cubicBezTo>
                  <a:cubicBezTo>
                    <a:pt x="18394" y="3652"/>
                    <a:pt x="17199" y="4183"/>
                    <a:pt x="16245" y="5046"/>
                  </a:cubicBezTo>
                  <a:cubicBezTo>
                    <a:pt x="15125" y="4598"/>
                    <a:pt x="14113" y="4481"/>
                    <a:pt x="12885" y="4481"/>
                  </a:cubicBezTo>
                  <a:cubicBezTo>
                    <a:pt x="11765" y="4481"/>
                    <a:pt x="10645" y="4598"/>
                    <a:pt x="9633" y="5046"/>
                  </a:cubicBezTo>
                  <a:cubicBezTo>
                    <a:pt x="8678" y="4183"/>
                    <a:pt x="7484" y="3652"/>
                    <a:pt x="6182" y="3652"/>
                  </a:cubicBezTo>
                  <a:close/>
                  <a:moveTo>
                    <a:pt x="2016" y="18262"/>
                  </a:moveTo>
                  <a:cubicBezTo>
                    <a:pt x="1909" y="18262"/>
                    <a:pt x="1685" y="18370"/>
                    <a:pt x="1685" y="18594"/>
                  </a:cubicBezTo>
                  <a:cubicBezTo>
                    <a:pt x="1685" y="18818"/>
                    <a:pt x="1792" y="19042"/>
                    <a:pt x="2016" y="19042"/>
                  </a:cubicBezTo>
                  <a:lnTo>
                    <a:pt x="4373" y="19158"/>
                  </a:lnTo>
                  <a:cubicBezTo>
                    <a:pt x="4597" y="19158"/>
                    <a:pt x="4704" y="19042"/>
                    <a:pt x="4704" y="18818"/>
                  </a:cubicBezTo>
                  <a:cubicBezTo>
                    <a:pt x="4704" y="18594"/>
                    <a:pt x="4597" y="18486"/>
                    <a:pt x="4373" y="18486"/>
                  </a:cubicBezTo>
                  <a:lnTo>
                    <a:pt x="2016" y="18262"/>
                  </a:lnTo>
                  <a:close/>
                  <a:moveTo>
                    <a:pt x="23745" y="18262"/>
                  </a:moveTo>
                  <a:lnTo>
                    <a:pt x="21505" y="18486"/>
                  </a:lnTo>
                  <a:cubicBezTo>
                    <a:pt x="21281" y="18486"/>
                    <a:pt x="21174" y="18594"/>
                    <a:pt x="21174" y="18818"/>
                  </a:cubicBezTo>
                  <a:cubicBezTo>
                    <a:pt x="21174" y="19042"/>
                    <a:pt x="21281" y="19158"/>
                    <a:pt x="21505" y="19158"/>
                  </a:cubicBezTo>
                  <a:lnTo>
                    <a:pt x="23862" y="19042"/>
                  </a:lnTo>
                  <a:cubicBezTo>
                    <a:pt x="24086" y="19042"/>
                    <a:pt x="24193" y="18818"/>
                    <a:pt x="24193" y="18594"/>
                  </a:cubicBezTo>
                  <a:cubicBezTo>
                    <a:pt x="24193" y="18370"/>
                    <a:pt x="23969" y="18262"/>
                    <a:pt x="23745" y="18262"/>
                  </a:cubicBezTo>
                  <a:close/>
                  <a:moveTo>
                    <a:pt x="12885" y="789"/>
                  </a:moveTo>
                  <a:cubicBezTo>
                    <a:pt x="14337" y="789"/>
                    <a:pt x="15681" y="1569"/>
                    <a:pt x="16245" y="2913"/>
                  </a:cubicBezTo>
                  <a:cubicBezTo>
                    <a:pt x="16245" y="3137"/>
                    <a:pt x="16469" y="3254"/>
                    <a:pt x="16577" y="3254"/>
                  </a:cubicBezTo>
                  <a:cubicBezTo>
                    <a:pt x="16669" y="3298"/>
                    <a:pt x="16760" y="3324"/>
                    <a:pt x="16845" y="3324"/>
                  </a:cubicBezTo>
                  <a:cubicBezTo>
                    <a:pt x="16966" y="3324"/>
                    <a:pt x="17073" y="3269"/>
                    <a:pt x="17141" y="3137"/>
                  </a:cubicBezTo>
                  <a:cubicBezTo>
                    <a:pt x="17813" y="2689"/>
                    <a:pt x="18593" y="2358"/>
                    <a:pt x="19489" y="2358"/>
                  </a:cubicBezTo>
                  <a:cubicBezTo>
                    <a:pt x="20385" y="2465"/>
                    <a:pt x="21281" y="2806"/>
                    <a:pt x="21953" y="3478"/>
                  </a:cubicBezTo>
                  <a:cubicBezTo>
                    <a:pt x="22518" y="4150"/>
                    <a:pt x="22966" y="5046"/>
                    <a:pt x="22966" y="5942"/>
                  </a:cubicBezTo>
                  <a:cubicBezTo>
                    <a:pt x="22966" y="6945"/>
                    <a:pt x="22518" y="7958"/>
                    <a:pt x="21729" y="8630"/>
                  </a:cubicBezTo>
                  <a:cubicBezTo>
                    <a:pt x="21622" y="8737"/>
                    <a:pt x="21505" y="8961"/>
                    <a:pt x="21505" y="9185"/>
                  </a:cubicBezTo>
                  <a:cubicBezTo>
                    <a:pt x="21622" y="9302"/>
                    <a:pt x="21729" y="9526"/>
                    <a:pt x="21846" y="9633"/>
                  </a:cubicBezTo>
                  <a:cubicBezTo>
                    <a:pt x="23073" y="10081"/>
                    <a:pt x="23862" y="11202"/>
                    <a:pt x="23862" y="12546"/>
                  </a:cubicBezTo>
                  <a:cubicBezTo>
                    <a:pt x="23745" y="14230"/>
                    <a:pt x="22518" y="15574"/>
                    <a:pt x="20833" y="15682"/>
                  </a:cubicBezTo>
                  <a:cubicBezTo>
                    <a:pt x="20502" y="15682"/>
                    <a:pt x="20278" y="15574"/>
                    <a:pt x="20054" y="15574"/>
                  </a:cubicBezTo>
                  <a:cubicBezTo>
                    <a:pt x="19830" y="15574"/>
                    <a:pt x="19606" y="15574"/>
                    <a:pt x="19489" y="15682"/>
                  </a:cubicBezTo>
                  <a:cubicBezTo>
                    <a:pt x="19382" y="15798"/>
                    <a:pt x="19265" y="16022"/>
                    <a:pt x="19265" y="16130"/>
                  </a:cubicBezTo>
                  <a:lnTo>
                    <a:pt x="19265" y="16246"/>
                  </a:lnTo>
                  <a:cubicBezTo>
                    <a:pt x="19265" y="17922"/>
                    <a:pt x="17921" y="19382"/>
                    <a:pt x="16245" y="19382"/>
                  </a:cubicBezTo>
                  <a:cubicBezTo>
                    <a:pt x="15009" y="19382"/>
                    <a:pt x="14005" y="18710"/>
                    <a:pt x="13441" y="17698"/>
                  </a:cubicBezTo>
                  <a:cubicBezTo>
                    <a:pt x="13333" y="17474"/>
                    <a:pt x="13109" y="17366"/>
                    <a:pt x="12885" y="17366"/>
                  </a:cubicBezTo>
                  <a:cubicBezTo>
                    <a:pt x="12769" y="17366"/>
                    <a:pt x="12545" y="17474"/>
                    <a:pt x="12437" y="17698"/>
                  </a:cubicBezTo>
                  <a:cubicBezTo>
                    <a:pt x="11873" y="18594"/>
                    <a:pt x="10869" y="19266"/>
                    <a:pt x="9749" y="19266"/>
                  </a:cubicBezTo>
                  <a:cubicBezTo>
                    <a:pt x="8064" y="19266"/>
                    <a:pt x="6613" y="17814"/>
                    <a:pt x="6613" y="16130"/>
                  </a:cubicBezTo>
                  <a:cubicBezTo>
                    <a:pt x="6613" y="15906"/>
                    <a:pt x="6496" y="15798"/>
                    <a:pt x="6389" y="15682"/>
                  </a:cubicBezTo>
                  <a:cubicBezTo>
                    <a:pt x="6307" y="15606"/>
                    <a:pt x="6171" y="15526"/>
                    <a:pt x="6061" y="15526"/>
                  </a:cubicBezTo>
                  <a:cubicBezTo>
                    <a:pt x="6014" y="15526"/>
                    <a:pt x="5973" y="15540"/>
                    <a:pt x="5941" y="15574"/>
                  </a:cubicBezTo>
                  <a:cubicBezTo>
                    <a:pt x="5600" y="15574"/>
                    <a:pt x="5376" y="15682"/>
                    <a:pt x="5045" y="15682"/>
                  </a:cubicBezTo>
                  <a:cubicBezTo>
                    <a:pt x="3477" y="15574"/>
                    <a:pt x="2133" y="14230"/>
                    <a:pt x="2016" y="12546"/>
                  </a:cubicBezTo>
                  <a:cubicBezTo>
                    <a:pt x="2016" y="11318"/>
                    <a:pt x="2805" y="10081"/>
                    <a:pt x="3925" y="9633"/>
                  </a:cubicBezTo>
                  <a:cubicBezTo>
                    <a:pt x="4149" y="9526"/>
                    <a:pt x="4256" y="9302"/>
                    <a:pt x="4373" y="9185"/>
                  </a:cubicBezTo>
                  <a:cubicBezTo>
                    <a:pt x="4373" y="8961"/>
                    <a:pt x="4256" y="8737"/>
                    <a:pt x="4149" y="8630"/>
                  </a:cubicBezTo>
                  <a:cubicBezTo>
                    <a:pt x="3360" y="7958"/>
                    <a:pt x="2912" y="6945"/>
                    <a:pt x="2912" y="5942"/>
                  </a:cubicBezTo>
                  <a:cubicBezTo>
                    <a:pt x="2912" y="5046"/>
                    <a:pt x="3253" y="4150"/>
                    <a:pt x="3925" y="3478"/>
                  </a:cubicBezTo>
                  <a:cubicBezTo>
                    <a:pt x="4597" y="2806"/>
                    <a:pt x="5493" y="2465"/>
                    <a:pt x="6389" y="2358"/>
                  </a:cubicBezTo>
                  <a:cubicBezTo>
                    <a:pt x="7285" y="2358"/>
                    <a:pt x="8064" y="2689"/>
                    <a:pt x="8736" y="3137"/>
                  </a:cubicBezTo>
                  <a:cubicBezTo>
                    <a:pt x="8805" y="3269"/>
                    <a:pt x="8912" y="3324"/>
                    <a:pt x="9033" y="3324"/>
                  </a:cubicBezTo>
                  <a:cubicBezTo>
                    <a:pt x="9118" y="3324"/>
                    <a:pt x="9209" y="3298"/>
                    <a:pt x="9301" y="3254"/>
                  </a:cubicBezTo>
                  <a:cubicBezTo>
                    <a:pt x="9409" y="3254"/>
                    <a:pt x="9525" y="3137"/>
                    <a:pt x="9633" y="2913"/>
                  </a:cubicBezTo>
                  <a:cubicBezTo>
                    <a:pt x="10197" y="1569"/>
                    <a:pt x="11425" y="789"/>
                    <a:pt x="12885" y="789"/>
                  </a:cubicBezTo>
                  <a:close/>
                  <a:moveTo>
                    <a:pt x="6496" y="18262"/>
                  </a:moveTo>
                  <a:cubicBezTo>
                    <a:pt x="6837" y="18710"/>
                    <a:pt x="7168" y="19042"/>
                    <a:pt x="7509" y="19266"/>
                  </a:cubicBezTo>
                  <a:cubicBezTo>
                    <a:pt x="7168" y="19490"/>
                    <a:pt x="6720" y="19490"/>
                    <a:pt x="6389" y="19606"/>
                  </a:cubicBezTo>
                  <a:lnTo>
                    <a:pt x="5824" y="19606"/>
                  </a:lnTo>
                  <a:cubicBezTo>
                    <a:pt x="5941" y="19382"/>
                    <a:pt x="5941" y="19158"/>
                    <a:pt x="5941" y="18934"/>
                  </a:cubicBezTo>
                  <a:cubicBezTo>
                    <a:pt x="6048" y="18710"/>
                    <a:pt x="5941" y="18486"/>
                    <a:pt x="5941" y="18370"/>
                  </a:cubicBezTo>
                  <a:cubicBezTo>
                    <a:pt x="6165" y="18262"/>
                    <a:pt x="6272" y="18262"/>
                    <a:pt x="6496" y="18262"/>
                  </a:cubicBezTo>
                  <a:close/>
                  <a:moveTo>
                    <a:pt x="19489" y="18262"/>
                  </a:moveTo>
                  <a:cubicBezTo>
                    <a:pt x="19606" y="18262"/>
                    <a:pt x="19830" y="18262"/>
                    <a:pt x="19937" y="18370"/>
                  </a:cubicBezTo>
                  <a:cubicBezTo>
                    <a:pt x="19937" y="18486"/>
                    <a:pt x="19830" y="18710"/>
                    <a:pt x="19937" y="18934"/>
                  </a:cubicBezTo>
                  <a:cubicBezTo>
                    <a:pt x="19937" y="19158"/>
                    <a:pt x="19937" y="19382"/>
                    <a:pt x="20054" y="19606"/>
                  </a:cubicBezTo>
                  <a:lnTo>
                    <a:pt x="19489" y="19606"/>
                  </a:lnTo>
                  <a:cubicBezTo>
                    <a:pt x="19158" y="19490"/>
                    <a:pt x="18817" y="19490"/>
                    <a:pt x="18486" y="19382"/>
                  </a:cubicBezTo>
                  <a:cubicBezTo>
                    <a:pt x="18934" y="19042"/>
                    <a:pt x="19265" y="18710"/>
                    <a:pt x="19489" y="18262"/>
                  </a:cubicBezTo>
                  <a:close/>
                  <a:moveTo>
                    <a:pt x="3561" y="17355"/>
                  </a:moveTo>
                  <a:cubicBezTo>
                    <a:pt x="3643" y="17355"/>
                    <a:pt x="3725" y="17358"/>
                    <a:pt x="3808" y="17366"/>
                  </a:cubicBezTo>
                  <a:cubicBezTo>
                    <a:pt x="4256" y="17366"/>
                    <a:pt x="4597" y="17474"/>
                    <a:pt x="4821" y="17814"/>
                  </a:cubicBezTo>
                  <a:cubicBezTo>
                    <a:pt x="4928" y="17922"/>
                    <a:pt x="5045" y="18038"/>
                    <a:pt x="5045" y="18146"/>
                  </a:cubicBezTo>
                  <a:cubicBezTo>
                    <a:pt x="5152" y="18370"/>
                    <a:pt x="5269" y="18594"/>
                    <a:pt x="5269" y="18934"/>
                  </a:cubicBezTo>
                  <a:cubicBezTo>
                    <a:pt x="5152" y="19266"/>
                    <a:pt x="5045" y="19606"/>
                    <a:pt x="4704" y="19938"/>
                  </a:cubicBezTo>
                  <a:cubicBezTo>
                    <a:pt x="4373" y="20162"/>
                    <a:pt x="3925" y="20278"/>
                    <a:pt x="3477" y="20278"/>
                  </a:cubicBezTo>
                  <a:cubicBezTo>
                    <a:pt x="2357" y="20162"/>
                    <a:pt x="1344" y="19266"/>
                    <a:pt x="789" y="18710"/>
                  </a:cubicBezTo>
                  <a:lnTo>
                    <a:pt x="789" y="18594"/>
                  </a:lnTo>
                  <a:cubicBezTo>
                    <a:pt x="789" y="18594"/>
                    <a:pt x="789" y="18486"/>
                    <a:pt x="896" y="18486"/>
                  </a:cubicBezTo>
                  <a:cubicBezTo>
                    <a:pt x="1422" y="18069"/>
                    <a:pt x="2432" y="17355"/>
                    <a:pt x="3561" y="17355"/>
                  </a:cubicBezTo>
                  <a:close/>
                  <a:moveTo>
                    <a:pt x="22177" y="17250"/>
                  </a:moveTo>
                  <a:cubicBezTo>
                    <a:pt x="23414" y="17250"/>
                    <a:pt x="24417" y="18038"/>
                    <a:pt x="24982" y="18486"/>
                  </a:cubicBezTo>
                  <a:cubicBezTo>
                    <a:pt x="25089" y="18486"/>
                    <a:pt x="25089" y="18594"/>
                    <a:pt x="25089" y="18594"/>
                  </a:cubicBezTo>
                  <a:cubicBezTo>
                    <a:pt x="25089" y="18594"/>
                    <a:pt x="25089" y="18710"/>
                    <a:pt x="24982" y="18710"/>
                  </a:cubicBezTo>
                  <a:cubicBezTo>
                    <a:pt x="24534" y="19266"/>
                    <a:pt x="23521" y="20162"/>
                    <a:pt x="22294" y="20278"/>
                  </a:cubicBezTo>
                  <a:cubicBezTo>
                    <a:pt x="21953" y="20278"/>
                    <a:pt x="21505" y="20162"/>
                    <a:pt x="21174" y="19938"/>
                  </a:cubicBezTo>
                  <a:cubicBezTo>
                    <a:pt x="20833" y="19606"/>
                    <a:pt x="20726" y="19266"/>
                    <a:pt x="20609" y="18934"/>
                  </a:cubicBezTo>
                  <a:cubicBezTo>
                    <a:pt x="20609" y="18594"/>
                    <a:pt x="20726" y="18370"/>
                    <a:pt x="20833" y="18146"/>
                  </a:cubicBezTo>
                  <a:cubicBezTo>
                    <a:pt x="20833" y="18038"/>
                    <a:pt x="20950" y="17922"/>
                    <a:pt x="20950" y="17814"/>
                  </a:cubicBezTo>
                  <a:cubicBezTo>
                    <a:pt x="21281" y="17474"/>
                    <a:pt x="21622" y="17366"/>
                    <a:pt x="21953" y="17366"/>
                  </a:cubicBezTo>
                  <a:cubicBezTo>
                    <a:pt x="22070" y="17250"/>
                    <a:pt x="22177" y="17250"/>
                    <a:pt x="22177" y="17250"/>
                  </a:cubicBezTo>
                  <a:close/>
                  <a:moveTo>
                    <a:pt x="12885" y="18262"/>
                  </a:moveTo>
                  <a:cubicBezTo>
                    <a:pt x="13665" y="19382"/>
                    <a:pt x="14901" y="20054"/>
                    <a:pt x="16245" y="20054"/>
                  </a:cubicBezTo>
                  <a:lnTo>
                    <a:pt x="16469" y="20054"/>
                  </a:lnTo>
                  <a:cubicBezTo>
                    <a:pt x="16245" y="20386"/>
                    <a:pt x="15905" y="20726"/>
                    <a:pt x="15573" y="20950"/>
                  </a:cubicBezTo>
                  <a:lnTo>
                    <a:pt x="15573" y="21058"/>
                  </a:lnTo>
                  <a:cubicBezTo>
                    <a:pt x="14785" y="21506"/>
                    <a:pt x="13889" y="21847"/>
                    <a:pt x="12885" y="21847"/>
                  </a:cubicBezTo>
                  <a:cubicBezTo>
                    <a:pt x="11425" y="21847"/>
                    <a:pt x="10081" y="21058"/>
                    <a:pt x="9301" y="19938"/>
                  </a:cubicBezTo>
                  <a:lnTo>
                    <a:pt x="9749" y="19938"/>
                  </a:lnTo>
                  <a:cubicBezTo>
                    <a:pt x="10977" y="19938"/>
                    <a:pt x="12213" y="19382"/>
                    <a:pt x="12885" y="18262"/>
                  </a:cubicBezTo>
                  <a:close/>
                  <a:moveTo>
                    <a:pt x="9077" y="20834"/>
                  </a:moveTo>
                  <a:cubicBezTo>
                    <a:pt x="9185" y="21058"/>
                    <a:pt x="9301" y="21174"/>
                    <a:pt x="9409" y="21282"/>
                  </a:cubicBezTo>
                  <a:cubicBezTo>
                    <a:pt x="8512" y="21954"/>
                    <a:pt x="7616" y="21954"/>
                    <a:pt x="6837" y="21954"/>
                  </a:cubicBezTo>
                  <a:cubicBezTo>
                    <a:pt x="6165" y="22071"/>
                    <a:pt x="5600" y="22071"/>
                    <a:pt x="5045" y="22402"/>
                  </a:cubicBezTo>
                  <a:lnTo>
                    <a:pt x="4928" y="22402"/>
                  </a:lnTo>
                  <a:cubicBezTo>
                    <a:pt x="4821" y="22402"/>
                    <a:pt x="4704" y="22295"/>
                    <a:pt x="4704" y="22295"/>
                  </a:cubicBezTo>
                  <a:cubicBezTo>
                    <a:pt x="4597" y="22178"/>
                    <a:pt x="4704" y="21954"/>
                    <a:pt x="4821" y="21847"/>
                  </a:cubicBezTo>
                  <a:cubicBezTo>
                    <a:pt x="5493" y="21506"/>
                    <a:pt x="6165" y="21506"/>
                    <a:pt x="6837" y="21506"/>
                  </a:cubicBezTo>
                  <a:cubicBezTo>
                    <a:pt x="7509" y="21506"/>
                    <a:pt x="8288" y="21399"/>
                    <a:pt x="9077" y="20834"/>
                  </a:cubicBezTo>
                  <a:close/>
                  <a:moveTo>
                    <a:pt x="10305" y="21954"/>
                  </a:moveTo>
                  <a:cubicBezTo>
                    <a:pt x="10753" y="22178"/>
                    <a:pt x="11201" y="22295"/>
                    <a:pt x="11541" y="22402"/>
                  </a:cubicBezTo>
                  <a:cubicBezTo>
                    <a:pt x="11541" y="22967"/>
                    <a:pt x="11541" y="23522"/>
                    <a:pt x="11649" y="24194"/>
                  </a:cubicBezTo>
                  <a:cubicBezTo>
                    <a:pt x="11649" y="24535"/>
                    <a:pt x="11425" y="24866"/>
                    <a:pt x="11093" y="24866"/>
                  </a:cubicBezTo>
                  <a:lnTo>
                    <a:pt x="10977" y="24866"/>
                  </a:lnTo>
                  <a:cubicBezTo>
                    <a:pt x="10645" y="24866"/>
                    <a:pt x="10421" y="24642"/>
                    <a:pt x="10305" y="24311"/>
                  </a:cubicBezTo>
                  <a:cubicBezTo>
                    <a:pt x="10197" y="23415"/>
                    <a:pt x="10305" y="22626"/>
                    <a:pt x="10305" y="21954"/>
                  </a:cubicBezTo>
                  <a:close/>
                  <a:moveTo>
                    <a:pt x="12885" y="1"/>
                  </a:moveTo>
                  <a:cubicBezTo>
                    <a:pt x="11201" y="1"/>
                    <a:pt x="9749" y="897"/>
                    <a:pt x="9077" y="2465"/>
                  </a:cubicBezTo>
                  <a:cubicBezTo>
                    <a:pt x="8393" y="1983"/>
                    <a:pt x="7546" y="1663"/>
                    <a:pt x="6749" y="1663"/>
                  </a:cubicBezTo>
                  <a:cubicBezTo>
                    <a:pt x="6627" y="1663"/>
                    <a:pt x="6507" y="1670"/>
                    <a:pt x="6389" y="1686"/>
                  </a:cubicBezTo>
                  <a:cubicBezTo>
                    <a:pt x="5269" y="1686"/>
                    <a:pt x="4149" y="2134"/>
                    <a:pt x="3360" y="2913"/>
                  </a:cubicBezTo>
                  <a:cubicBezTo>
                    <a:pt x="2581" y="3702"/>
                    <a:pt x="2133" y="4822"/>
                    <a:pt x="2133" y="5942"/>
                  </a:cubicBezTo>
                  <a:cubicBezTo>
                    <a:pt x="2133" y="7062"/>
                    <a:pt x="2581" y="8182"/>
                    <a:pt x="3477" y="8961"/>
                  </a:cubicBezTo>
                  <a:cubicBezTo>
                    <a:pt x="2133" y="9633"/>
                    <a:pt x="1237" y="11094"/>
                    <a:pt x="1344" y="12546"/>
                  </a:cubicBezTo>
                  <a:cubicBezTo>
                    <a:pt x="1344" y="14678"/>
                    <a:pt x="3029" y="16354"/>
                    <a:pt x="5045" y="16354"/>
                  </a:cubicBezTo>
                  <a:lnTo>
                    <a:pt x="5824" y="16354"/>
                  </a:lnTo>
                  <a:cubicBezTo>
                    <a:pt x="5941" y="16802"/>
                    <a:pt x="5941" y="17142"/>
                    <a:pt x="6165" y="17590"/>
                  </a:cubicBezTo>
                  <a:lnTo>
                    <a:pt x="5600" y="17590"/>
                  </a:lnTo>
                  <a:cubicBezTo>
                    <a:pt x="5600" y="17474"/>
                    <a:pt x="5493" y="17366"/>
                    <a:pt x="5493" y="17366"/>
                  </a:cubicBezTo>
                  <a:cubicBezTo>
                    <a:pt x="5045" y="16918"/>
                    <a:pt x="4480" y="16578"/>
                    <a:pt x="3925" y="16578"/>
                  </a:cubicBezTo>
                  <a:cubicBezTo>
                    <a:pt x="3843" y="16572"/>
                    <a:pt x="3762" y="16569"/>
                    <a:pt x="3680" y="16569"/>
                  </a:cubicBezTo>
                  <a:cubicBezTo>
                    <a:pt x="2305" y="16569"/>
                    <a:pt x="975" y="17391"/>
                    <a:pt x="341" y="17814"/>
                  </a:cubicBezTo>
                  <a:cubicBezTo>
                    <a:pt x="224" y="18038"/>
                    <a:pt x="0" y="18262"/>
                    <a:pt x="0" y="18486"/>
                  </a:cubicBezTo>
                  <a:cubicBezTo>
                    <a:pt x="0" y="18818"/>
                    <a:pt x="116" y="19042"/>
                    <a:pt x="341" y="19266"/>
                  </a:cubicBezTo>
                  <a:cubicBezTo>
                    <a:pt x="896" y="19830"/>
                    <a:pt x="2016" y="20834"/>
                    <a:pt x="3477" y="20950"/>
                  </a:cubicBezTo>
                  <a:cubicBezTo>
                    <a:pt x="3477" y="21058"/>
                    <a:pt x="3584" y="21058"/>
                    <a:pt x="3701" y="21058"/>
                  </a:cubicBezTo>
                  <a:cubicBezTo>
                    <a:pt x="4256" y="21058"/>
                    <a:pt x="4821" y="20834"/>
                    <a:pt x="5152" y="20502"/>
                  </a:cubicBezTo>
                  <a:cubicBezTo>
                    <a:pt x="5269" y="20502"/>
                    <a:pt x="5269" y="20386"/>
                    <a:pt x="5376" y="20386"/>
                  </a:cubicBezTo>
                  <a:lnTo>
                    <a:pt x="5717" y="20386"/>
                  </a:lnTo>
                  <a:cubicBezTo>
                    <a:pt x="5941" y="20386"/>
                    <a:pt x="6165" y="20386"/>
                    <a:pt x="6389" y="20278"/>
                  </a:cubicBezTo>
                  <a:cubicBezTo>
                    <a:pt x="7061" y="20278"/>
                    <a:pt x="7733" y="20054"/>
                    <a:pt x="8288" y="19830"/>
                  </a:cubicBezTo>
                  <a:cubicBezTo>
                    <a:pt x="8405" y="19938"/>
                    <a:pt x="8512" y="20162"/>
                    <a:pt x="8512" y="20278"/>
                  </a:cubicBezTo>
                  <a:cubicBezTo>
                    <a:pt x="7957" y="20726"/>
                    <a:pt x="7509" y="20726"/>
                    <a:pt x="6837" y="20726"/>
                  </a:cubicBezTo>
                  <a:cubicBezTo>
                    <a:pt x="6165" y="20726"/>
                    <a:pt x="5269" y="20726"/>
                    <a:pt x="4480" y="21282"/>
                  </a:cubicBezTo>
                  <a:cubicBezTo>
                    <a:pt x="3925" y="21506"/>
                    <a:pt x="3808" y="22178"/>
                    <a:pt x="4032" y="22626"/>
                  </a:cubicBezTo>
                  <a:cubicBezTo>
                    <a:pt x="4256" y="22967"/>
                    <a:pt x="4597" y="23191"/>
                    <a:pt x="4928" y="23191"/>
                  </a:cubicBezTo>
                  <a:cubicBezTo>
                    <a:pt x="5152" y="23191"/>
                    <a:pt x="5269" y="23074"/>
                    <a:pt x="5493" y="22967"/>
                  </a:cubicBezTo>
                  <a:cubicBezTo>
                    <a:pt x="5824" y="22743"/>
                    <a:pt x="6272" y="22743"/>
                    <a:pt x="6837" y="22743"/>
                  </a:cubicBezTo>
                  <a:cubicBezTo>
                    <a:pt x="7616" y="22743"/>
                    <a:pt x="8629" y="22743"/>
                    <a:pt x="9525" y="22071"/>
                  </a:cubicBezTo>
                  <a:cubicBezTo>
                    <a:pt x="9525" y="22743"/>
                    <a:pt x="9525" y="23522"/>
                    <a:pt x="9633" y="24418"/>
                  </a:cubicBezTo>
                  <a:cubicBezTo>
                    <a:pt x="9749" y="25090"/>
                    <a:pt x="10305" y="25655"/>
                    <a:pt x="10977" y="25655"/>
                  </a:cubicBezTo>
                  <a:lnTo>
                    <a:pt x="11201" y="25655"/>
                  </a:lnTo>
                  <a:cubicBezTo>
                    <a:pt x="11989" y="25538"/>
                    <a:pt x="12437" y="24866"/>
                    <a:pt x="12321" y="24087"/>
                  </a:cubicBezTo>
                  <a:lnTo>
                    <a:pt x="12321" y="22519"/>
                  </a:lnTo>
                  <a:cubicBezTo>
                    <a:pt x="12545" y="22626"/>
                    <a:pt x="12769" y="22626"/>
                    <a:pt x="12885" y="22626"/>
                  </a:cubicBezTo>
                  <a:cubicBezTo>
                    <a:pt x="13109" y="22626"/>
                    <a:pt x="13333" y="22626"/>
                    <a:pt x="13557" y="22519"/>
                  </a:cubicBezTo>
                  <a:lnTo>
                    <a:pt x="13557" y="22519"/>
                  </a:lnTo>
                  <a:cubicBezTo>
                    <a:pt x="13557" y="22967"/>
                    <a:pt x="13557" y="23522"/>
                    <a:pt x="13441" y="24087"/>
                  </a:cubicBezTo>
                  <a:cubicBezTo>
                    <a:pt x="13333" y="24866"/>
                    <a:pt x="13889" y="25538"/>
                    <a:pt x="14677" y="25655"/>
                  </a:cubicBezTo>
                  <a:lnTo>
                    <a:pt x="14901" y="25655"/>
                  </a:lnTo>
                  <a:cubicBezTo>
                    <a:pt x="15457" y="25655"/>
                    <a:pt x="15905" y="25314"/>
                    <a:pt x="16129" y="24866"/>
                  </a:cubicBezTo>
                  <a:cubicBezTo>
                    <a:pt x="16245" y="24642"/>
                    <a:pt x="16129" y="24418"/>
                    <a:pt x="15905" y="24311"/>
                  </a:cubicBezTo>
                  <a:cubicBezTo>
                    <a:pt x="15876" y="24279"/>
                    <a:pt x="15838" y="24265"/>
                    <a:pt x="15797" y="24265"/>
                  </a:cubicBezTo>
                  <a:cubicBezTo>
                    <a:pt x="15684" y="24265"/>
                    <a:pt x="15542" y="24371"/>
                    <a:pt x="15457" y="24535"/>
                  </a:cubicBezTo>
                  <a:cubicBezTo>
                    <a:pt x="15349" y="24759"/>
                    <a:pt x="15125" y="24866"/>
                    <a:pt x="14901" y="24866"/>
                  </a:cubicBezTo>
                  <a:lnTo>
                    <a:pt x="14785" y="24866"/>
                  </a:lnTo>
                  <a:cubicBezTo>
                    <a:pt x="14453" y="24866"/>
                    <a:pt x="14229" y="24535"/>
                    <a:pt x="14229" y="24194"/>
                  </a:cubicBezTo>
                  <a:cubicBezTo>
                    <a:pt x="14337" y="23522"/>
                    <a:pt x="14337" y="22967"/>
                    <a:pt x="14229" y="22402"/>
                  </a:cubicBezTo>
                  <a:cubicBezTo>
                    <a:pt x="14677" y="22295"/>
                    <a:pt x="15125" y="22178"/>
                    <a:pt x="15573" y="21954"/>
                  </a:cubicBezTo>
                  <a:lnTo>
                    <a:pt x="15573" y="23074"/>
                  </a:lnTo>
                  <a:cubicBezTo>
                    <a:pt x="15573" y="23298"/>
                    <a:pt x="15797" y="23522"/>
                    <a:pt x="16021" y="23522"/>
                  </a:cubicBezTo>
                  <a:cubicBezTo>
                    <a:pt x="16129" y="23522"/>
                    <a:pt x="16353" y="23298"/>
                    <a:pt x="16353" y="23074"/>
                  </a:cubicBezTo>
                  <a:cubicBezTo>
                    <a:pt x="16353" y="22519"/>
                    <a:pt x="16245" y="21954"/>
                    <a:pt x="16245" y="21506"/>
                  </a:cubicBezTo>
                  <a:cubicBezTo>
                    <a:pt x="16801" y="21058"/>
                    <a:pt x="17249" y="20502"/>
                    <a:pt x="17473" y="19830"/>
                  </a:cubicBezTo>
                  <a:lnTo>
                    <a:pt x="17589" y="19830"/>
                  </a:lnTo>
                  <a:cubicBezTo>
                    <a:pt x="18145" y="20054"/>
                    <a:pt x="18817" y="20278"/>
                    <a:pt x="19489" y="20278"/>
                  </a:cubicBezTo>
                  <a:cubicBezTo>
                    <a:pt x="19713" y="20386"/>
                    <a:pt x="19937" y="20386"/>
                    <a:pt x="20161" y="20386"/>
                  </a:cubicBezTo>
                  <a:lnTo>
                    <a:pt x="20502" y="20386"/>
                  </a:lnTo>
                  <a:cubicBezTo>
                    <a:pt x="20609" y="20386"/>
                    <a:pt x="20609" y="20502"/>
                    <a:pt x="20726" y="20502"/>
                  </a:cubicBezTo>
                  <a:cubicBezTo>
                    <a:pt x="21057" y="20834"/>
                    <a:pt x="21622" y="21058"/>
                    <a:pt x="22177" y="21058"/>
                  </a:cubicBezTo>
                  <a:cubicBezTo>
                    <a:pt x="22294" y="21058"/>
                    <a:pt x="22294" y="21058"/>
                    <a:pt x="22401" y="20950"/>
                  </a:cubicBezTo>
                  <a:cubicBezTo>
                    <a:pt x="23862" y="20834"/>
                    <a:pt x="24982" y="19830"/>
                    <a:pt x="25537" y="19266"/>
                  </a:cubicBezTo>
                  <a:cubicBezTo>
                    <a:pt x="25761" y="19042"/>
                    <a:pt x="25878" y="18818"/>
                    <a:pt x="25878" y="18486"/>
                  </a:cubicBezTo>
                  <a:cubicBezTo>
                    <a:pt x="25761" y="18262"/>
                    <a:pt x="25654" y="18038"/>
                    <a:pt x="25430" y="17814"/>
                  </a:cubicBezTo>
                  <a:cubicBezTo>
                    <a:pt x="24795" y="17391"/>
                    <a:pt x="23562" y="16569"/>
                    <a:pt x="22197" y="16569"/>
                  </a:cubicBezTo>
                  <a:cubicBezTo>
                    <a:pt x="22116" y="16569"/>
                    <a:pt x="22035" y="16572"/>
                    <a:pt x="21953" y="16578"/>
                  </a:cubicBezTo>
                  <a:cubicBezTo>
                    <a:pt x="21398" y="16578"/>
                    <a:pt x="20833" y="16918"/>
                    <a:pt x="20385" y="17366"/>
                  </a:cubicBezTo>
                  <a:cubicBezTo>
                    <a:pt x="20385" y="17366"/>
                    <a:pt x="20278" y="17474"/>
                    <a:pt x="20278" y="17590"/>
                  </a:cubicBezTo>
                  <a:lnTo>
                    <a:pt x="19830" y="17590"/>
                  </a:lnTo>
                  <a:cubicBezTo>
                    <a:pt x="19937" y="17142"/>
                    <a:pt x="20054" y="16802"/>
                    <a:pt x="20054" y="16354"/>
                  </a:cubicBezTo>
                  <a:lnTo>
                    <a:pt x="20833" y="16354"/>
                  </a:lnTo>
                  <a:cubicBezTo>
                    <a:pt x="22849" y="16246"/>
                    <a:pt x="24534" y="14562"/>
                    <a:pt x="24534" y="12546"/>
                  </a:cubicBezTo>
                  <a:cubicBezTo>
                    <a:pt x="24641" y="11094"/>
                    <a:pt x="23745" y="9633"/>
                    <a:pt x="22401" y="8961"/>
                  </a:cubicBezTo>
                  <a:cubicBezTo>
                    <a:pt x="23297" y="8182"/>
                    <a:pt x="23745" y="7062"/>
                    <a:pt x="23745" y="5942"/>
                  </a:cubicBezTo>
                  <a:cubicBezTo>
                    <a:pt x="23638" y="4822"/>
                    <a:pt x="23297" y="3702"/>
                    <a:pt x="22518" y="2913"/>
                  </a:cubicBezTo>
                  <a:cubicBezTo>
                    <a:pt x="21729" y="2134"/>
                    <a:pt x="20609" y="1686"/>
                    <a:pt x="19489" y="1686"/>
                  </a:cubicBezTo>
                  <a:cubicBezTo>
                    <a:pt x="19371" y="1670"/>
                    <a:pt x="19251" y="1663"/>
                    <a:pt x="19129" y="1663"/>
                  </a:cubicBezTo>
                  <a:cubicBezTo>
                    <a:pt x="18332" y="1663"/>
                    <a:pt x="17485" y="1983"/>
                    <a:pt x="16801" y="2465"/>
                  </a:cubicBezTo>
                  <a:cubicBezTo>
                    <a:pt x="16129" y="897"/>
                    <a:pt x="14561" y="1"/>
                    <a:pt x="12885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443;p33">
            <a:extLst>
              <a:ext uri="{FF2B5EF4-FFF2-40B4-BE49-F238E27FC236}">
                <a16:creationId xmlns:a16="http://schemas.microsoft.com/office/drawing/2014/main" id="{4E927FEF-13AD-4675-8386-5AC7E79E4902}"/>
              </a:ext>
            </a:extLst>
          </p:cNvPr>
          <p:cNvSpPr txBox="1">
            <a:spLocks/>
          </p:cNvSpPr>
          <p:nvPr/>
        </p:nvSpPr>
        <p:spPr>
          <a:xfrm>
            <a:off x="547424" y="1457834"/>
            <a:ext cx="8277013" cy="925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2" name="Google Shape;443;p33">
            <a:extLst>
              <a:ext uri="{FF2B5EF4-FFF2-40B4-BE49-F238E27FC236}">
                <a16:creationId xmlns:a16="http://schemas.microsoft.com/office/drawing/2014/main" id="{EBB4E56A-D85D-4ED1-BAA6-C02B2F837A1B}"/>
              </a:ext>
            </a:extLst>
          </p:cNvPr>
          <p:cNvSpPr txBox="1">
            <a:spLocks/>
          </p:cNvSpPr>
          <p:nvPr/>
        </p:nvSpPr>
        <p:spPr>
          <a:xfrm>
            <a:off x="759738" y="976404"/>
            <a:ext cx="3624055" cy="4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457200" indent="-457200" algn="l">
              <a:buSzPct val="100000"/>
              <a:buFont typeface="+mj-lt"/>
              <a:buAutoNum type="arabicPeriod" startAt="2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ວິທີ 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Folding Boundary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15C1FED-A8A5-47C2-B2F5-161AA6A3FE3D}"/>
              </a:ext>
            </a:extLst>
          </p:cNvPr>
          <p:cNvSpPr txBox="1"/>
          <p:nvPr/>
        </p:nvSpPr>
        <p:spPr>
          <a:xfrm>
            <a:off x="794922" y="139007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A2C7C738-2C4B-493F-BBF9-08E42866A753}"/>
              </a:ext>
            </a:extLst>
          </p:cNvPr>
          <p:cNvSpPr txBox="1">
            <a:spLocks/>
          </p:cNvSpPr>
          <p:nvPr/>
        </p:nvSpPr>
        <p:spPr>
          <a:xfrm>
            <a:off x="1453889" y="1320068"/>
            <a:ext cx="8171386" cy="666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ກໍາໜົດໃຫ້ຕົວເລກຕໍາແໜ່ງຂໍ້ມູນທີ່ຕ້ອງການມີຂະໜາດ 3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ຫຼັກ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key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ທີ່ຕ້ອງການແມ່ນ</a:t>
            </a:r>
            <a:r>
              <a:rPr lang="lo-LA" sz="12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r>
              <a:rPr lang="lo-LA" sz="11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138967243</a:t>
            </a:r>
          </a:p>
        </p:txBody>
      </p:sp>
      <p:sp>
        <p:nvSpPr>
          <p:cNvPr id="77" name="Google Shape;443;p33">
            <a:extLst>
              <a:ext uri="{FF2B5EF4-FFF2-40B4-BE49-F238E27FC236}">
                <a16:creationId xmlns:a16="http://schemas.microsoft.com/office/drawing/2014/main" id="{DD467BA4-CC6F-4C33-A988-C12E7957E545}"/>
              </a:ext>
            </a:extLst>
          </p:cNvPr>
          <p:cNvSpPr txBox="1">
            <a:spLocks/>
          </p:cNvSpPr>
          <p:nvPr/>
        </p:nvSpPr>
        <p:spPr>
          <a:xfrm>
            <a:off x="328078" y="3648849"/>
            <a:ext cx="4670091" cy="164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5715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lo-LA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Phetsarath OT" panose="02000500000000000000" pitchFamily="2" charset="0"/>
              </a:rPr>
              <a:t>	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ພັບດ້ານຊ້າຍແລະຂວາໃຫ້ມາເຄີ່ງກັບຕົວເຄີ່ງກາງ</a:t>
            </a:r>
            <a:endParaRPr lang="en-US" sz="11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46B0B4F2-7735-4684-999C-725A7486D9E3}"/>
              </a:ext>
            </a:extLst>
          </p:cNvPr>
          <p:cNvSpPr/>
          <p:nvPr/>
        </p:nvSpPr>
        <p:spPr>
          <a:xfrm>
            <a:off x="3646634" y="4060337"/>
            <a:ext cx="1076673" cy="234000"/>
          </a:xfrm>
          <a:prstGeom prst="rightArrow">
            <a:avLst/>
          </a:prstGeom>
          <a:solidFill>
            <a:srgbClr val="FC8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D4A8CCD-F361-4DE5-AA4B-A95FB3C94A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68" y="1806798"/>
            <a:ext cx="3841239" cy="174069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F252699-2C15-431A-990C-B936C69E33F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294" y="2635200"/>
            <a:ext cx="3583506" cy="1984696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86518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31975" y="2704424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ການແກ້ໄຂບັນຫາການຕຳກັນຂອງທີ່ຢູ່ຂໍ້ມູນ</a:t>
            </a:r>
            <a:endParaRPr lang="en-US" sz="24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49879" y="1227624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51" name="Google Shape;4607;p64">
            <a:extLst>
              <a:ext uri="{FF2B5EF4-FFF2-40B4-BE49-F238E27FC236}">
                <a16:creationId xmlns:a16="http://schemas.microsoft.com/office/drawing/2014/main" id="{DE4DB3F1-640F-49DC-B004-E67544C70997}"/>
              </a:ext>
            </a:extLst>
          </p:cNvPr>
          <p:cNvGrpSpPr/>
          <p:nvPr/>
        </p:nvGrpSpPr>
        <p:grpSpPr>
          <a:xfrm>
            <a:off x="4239307" y="3750391"/>
            <a:ext cx="665385" cy="740383"/>
            <a:chOff x="4500460" y="2668852"/>
            <a:chExt cx="549453" cy="611385"/>
          </a:xfrm>
        </p:grpSpPr>
        <p:sp>
          <p:nvSpPr>
            <p:cNvPr id="52" name="Google Shape;4608;p64">
              <a:extLst>
                <a:ext uri="{FF2B5EF4-FFF2-40B4-BE49-F238E27FC236}">
                  <a16:creationId xmlns:a16="http://schemas.microsoft.com/office/drawing/2014/main" id="{55148BE5-D6A6-4046-925E-9B82CEFA8FC9}"/>
                </a:ext>
              </a:extLst>
            </p:cNvPr>
            <p:cNvSpPr/>
            <p:nvPr/>
          </p:nvSpPr>
          <p:spPr>
            <a:xfrm>
              <a:off x="4511074" y="2993611"/>
              <a:ext cx="299994" cy="241758"/>
            </a:xfrm>
            <a:custGeom>
              <a:avLst/>
              <a:gdLst/>
              <a:ahLst/>
              <a:cxnLst/>
              <a:rect l="l" t="t" r="r" b="b"/>
              <a:pathLst>
                <a:path w="12662" h="10204" extrusionOk="0">
                  <a:moveTo>
                    <a:pt x="11649" y="1"/>
                  </a:moveTo>
                  <a:lnTo>
                    <a:pt x="6945" y="449"/>
                  </a:lnTo>
                  <a:cubicBezTo>
                    <a:pt x="5269" y="1345"/>
                    <a:pt x="1685" y="4929"/>
                    <a:pt x="225" y="8173"/>
                  </a:cubicBezTo>
                  <a:cubicBezTo>
                    <a:pt x="1" y="8621"/>
                    <a:pt x="117" y="8961"/>
                    <a:pt x="449" y="9185"/>
                  </a:cubicBezTo>
                  <a:cubicBezTo>
                    <a:pt x="1782" y="9945"/>
                    <a:pt x="4259" y="10204"/>
                    <a:pt x="6647" y="10204"/>
                  </a:cubicBezTo>
                  <a:cubicBezTo>
                    <a:pt x="8479" y="10204"/>
                    <a:pt x="10258" y="10052"/>
                    <a:pt x="11425" y="9857"/>
                  </a:cubicBezTo>
                  <a:cubicBezTo>
                    <a:pt x="12662" y="7276"/>
                    <a:pt x="11649" y="1"/>
                    <a:pt x="1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609;p64">
              <a:extLst>
                <a:ext uri="{FF2B5EF4-FFF2-40B4-BE49-F238E27FC236}">
                  <a16:creationId xmlns:a16="http://schemas.microsoft.com/office/drawing/2014/main" id="{54B7A5DE-4740-4F83-B754-435037995AC6}"/>
                </a:ext>
              </a:extLst>
            </p:cNvPr>
            <p:cNvSpPr/>
            <p:nvPr/>
          </p:nvSpPr>
          <p:spPr>
            <a:xfrm>
              <a:off x="4526996" y="3112336"/>
              <a:ext cx="177931" cy="112066"/>
            </a:xfrm>
            <a:custGeom>
              <a:avLst/>
              <a:gdLst/>
              <a:ahLst/>
              <a:cxnLst/>
              <a:rect l="l" t="t" r="r" b="b"/>
              <a:pathLst>
                <a:path w="7510" h="4730" extrusionOk="0">
                  <a:moveTo>
                    <a:pt x="6667" y="1"/>
                  </a:moveTo>
                  <a:cubicBezTo>
                    <a:pt x="6472" y="1"/>
                    <a:pt x="6278" y="84"/>
                    <a:pt x="6166" y="249"/>
                  </a:cubicBezTo>
                  <a:cubicBezTo>
                    <a:pt x="5377" y="921"/>
                    <a:pt x="4705" y="1145"/>
                    <a:pt x="3925" y="1262"/>
                  </a:cubicBezTo>
                  <a:cubicBezTo>
                    <a:pt x="2913" y="1593"/>
                    <a:pt x="1685" y="1934"/>
                    <a:pt x="341" y="3502"/>
                  </a:cubicBezTo>
                  <a:cubicBezTo>
                    <a:pt x="1" y="3834"/>
                    <a:pt x="117" y="4282"/>
                    <a:pt x="449" y="4622"/>
                  </a:cubicBezTo>
                  <a:cubicBezTo>
                    <a:pt x="565" y="4730"/>
                    <a:pt x="789" y="4730"/>
                    <a:pt x="897" y="4730"/>
                  </a:cubicBezTo>
                  <a:cubicBezTo>
                    <a:pt x="1121" y="4730"/>
                    <a:pt x="1345" y="4622"/>
                    <a:pt x="1461" y="4506"/>
                  </a:cubicBezTo>
                  <a:cubicBezTo>
                    <a:pt x="2581" y="3278"/>
                    <a:pt x="3361" y="3054"/>
                    <a:pt x="4373" y="2713"/>
                  </a:cubicBezTo>
                  <a:cubicBezTo>
                    <a:pt x="5153" y="2489"/>
                    <a:pt x="6166" y="2265"/>
                    <a:pt x="7169" y="1262"/>
                  </a:cubicBezTo>
                  <a:cubicBezTo>
                    <a:pt x="7510" y="1038"/>
                    <a:pt x="7510" y="473"/>
                    <a:pt x="7169" y="249"/>
                  </a:cubicBezTo>
                  <a:cubicBezTo>
                    <a:pt x="7057" y="84"/>
                    <a:pt x="6862" y="1"/>
                    <a:pt x="666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610;p64">
              <a:extLst>
                <a:ext uri="{FF2B5EF4-FFF2-40B4-BE49-F238E27FC236}">
                  <a16:creationId xmlns:a16="http://schemas.microsoft.com/office/drawing/2014/main" id="{F4797B8C-10C8-40EB-ABF3-2982C8CE999E}"/>
                </a:ext>
              </a:extLst>
            </p:cNvPr>
            <p:cNvSpPr/>
            <p:nvPr/>
          </p:nvSpPr>
          <p:spPr>
            <a:xfrm>
              <a:off x="4526996" y="3184670"/>
              <a:ext cx="45253" cy="39732"/>
            </a:xfrm>
            <a:custGeom>
              <a:avLst/>
              <a:gdLst/>
              <a:ahLst/>
              <a:cxnLst/>
              <a:rect l="l" t="t" r="r" b="b"/>
              <a:pathLst>
                <a:path w="1910" h="1677" extrusionOk="0">
                  <a:moveTo>
                    <a:pt x="789" y="1"/>
                  </a:moveTo>
                  <a:lnTo>
                    <a:pt x="341" y="449"/>
                  </a:lnTo>
                  <a:cubicBezTo>
                    <a:pt x="1" y="781"/>
                    <a:pt x="117" y="1229"/>
                    <a:pt x="449" y="1569"/>
                  </a:cubicBezTo>
                  <a:cubicBezTo>
                    <a:pt x="565" y="1677"/>
                    <a:pt x="789" y="1677"/>
                    <a:pt x="897" y="1677"/>
                  </a:cubicBezTo>
                  <a:cubicBezTo>
                    <a:pt x="1121" y="1677"/>
                    <a:pt x="1345" y="1569"/>
                    <a:pt x="1461" y="1453"/>
                  </a:cubicBezTo>
                  <a:lnTo>
                    <a:pt x="1909" y="1005"/>
                  </a:lnTo>
                  <a:cubicBezTo>
                    <a:pt x="1569" y="449"/>
                    <a:pt x="1121" y="109"/>
                    <a:pt x="789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611;p64">
              <a:extLst>
                <a:ext uri="{FF2B5EF4-FFF2-40B4-BE49-F238E27FC236}">
                  <a16:creationId xmlns:a16="http://schemas.microsoft.com/office/drawing/2014/main" id="{243AEA8C-8052-4856-BBC3-F2B6F0244262}"/>
                </a:ext>
              </a:extLst>
            </p:cNvPr>
            <p:cNvSpPr/>
            <p:nvPr/>
          </p:nvSpPr>
          <p:spPr>
            <a:xfrm>
              <a:off x="4614683" y="3140957"/>
              <a:ext cx="143316" cy="128674"/>
            </a:xfrm>
            <a:custGeom>
              <a:avLst/>
              <a:gdLst/>
              <a:ahLst/>
              <a:cxnLst/>
              <a:rect l="l" t="t" r="r" b="b"/>
              <a:pathLst>
                <a:path w="6049" h="5431" extrusionOk="0">
                  <a:moveTo>
                    <a:pt x="4685" y="0"/>
                  </a:moveTo>
                  <a:cubicBezTo>
                    <a:pt x="4328" y="0"/>
                    <a:pt x="3953" y="174"/>
                    <a:pt x="3692" y="502"/>
                  </a:cubicBezTo>
                  <a:cubicBezTo>
                    <a:pt x="3692" y="609"/>
                    <a:pt x="3585" y="609"/>
                    <a:pt x="3468" y="726"/>
                  </a:cubicBezTo>
                  <a:cubicBezTo>
                    <a:pt x="2913" y="1505"/>
                    <a:pt x="2241" y="2402"/>
                    <a:pt x="780" y="3190"/>
                  </a:cubicBezTo>
                  <a:cubicBezTo>
                    <a:pt x="224" y="3522"/>
                    <a:pt x="0" y="4194"/>
                    <a:pt x="332" y="4866"/>
                  </a:cubicBezTo>
                  <a:cubicBezTo>
                    <a:pt x="556" y="5206"/>
                    <a:pt x="896" y="5430"/>
                    <a:pt x="1344" y="5430"/>
                  </a:cubicBezTo>
                  <a:cubicBezTo>
                    <a:pt x="1568" y="5430"/>
                    <a:pt x="1792" y="5430"/>
                    <a:pt x="1900" y="5314"/>
                  </a:cubicBezTo>
                  <a:cubicBezTo>
                    <a:pt x="3809" y="4310"/>
                    <a:pt x="4705" y="3074"/>
                    <a:pt x="5484" y="2178"/>
                  </a:cubicBezTo>
                  <a:cubicBezTo>
                    <a:pt x="5484" y="2070"/>
                    <a:pt x="5601" y="2070"/>
                    <a:pt x="5601" y="1954"/>
                  </a:cubicBezTo>
                  <a:cubicBezTo>
                    <a:pt x="6049" y="1398"/>
                    <a:pt x="5932" y="726"/>
                    <a:pt x="5377" y="278"/>
                  </a:cubicBezTo>
                  <a:cubicBezTo>
                    <a:pt x="5189" y="90"/>
                    <a:pt x="4942" y="0"/>
                    <a:pt x="4685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612;p64">
              <a:extLst>
                <a:ext uri="{FF2B5EF4-FFF2-40B4-BE49-F238E27FC236}">
                  <a16:creationId xmlns:a16="http://schemas.microsoft.com/office/drawing/2014/main" id="{E40F87B7-A663-4726-BF4B-EA8C7B402EE8}"/>
                </a:ext>
              </a:extLst>
            </p:cNvPr>
            <p:cNvSpPr/>
            <p:nvPr/>
          </p:nvSpPr>
          <p:spPr>
            <a:xfrm>
              <a:off x="4755229" y="3129608"/>
              <a:ext cx="95552" cy="140023"/>
            </a:xfrm>
            <a:custGeom>
              <a:avLst/>
              <a:gdLst/>
              <a:ahLst/>
              <a:cxnLst/>
              <a:rect l="l" t="t" r="r" b="b"/>
              <a:pathLst>
                <a:path w="4033" h="5910" extrusionOk="0">
                  <a:moveTo>
                    <a:pt x="2357" y="1"/>
                  </a:moveTo>
                  <a:cubicBezTo>
                    <a:pt x="2201" y="1"/>
                    <a:pt x="2048" y="29"/>
                    <a:pt x="1909" y="85"/>
                  </a:cubicBezTo>
                  <a:cubicBezTo>
                    <a:pt x="1237" y="309"/>
                    <a:pt x="1013" y="1088"/>
                    <a:pt x="1237" y="1653"/>
                  </a:cubicBezTo>
                  <a:cubicBezTo>
                    <a:pt x="1344" y="1877"/>
                    <a:pt x="1568" y="2997"/>
                    <a:pt x="565" y="3777"/>
                  </a:cubicBezTo>
                  <a:cubicBezTo>
                    <a:pt x="0" y="4225"/>
                    <a:pt x="0" y="5013"/>
                    <a:pt x="341" y="5569"/>
                  </a:cubicBezTo>
                  <a:cubicBezTo>
                    <a:pt x="672" y="5793"/>
                    <a:pt x="1013" y="5909"/>
                    <a:pt x="1344" y="5909"/>
                  </a:cubicBezTo>
                  <a:cubicBezTo>
                    <a:pt x="1568" y="5909"/>
                    <a:pt x="1909" y="5909"/>
                    <a:pt x="2133" y="5685"/>
                  </a:cubicBezTo>
                  <a:cubicBezTo>
                    <a:pt x="4032" y="4117"/>
                    <a:pt x="3925" y="1760"/>
                    <a:pt x="3477" y="757"/>
                  </a:cubicBezTo>
                  <a:cubicBezTo>
                    <a:pt x="3309" y="253"/>
                    <a:pt x="2823" y="1"/>
                    <a:pt x="235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613;p64">
              <a:extLst>
                <a:ext uri="{FF2B5EF4-FFF2-40B4-BE49-F238E27FC236}">
                  <a16:creationId xmlns:a16="http://schemas.microsoft.com/office/drawing/2014/main" id="{26AA295D-731E-424A-A073-92782DC7B31D}"/>
                </a:ext>
              </a:extLst>
            </p:cNvPr>
            <p:cNvSpPr/>
            <p:nvPr/>
          </p:nvSpPr>
          <p:spPr>
            <a:xfrm>
              <a:off x="4834838" y="2973709"/>
              <a:ext cx="196387" cy="126068"/>
            </a:xfrm>
            <a:custGeom>
              <a:avLst/>
              <a:gdLst/>
              <a:ahLst/>
              <a:cxnLst/>
              <a:rect l="l" t="t" r="r" b="b"/>
              <a:pathLst>
                <a:path w="8289" h="5321" extrusionOk="0">
                  <a:moveTo>
                    <a:pt x="6849" y="1"/>
                  </a:moveTo>
                  <a:cubicBezTo>
                    <a:pt x="6595" y="1"/>
                    <a:pt x="6352" y="90"/>
                    <a:pt x="6165" y="276"/>
                  </a:cubicBezTo>
                  <a:cubicBezTo>
                    <a:pt x="4597" y="1396"/>
                    <a:pt x="2017" y="2857"/>
                    <a:pt x="1120" y="2964"/>
                  </a:cubicBezTo>
                  <a:cubicBezTo>
                    <a:pt x="448" y="3081"/>
                    <a:pt x="0" y="3636"/>
                    <a:pt x="117" y="4308"/>
                  </a:cubicBezTo>
                  <a:cubicBezTo>
                    <a:pt x="224" y="4873"/>
                    <a:pt x="672" y="5321"/>
                    <a:pt x="1344" y="5321"/>
                  </a:cubicBezTo>
                  <a:lnTo>
                    <a:pt x="1461" y="5321"/>
                  </a:lnTo>
                  <a:cubicBezTo>
                    <a:pt x="3029" y="5097"/>
                    <a:pt x="6049" y="3305"/>
                    <a:pt x="7617" y="2185"/>
                  </a:cubicBezTo>
                  <a:cubicBezTo>
                    <a:pt x="8181" y="1737"/>
                    <a:pt x="8289" y="948"/>
                    <a:pt x="7841" y="500"/>
                  </a:cubicBezTo>
                  <a:cubicBezTo>
                    <a:pt x="7579" y="176"/>
                    <a:pt x="7205" y="1"/>
                    <a:pt x="684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614;p64">
              <a:extLst>
                <a:ext uri="{FF2B5EF4-FFF2-40B4-BE49-F238E27FC236}">
                  <a16:creationId xmlns:a16="http://schemas.microsoft.com/office/drawing/2014/main" id="{585B2375-ECCA-4E8E-85FD-1A4206684B42}"/>
                </a:ext>
              </a:extLst>
            </p:cNvPr>
            <p:cNvSpPr/>
            <p:nvPr/>
          </p:nvSpPr>
          <p:spPr>
            <a:xfrm>
              <a:off x="4895989" y="3059856"/>
              <a:ext cx="23787" cy="34615"/>
            </a:xfrm>
            <a:custGeom>
              <a:avLst/>
              <a:gdLst/>
              <a:ahLst/>
              <a:cxnLst/>
              <a:rect l="l" t="t" r="r" b="b"/>
              <a:pathLst>
                <a:path w="1004" h="1461" extrusionOk="0">
                  <a:moveTo>
                    <a:pt x="896" y="0"/>
                  </a:moveTo>
                  <a:cubicBezTo>
                    <a:pt x="780" y="117"/>
                    <a:pt x="556" y="117"/>
                    <a:pt x="332" y="224"/>
                  </a:cubicBezTo>
                  <a:lnTo>
                    <a:pt x="0" y="224"/>
                  </a:lnTo>
                  <a:lnTo>
                    <a:pt x="0" y="1461"/>
                  </a:lnTo>
                  <a:cubicBezTo>
                    <a:pt x="332" y="1344"/>
                    <a:pt x="672" y="1120"/>
                    <a:pt x="1004" y="1013"/>
                  </a:cubicBezTo>
                  <a:cubicBezTo>
                    <a:pt x="1004" y="672"/>
                    <a:pt x="1004" y="341"/>
                    <a:pt x="89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615;p64">
              <a:extLst>
                <a:ext uri="{FF2B5EF4-FFF2-40B4-BE49-F238E27FC236}">
                  <a16:creationId xmlns:a16="http://schemas.microsoft.com/office/drawing/2014/main" id="{57DE8889-8AA0-4D38-A4A8-4AB818288B54}"/>
                </a:ext>
              </a:extLst>
            </p:cNvPr>
            <p:cNvSpPr/>
            <p:nvPr/>
          </p:nvSpPr>
          <p:spPr>
            <a:xfrm>
              <a:off x="4763285" y="3176615"/>
              <a:ext cx="82189" cy="47788"/>
            </a:xfrm>
            <a:custGeom>
              <a:avLst/>
              <a:gdLst/>
              <a:ahLst/>
              <a:cxnLst/>
              <a:rect l="l" t="t" r="r" b="b"/>
              <a:pathLst>
                <a:path w="3469" h="2017" extrusionOk="0">
                  <a:moveTo>
                    <a:pt x="3361" y="0"/>
                  </a:moveTo>
                  <a:cubicBezTo>
                    <a:pt x="2689" y="565"/>
                    <a:pt x="1793" y="897"/>
                    <a:pt x="780" y="1013"/>
                  </a:cubicBezTo>
                  <a:cubicBezTo>
                    <a:pt x="673" y="1345"/>
                    <a:pt x="556" y="1569"/>
                    <a:pt x="225" y="1793"/>
                  </a:cubicBezTo>
                  <a:cubicBezTo>
                    <a:pt x="108" y="1909"/>
                    <a:pt x="108" y="2017"/>
                    <a:pt x="1" y="2017"/>
                  </a:cubicBezTo>
                  <a:lnTo>
                    <a:pt x="108" y="2017"/>
                  </a:lnTo>
                  <a:cubicBezTo>
                    <a:pt x="1228" y="2017"/>
                    <a:pt x="2348" y="1793"/>
                    <a:pt x="3244" y="1237"/>
                  </a:cubicBezTo>
                  <a:cubicBezTo>
                    <a:pt x="3361" y="897"/>
                    <a:pt x="3468" y="449"/>
                    <a:pt x="336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616;p64">
              <a:extLst>
                <a:ext uri="{FF2B5EF4-FFF2-40B4-BE49-F238E27FC236}">
                  <a16:creationId xmlns:a16="http://schemas.microsoft.com/office/drawing/2014/main" id="{0E3CC2D5-C318-4731-83E1-5BE5EA4D7785}"/>
                </a:ext>
              </a:extLst>
            </p:cNvPr>
            <p:cNvSpPr/>
            <p:nvPr/>
          </p:nvSpPr>
          <p:spPr>
            <a:xfrm>
              <a:off x="4667755" y="3179363"/>
              <a:ext cx="71575" cy="39732"/>
            </a:xfrm>
            <a:custGeom>
              <a:avLst/>
              <a:gdLst/>
              <a:ahLst/>
              <a:cxnLst/>
              <a:rect l="l" t="t" r="r" b="b"/>
              <a:pathLst>
                <a:path w="3021" h="1677" extrusionOk="0">
                  <a:moveTo>
                    <a:pt x="3020" y="781"/>
                  </a:moveTo>
                  <a:cubicBezTo>
                    <a:pt x="2796" y="1121"/>
                    <a:pt x="2572" y="1345"/>
                    <a:pt x="2348" y="1677"/>
                  </a:cubicBezTo>
                  <a:lnTo>
                    <a:pt x="2348" y="1677"/>
                  </a:lnTo>
                  <a:cubicBezTo>
                    <a:pt x="2572" y="1345"/>
                    <a:pt x="2796" y="1121"/>
                    <a:pt x="3020" y="781"/>
                  </a:cubicBezTo>
                  <a:lnTo>
                    <a:pt x="3020" y="781"/>
                  </a:lnTo>
                  <a:close/>
                  <a:moveTo>
                    <a:pt x="556" y="1"/>
                  </a:moveTo>
                  <a:lnTo>
                    <a:pt x="1" y="557"/>
                  </a:lnTo>
                  <a:lnTo>
                    <a:pt x="1" y="557"/>
                  </a:lnTo>
                  <a:lnTo>
                    <a:pt x="556" y="1"/>
                  </a:lnTo>
                  <a:close/>
                  <a:moveTo>
                    <a:pt x="556" y="1"/>
                  </a:moveTo>
                  <a:lnTo>
                    <a:pt x="556" y="1"/>
                  </a:lnTo>
                  <a:close/>
                </a:path>
              </a:pathLst>
            </a:custGeom>
            <a:solidFill>
              <a:srgbClr val="9D95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617;p64">
              <a:extLst>
                <a:ext uri="{FF2B5EF4-FFF2-40B4-BE49-F238E27FC236}">
                  <a16:creationId xmlns:a16="http://schemas.microsoft.com/office/drawing/2014/main" id="{9DBAA44D-54EE-476E-9E02-F584ADC455D4}"/>
                </a:ext>
              </a:extLst>
            </p:cNvPr>
            <p:cNvSpPr/>
            <p:nvPr/>
          </p:nvSpPr>
          <p:spPr>
            <a:xfrm>
              <a:off x="4667755" y="3176615"/>
              <a:ext cx="71575" cy="42481"/>
            </a:xfrm>
            <a:custGeom>
              <a:avLst/>
              <a:gdLst/>
              <a:ahLst/>
              <a:cxnLst/>
              <a:rect l="l" t="t" r="r" b="b"/>
              <a:pathLst>
                <a:path w="3021" h="1793" extrusionOk="0">
                  <a:moveTo>
                    <a:pt x="673" y="0"/>
                  </a:moveTo>
                  <a:lnTo>
                    <a:pt x="556" y="117"/>
                  </a:lnTo>
                  <a:lnTo>
                    <a:pt x="1" y="673"/>
                  </a:lnTo>
                  <a:cubicBezTo>
                    <a:pt x="673" y="1237"/>
                    <a:pt x="1452" y="1569"/>
                    <a:pt x="2348" y="1793"/>
                  </a:cubicBezTo>
                  <a:cubicBezTo>
                    <a:pt x="2572" y="1461"/>
                    <a:pt x="2796" y="1237"/>
                    <a:pt x="3020" y="897"/>
                  </a:cubicBezTo>
                  <a:cubicBezTo>
                    <a:pt x="2124" y="789"/>
                    <a:pt x="1345" y="449"/>
                    <a:pt x="673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618;p64">
              <a:extLst>
                <a:ext uri="{FF2B5EF4-FFF2-40B4-BE49-F238E27FC236}">
                  <a16:creationId xmlns:a16="http://schemas.microsoft.com/office/drawing/2014/main" id="{5CC797CB-E9B6-4D09-82A5-48446C537690}"/>
                </a:ext>
              </a:extLst>
            </p:cNvPr>
            <p:cNvSpPr/>
            <p:nvPr/>
          </p:nvSpPr>
          <p:spPr>
            <a:xfrm>
              <a:off x="4641219" y="3134157"/>
              <a:ext cx="29118" cy="34615"/>
            </a:xfrm>
            <a:custGeom>
              <a:avLst/>
              <a:gdLst/>
              <a:ahLst/>
              <a:cxnLst/>
              <a:rect l="l" t="t" r="r" b="b"/>
              <a:pathLst>
                <a:path w="1229" h="1461" extrusionOk="0"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1228" y="1237"/>
                  </a:moveTo>
                  <a:cubicBezTo>
                    <a:pt x="1121" y="1344"/>
                    <a:pt x="1004" y="1344"/>
                    <a:pt x="780" y="1461"/>
                  </a:cubicBezTo>
                  <a:cubicBezTo>
                    <a:pt x="1004" y="1344"/>
                    <a:pt x="1121" y="1344"/>
                    <a:pt x="1228" y="1237"/>
                  </a:cubicBezTo>
                  <a:lnTo>
                    <a:pt x="1228" y="123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224" y="0"/>
                  </a:moveTo>
                  <a:cubicBezTo>
                    <a:pt x="224" y="0"/>
                    <a:pt x="108" y="117"/>
                    <a:pt x="0" y="117"/>
                  </a:cubicBezTo>
                  <a:cubicBezTo>
                    <a:pt x="108" y="117"/>
                    <a:pt x="224" y="0"/>
                    <a:pt x="224" y="0"/>
                  </a:cubicBezTo>
                  <a:close/>
                </a:path>
              </a:pathLst>
            </a:custGeom>
            <a:solidFill>
              <a:srgbClr val="9D95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619;p64">
              <a:extLst>
                <a:ext uri="{FF2B5EF4-FFF2-40B4-BE49-F238E27FC236}">
                  <a16:creationId xmlns:a16="http://schemas.microsoft.com/office/drawing/2014/main" id="{B13EC793-095E-4E64-9F97-C34812CE8331}"/>
                </a:ext>
              </a:extLst>
            </p:cNvPr>
            <p:cNvSpPr/>
            <p:nvPr/>
          </p:nvSpPr>
          <p:spPr>
            <a:xfrm>
              <a:off x="4625298" y="3134157"/>
              <a:ext cx="45039" cy="39922"/>
            </a:xfrm>
            <a:custGeom>
              <a:avLst/>
              <a:gdLst/>
              <a:ahLst/>
              <a:cxnLst/>
              <a:rect l="l" t="t" r="r" b="b"/>
              <a:pathLst>
                <a:path w="1901" h="1685" extrusionOk="0">
                  <a:moveTo>
                    <a:pt x="896" y="0"/>
                  </a:moveTo>
                  <a:cubicBezTo>
                    <a:pt x="896" y="0"/>
                    <a:pt x="780" y="117"/>
                    <a:pt x="672" y="117"/>
                  </a:cubicBezTo>
                  <a:cubicBezTo>
                    <a:pt x="448" y="224"/>
                    <a:pt x="224" y="224"/>
                    <a:pt x="0" y="341"/>
                  </a:cubicBezTo>
                  <a:cubicBezTo>
                    <a:pt x="224" y="672"/>
                    <a:pt x="448" y="1120"/>
                    <a:pt x="672" y="1461"/>
                  </a:cubicBezTo>
                  <a:cubicBezTo>
                    <a:pt x="780" y="1461"/>
                    <a:pt x="896" y="1568"/>
                    <a:pt x="896" y="1685"/>
                  </a:cubicBezTo>
                  <a:cubicBezTo>
                    <a:pt x="1120" y="1568"/>
                    <a:pt x="1228" y="1461"/>
                    <a:pt x="1452" y="1461"/>
                  </a:cubicBezTo>
                  <a:cubicBezTo>
                    <a:pt x="1676" y="1344"/>
                    <a:pt x="1793" y="1344"/>
                    <a:pt x="1900" y="1237"/>
                  </a:cubicBezTo>
                  <a:cubicBezTo>
                    <a:pt x="1452" y="896"/>
                    <a:pt x="1120" y="448"/>
                    <a:pt x="89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620;p64">
              <a:extLst>
                <a:ext uri="{FF2B5EF4-FFF2-40B4-BE49-F238E27FC236}">
                  <a16:creationId xmlns:a16="http://schemas.microsoft.com/office/drawing/2014/main" id="{F1F3F1B7-3EBD-4365-9C21-8EF0EE85F2A7}"/>
                </a:ext>
              </a:extLst>
            </p:cNvPr>
            <p:cNvSpPr/>
            <p:nvPr/>
          </p:nvSpPr>
          <p:spPr>
            <a:xfrm>
              <a:off x="4625298" y="2955536"/>
              <a:ext cx="278553" cy="245976"/>
            </a:xfrm>
            <a:custGeom>
              <a:avLst/>
              <a:gdLst/>
              <a:ahLst/>
              <a:cxnLst/>
              <a:rect l="l" t="t" r="r" b="b"/>
              <a:pathLst>
                <a:path w="11757" h="10382" extrusionOk="0">
                  <a:moveTo>
                    <a:pt x="5799" y="0"/>
                  </a:moveTo>
                  <a:cubicBezTo>
                    <a:pt x="3050" y="0"/>
                    <a:pt x="646" y="1833"/>
                    <a:pt x="332" y="4520"/>
                  </a:cubicBezTo>
                  <a:cubicBezTo>
                    <a:pt x="0" y="7315"/>
                    <a:pt x="2124" y="10004"/>
                    <a:pt x="5153" y="10344"/>
                  </a:cubicBezTo>
                  <a:cubicBezTo>
                    <a:pt x="5391" y="10369"/>
                    <a:pt x="5626" y="10381"/>
                    <a:pt x="5858" y="10381"/>
                  </a:cubicBezTo>
                  <a:cubicBezTo>
                    <a:pt x="8684" y="10381"/>
                    <a:pt x="11011" y="8555"/>
                    <a:pt x="11425" y="5864"/>
                  </a:cubicBezTo>
                  <a:cubicBezTo>
                    <a:pt x="11757" y="3059"/>
                    <a:pt x="9516" y="488"/>
                    <a:pt x="6497" y="40"/>
                  </a:cubicBezTo>
                  <a:cubicBezTo>
                    <a:pt x="6262" y="13"/>
                    <a:pt x="6030" y="0"/>
                    <a:pt x="5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621;p64">
              <a:extLst>
                <a:ext uri="{FF2B5EF4-FFF2-40B4-BE49-F238E27FC236}">
                  <a16:creationId xmlns:a16="http://schemas.microsoft.com/office/drawing/2014/main" id="{4DE7EF58-2230-423F-803C-0AF08BE17EC1}"/>
                </a:ext>
              </a:extLst>
            </p:cNvPr>
            <p:cNvSpPr/>
            <p:nvPr/>
          </p:nvSpPr>
          <p:spPr>
            <a:xfrm>
              <a:off x="4728693" y="3141147"/>
              <a:ext cx="71765" cy="32933"/>
            </a:xfrm>
            <a:custGeom>
              <a:avLst/>
              <a:gdLst/>
              <a:ahLst/>
              <a:cxnLst/>
              <a:rect l="l" t="t" r="r" b="b"/>
              <a:pathLst>
                <a:path w="3029" h="1390" extrusionOk="0">
                  <a:moveTo>
                    <a:pt x="401" y="0"/>
                  </a:moveTo>
                  <a:cubicBezTo>
                    <a:pt x="345" y="0"/>
                    <a:pt x="285" y="14"/>
                    <a:pt x="224" y="46"/>
                  </a:cubicBezTo>
                  <a:cubicBezTo>
                    <a:pt x="0" y="153"/>
                    <a:pt x="0" y="377"/>
                    <a:pt x="0" y="601"/>
                  </a:cubicBezTo>
                  <a:cubicBezTo>
                    <a:pt x="341" y="1049"/>
                    <a:pt x="789" y="1390"/>
                    <a:pt x="1344" y="1390"/>
                  </a:cubicBezTo>
                  <a:lnTo>
                    <a:pt x="1461" y="1390"/>
                  </a:lnTo>
                  <a:cubicBezTo>
                    <a:pt x="2016" y="1390"/>
                    <a:pt x="2581" y="1166"/>
                    <a:pt x="2912" y="718"/>
                  </a:cubicBezTo>
                  <a:cubicBezTo>
                    <a:pt x="3029" y="601"/>
                    <a:pt x="2912" y="377"/>
                    <a:pt x="2805" y="270"/>
                  </a:cubicBezTo>
                  <a:cubicBezTo>
                    <a:pt x="2711" y="221"/>
                    <a:pt x="2617" y="193"/>
                    <a:pt x="2531" y="193"/>
                  </a:cubicBezTo>
                  <a:cubicBezTo>
                    <a:pt x="2412" y="193"/>
                    <a:pt x="2308" y="247"/>
                    <a:pt x="2240" y="377"/>
                  </a:cubicBezTo>
                  <a:cubicBezTo>
                    <a:pt x="2133" y="601"/>
                    <a:pt x="1792" y="718"/>
                    <a:pt x="1461" y="718"/>
                  </a:cubicBezTo>
                  <a:cubicBezTo>
                    <a:pt x="1237" y="601"/>
                    <a:pt x="896" y="601"/>
                    <a:pt x="672" y="270"/>
                  </a:cubicBezTo>
                  <a:cubicBezTo>
                    <a:pt x="672" y="106"/>
                    <a:pt x="553" y="0"/>
                    <a:pt x="401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622;p64">
              <a:extLst>
                <a:ext uri="{FF2B5EF4-FFF2-40B4-BE49-F238E27FC236}">
                  <a16:creationId xmlns:a16="http://schemas.microsoft.com/office/drawing/2014/main" id="{B56E2F32-18CF-4E30-9D2F-A033EB9EA414}"/>
                </a:ext>
              </a:extLst>
            </p:cNvPr>
            <p:cNvSpPr/>
            <p:nvPr/>
          </p:nvSpPr>
          <p:spPr>
            <a:xfrm>
              <a:off x="4757978" y="3065163"/>
              <a:ext cx="98111" cy="100859"/>
            </a:xfrm>
            <a:custGeom>
              <a:avLst/>
              <a:gdLst/>
              <a:ahLst/>
              <a:cxnLst/>
              <a:rect l="l" t="t" r="r" b="b"/>
              <a:pathLst>
                <a:path w="4141" h="4257" extrusionOk="0">
                  <a:moveTo>
                    <a:pt x="2017" y="0"/>
                  </a:moveTo>
                  <a:cubicBezTo>
                    <a:pt x="897" y="0"/>
                    <a:pt x="1" y="896"/>
                    <a:pt x="1" y="2133"/>
                  </a:cubicBezTo>
                  <a:cubicBezTo>
                    <a:pt x="1" y="3253"/>
                    <a:pt x="897" y="4256"/>
                    <a:pt x="2017" y="4256"/>
                  </a:cubicBezTo>
                  <a:cubicBezTo>
                    <a:pt x="3244" y="4256"/>
                    <a:pt x="4140" y="3253"/>
                    <a:pt x="4140" y="2133"/>
                  </a:cubicBezTo>
                  <a:cubicBezTo>
                    <a:pt x="4140" y="896"/>
                    <a:pt x="3244" y="0"/>
                    <a:pt x="2017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623;p64">
              <a:extLst>
                <a:ext uri="{FF2B5EF4-FFF2-40B4-BE49-F238E27FC236}">
                  <a16:creationId xmlns:a16="http://schemas.microsoft.com/office/drawing/2014/main" id="{1527FD03-9E65-479B-8858-A7F9F78F6195}"/>
                </a:ext>
              </a:extLst>
            </p:cNvPr>
            <p:cNvSpPr/>
            <p:nvPr/>
          </p:nvSpPr>
          <p:spPr>
            <a:xfrm>
              <a:off x="4625298" y="3043935"/>
              <a:ext cx="103418" cy="153930"/>
            </a:xfrm>
            <a:custGeom>
              <a:avLst/>
              <a:gdLst/>
              <a:ahLst/>
              <a:cxnLst/>
              <a:rect l="l" t="t" r="r" b="b"/>
              <a:pathLst>
                <a:path w="4365" h="6497" extrusionOk="0">
                  <a:moveTo>
                    <a:pt x="448" y="0"/>
                  </a:moveTo>
                  <a:cubicBezTo>
                    <a:pt x="332" y="224"/>
                    <a:pt x="332" y="565"/>
                    <a:pt x="332" y="789"/>
                  </a:cubicBezTo>
                  <a:cubicBezTo>
                    <a:pt x="0" y="3360"/>
                    <a:pt x="1793" y="5717"/>
                    <a:pt x="4364" y="6497"/>
                  </a:cubicBezTo>
                  <a:cubicBezTo>
                    <a:pt x="2465" y="4821"/>
                    <a:pt x="3020" y="2133"/>
                    <a:pt x="3585" y="565"/>
                  </a:cubicBezTo>
                  <a:cubicBezTo>
                    <a:pt x="2796" y="448"/>
                    <a:pt x="2017" y="341"/>
                    <a:pt x="1228" y="341"/>
                  </a:cubicBezTo>
                  <a:cubicBezTo>
                    <a:pt x="896" y="224"/>
                    <a:pt x="672" y="117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624;p64">
              <a:extLst>
                <a:ext uri="{FF2B5EF4-FFF2-40B4-BE49-F238E27FC236}">
                  <a16:creationId xmlns:a16="http://schemas.microsoft.com/office/drawing/2014/main" id="{80420856-2FD0-497F-B34F-B75325336B2B}"/>
                </a:ext>
              </a:extLst>
            </p:cNvPr>
            <p:cNvSpPr/>
            <p:nvPr/>
          </p:nvSpPr>
          <p:spPr>
            <a:xfrm>
              <a:off x="4609376" y="2993611"/>
              <a:ext cx="328212" cy="86857"/>
            </a:xfrm>
            <a:custGeom>
              <a:avLst/>
              <a:gdLst/>
              <a:ahLst/>
              <a:cxnLst/>
              <a:rect l="l" t="t" r="r" b="b"/>
              <a:pathLst>
                <a:path w="13853" h="3666" extrusionOk="0">
                  <a:moveTo>
                    <a:pt x="1452" y="1"/>
                  </a:moveTo>
                  <a:cubicBezTo>
                    <a:pt x="556" y="1"/>
                    <a:pt x="0" y="2241"/>
                    <a:pt x="1900" y="2465"/>
                  </a:cubicBezTo>
                  <a:cubicBezTo>
                    <a:pt x="4481" y="2572"/>
                    <a:pt x="7169" y="2913"/>
                    <a:pt x="8289" y="3585"/>
                  </a:cubicBezTo>
                  <a:cubicBezTo>
                    <a:pt x="8401" y="3639"/>
                    <a:pt x="8513" y="3665"/>
                    <a:pt x="8625" y="3665"/>
                  </a:cubicBezTo>
                  <a:cubicBezTo>
                    <a:pt x="8737" y="3665"/>
                    <a:pt x="8849" y="3639"/>
                    <a:pt x="8961" y="3585"/>
                  </a:cubicBezTo>
                  <a:cubicBezTo>
                    <a:pt x="9964" y="3020"/>
                    <a:pt x="11873" y="3137"/>
                    <a:pt x="12429" y="3020"/>
                  </a:cubicBezTo>
                  <a:cubicBezTo>
                    <a:pt x="13852" y="2802"/>
                    <a:pt x="13250" y="668"/>
                    <a:pt x="12389" y="668"/>
                  </a:cubicBezTo>
                  <a:cubicBezTo>
                    <a:pt x="12366" y="668"/>
                    <a:pt x="12344" y="670"/>
                    <a:pt x="12321" y="673"/>
                  </a:cubicBezTo>
                  <a:cubicBezTo>
                    <a:pt x="11425" y="673"/>
                    <a:pt x="1452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625;p64">
              <a:extLst>
                <a:ext uri="{FF2B5EF4-FFF2-40B4-BE49-F238E27FC236}">
                  <a16:creationId xmlns:a16="http://schemas.microsoft.com/office/drawing/2014/main" id="{47AB505B-705C-47D6-86BA-C66C417BB45E}"/>
                </a:ext>
              </a:extLst>
            </p:cNvPr>
            <p:cNvSpPr/>
            <p:nvPr/>
          </p:nvSpPr>
          <p:spPr>
            <a:xfrm>
              <a:off x="4553532" y="2677453"/>
              <a:ext cx="204466" cy="197524"/>
            </a:xfrm>
            <a:custGeom>
              <a:avLst/>
              <a:gdLst/>
              <a:ahLst/>
              <a:cxnLst/>
              <a:rect l="l" t="t" r="r" b="b"/>
              <a:pathLst>
                <a:path w="8630" h="8337" extrusionOk="0">
                  <a:moveTo>
                    <a:pt x="2048" y="1"/>
                  </a:moveTo>
                  <a:cubicBezTo>
                    <a:pt x="1925" y="1"/>
                    <a:pt x="1804" y="4"/>
                    <a:pt x="1685" y="11"/>
                  </a:cubicBezTo>
                  <a:cubicBezTo>
                    <a:pt x="1237" y="11"/>
                    <a:pt x="789" y="352"/>
                    <a:pt x="673" y="800"/>
                  </a:cubicBezTo>
                  <a:cubicBezTo>
                    <a:pt x="1" y="2476"/>
                    <a:pt x="117" y="4832"/>
                    <a:pt x="1909" y="6848"/>
                  </a:cubicBezTo>
                  <a:cubicBezTo>
                    <a:pt x="2933" y="7934"/>
                    <a:pt x="3893" y="8336"/>
                    <a:pt x="4737" y="8336"/>
                  </a:cubicBezTo>
                  <a:cubicBezTo>
                    <a:pt x="5460" y="8336"/>
                    <a:pt x="6097" y="8041"/>
                    <a:pt x="6614" y="7628"/>
                  </a:cubicBezTo>
                  <a:cubicBezTo>
                    <a:pt x="7734" y="6848"/>
                    <a:pt x="8630" y="5280"/>
                    <a:pt x="7169" y="2924"/>
                  </a:cubicBezTo>
                  <a:cubicBezTo>
                    <a:pt x="5814" y="732"/>
                    <a:pt x="3772" y="1"/>
                    <a:pt x="2048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626;p64">
              <a:extLst>
                <a:ext uri="{FF2B5EF4-FFF2-40B4-BE49-F238E27FC236}">
                  <a16:creationId xmlns:a16="http://schemas.microsoft.com/office/drawing/2014/main" id="{03079004-1558-4641-B3B1-DDA8E9EC5F40}"/>
                </a:ext>
              </a:extLst>
            </p:cNvPr>
            <p:cNvSpPr/>
            <p:nvPr/>
          </p:nvSpPr>
          <p:spPr>
            <a:xfrm>
              <a:off x="4553532" y="2701691"/>
              <a:ext cx="146088" cy="173145"/>
            </a:xfrm>
            <a:custGeom>
              <a:avLst/>
              <a:gdLst/>
              <a:ahLst/>
              <a:cxnLst/>
              <a:rect l="l" t="t" r="r" b="b"/>
              <a:pathLst>
                <a:path w="6166" h="7308" extrusionOk="0">
                  <a:moveTo>
                    <a:pt x="565" y="1"/>
                  </a:moveTo>
                  <a:lnTo>
                    <a:pt x="565" y="1"/>
                  </a:lnTo>
                  <a:cubicBezTo>
                    <a:pt x="1" y="1677"/>
                    <a:pt x="225" y="3917"/>
                    <a:pt x="1909" y="5825"/>
                  </a:cubicBezTo>
                  <a:cubicBezTo>
                    <a:pt x="2940" y="6928"/>
                    <a:pt x="3890" y="7308"/>
                    <a:pt x="4728" y="7308"/>
                  </a:cubicBezTo>
                  <a:cubicBezTo>
                    <a:pt x="5253" y="7308"/>
                    <a:pt x="5735" y="7159"/>
                    <a:pt x="6166" y="6945"/>
                  </a:cubicBezTo>
                  <a:cubicBezTo>
                    <a:pt x="5718" y="1901"/>
                    <a:pt x="2581" y="449"/>
                    <a:pt x="56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627;p64">
              <a:extLst>
                <a:ext uri="{FF2B5EF4-FFF2-40B4-BE49-F238E27FC236}">
                  <a16:creationId xmlns:a16="http://schemas.microsoft.com/office/drawing/2014/main" id="{C0D2203E-52C8-4163-A203-38E3419E4E3C}"/>
                </a:ext>
              </a:extLst>
            </p:cNvPr>
            <p:cNvSpPr/>
            <p:nvPr/>
          </p:nvSpPr>
          <p:spPr>
            <a:xfrm>
              <a:off x="4832279" y="2697710"/>
              <a:ext cx="207025" cy="191080"/>
            </a:xfrm>
            <a:custGeom>
              <a:avLst/>
              <a:gdLst/>
              <a:ahLst/>
              <a:cxnLst/>
              <a:rect l="l" t="t" r="r" b="b"/>
              <a:pathLst>
                <a:path w="8738" h="8065" extrusionOk="0">
                  <a:moveTo>
                    <a:pt x="6561" y="0"/>
                  </a:moveTo>
                  <a:cubicBezTo>
                    <a:pt x="4943" y="0"/>
                    <a:pt x="3109" y="596"/>
                    <a:pt x="1676" y="2409"/>
                  </a:cubicBezTo>
                  <a:cubicBezTo>
                    <a:pt x="1" y="4649"/>
                    <a:pt x="556" y="6217"/>
                    <a:pt x="1676" y="7221"/>
                  </a:cubicBezTo>
                  <a:cubicBezTo>
                    <a:pt x="2204" y="7688"/>
                    <a:pt x="2912" y="8065"/>
                    <a:pt x="3755" y="8065"/>
                  </a:cubicBezTo>
                  <a:cubicBezTo>
                    <a:pt x="4529" y="8065"/>
                    <a:pt x="5416" y="7747"/>
                    <a:pt x="6381" y="6889"/>
                  </a:cubicBezTo>
                  <a:cubicBezTo>
                    <a:pt x="8513" y="5097"/>
                    <a:pt x="8737" y="2741"/>
                    <a:pt x="8289" y="949"/>
                  </a:cubicBezTo>
                  <a:cubicBezTo>
                    <a:pt x="8289" y="500"/>
                    <a:pt x="7841" y="169"/>
                    <a:pt x="7393" y="52"/>
                  </a:cubicBezTo>
                  <a:cubicBezTo>
                    <a:pt x="7125" y="19"/>
                    <a:pt x="6846" y="0"/>
                    <a:pt x="656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628;p64">
              <a:extLst>
                <a:ext uri="{FF2B5EF4-FFF2-40B4-BE49-F238E27FC236}">
                  <a16:creationId xmlns:a16="http://schemas.microsoft.com/office/drawing/2014/main" id="{73647701-AB4D-48DF-A050-4358367F7B2C}"/>
                </a:ext>
              </a:extLst>
            </p:cNvPr>
            <p:cNvSpPr/>
            <p:nvPr/>
          </p:nvSpPr>
          <p:spPr>
            <a:xfrm>
              <a:off x="4882602" y="2725478"/>
              <a:ext cx="156702" cy="163526"/>
            </a:xfrm>
            <a:custGeom>
              <a:avLst/>
              <a:gdLst/>
              <a:ahLst/>
              <a:cxnLst/>
              <a:rect l="l" t="t" r="r" b="b"/>
              <a:pathLst>
                <a:path w="6614" h="6902" extrusionOk="0">
                  <a:moveTo>
                    <a:pt x="6273" y="1"/>
                  </a:moveTo>
                  <a:lnTo>
                    <a:pt x="6273" y="1"/>
                  </a:lnTo>
                  <a:cubicBezTo>
                    <a:pt x="4257" y="225"/>
                    <a:pt x="1013" y="1461"/>
                    <a:pt x="1" y="6389"/>
                  </a:cubicBezTo>
                  <a:cubicBezTo>
                    <a:pt x="455" y="6691"/>
                    <a:pt x="997" y="6902"/>
                    <a:pt x="1619" y="6902"/>
                  </a:cubicBezTo>
                  <a:cubicBezTo>
                    <a:pt x="2383" y="6902"/>
                    <a:pt x="3268" y="6582"/>
                    <a:pt x="4257" y="5717"/>
                  </a:cubicBezTo>
                  <a:cubicBezTo>
                    <a:pt x="6273" y="4033"/>
                    <a:pt x="6613" y="1793"/>
                    <a:pt x="627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629;p64">
              <a:extLst>
                <a:ext uri="{FF2B5EF4-FFF2-40B4-BE49-F238E27FC236}">
                  <a16:creationId xmlns:a16="http://schemas.microsoft.com/office/drawing/2014/main" id="{70AEF3FE-995B-47BD-8572-7B3692E57835}"/>
                </a:ext>
              </a:extLst>
            </p:cNvPr>
            <p:cNvSpPr/>
            <p:nvPr/>
          </p:nvSpPr>
          <p:spPr>
            <a:xfrm>
              <a:off x="4558839" y="2709296"/>
              <a:ext cx="461767" cy="335652"/>
            </a:xfrm>
            <a:custGeom>
              <a:avLst/>
              <a:gdLst/>
              <a:ahLst/>
              <a:cxnLst/>
              <a:rect l="l" t="t" r="r" b="b"/>
              <a:pathLst>
                <a:path w="19490" h="14167" extrusionOk="0">
                  <a:moveTo>
                    <a:pt x="9686" y="1"/>
                  </a:moveTo>
                  <a:cubicBezTo>
                    <a:pt x="4642" y="1"/>
                    <a:pt x="442" y="3182"/>
                    <a:pt x="225" y="7404"/>
                  </a:cubicBezTo>
                  <a:cubicBezTo>
                    <a:pt x="1" y="11660"/>
                    <a:pt x="4149" y="13900"/>
                    <a:pt x="9409" y="14124"/>
                  </a:cubicBezTo>
                  <a:cubicBezTo>
                    <a:pt x="9846" y="14152"/>
                    <a:pt x="10277" y="14167"/>
                    <a:pt x="10698" y="14167"/>
                  </a:cubicBezTo>
                  <a:cubicBezTo>
                    <a:pt x="15357" y="14167"/>
                    <a:pt x="18962" y="12418"/>
                    <a:pt x="19266" y="8416"/>
                  </a:cubicBezTo>
                  <a:cubicBezTo>
                    <a:pt x="19490" y="4044"/>
                    <a:pt x="15350" y="352"/>
                    <a:pt x="10198" y="11"/>
                  </a:cubicBezTo>
                  <a:cubicBezTo>
                    <a:pt x="10026" y="4"/>
                    <a:pt x="9855" y="1"/>
                    <a:pt x="9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630;p64">
              <a:extLst>
                <a:ext uri="{FF2B5EF4-FFF2-40B4-BE49-F238E27FC236}">
                  <a16:creationId xmlns:a16="http://schemas.microsoft.com/office/drawing/2014/main" id="{C7ECC9E0-FC0B-44E0-8C1E-E932F243ED4F}"/>
                </a:ext>
              </a:extLst>
            </p:cNvPr>
            <p:cNvSpPr/>
            <p:nvPr/>
          </p:nvSpPr>
          <p:spPr>
            <a:xfrm>
              <a:off x="4564146" y="2858159"/>
              <a:ext cx="5331" cy="71788"/>
            </a:xfrm>
            <a:custGeom>
              <a:avLst/>
              <a:gdLst/>
              <a:ahLst/>
              <a:cxnLst/>
              <a:rect l="l" t="t" r="r" b="b"/>
              <a:pathLst>
                <a:path w="225" h="3030" extrusionOk="0"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805"/>
                  </a:moveTo>
                  <a:lnTo>
                    <a:pt x="225" y="2805"/>
                  </a:lnTo>
                  <a:lnTo>
                    <a:pt x="225" y="2805"/>
                  </a:lnTo>
                  <a:close/>
                  <a:moveTo>
                    <a:pt x="225" y="2805"/>
                  </a:moveTo>
                  <a:lnTo>
                    <a:pt x="225" y="2805"/>
                  </a:lnTo>
                  <a:lnTo>
                    <a:pt x="225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581"/>
                  </a:moveTo>
                  <a:lnTo>
                    <a:pt x="117" y="2689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465"/>
                  </a:moveTo>
                  <a:lnTo>
                    <a:pt x="117" y="2581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357"/>
                  </a:moveTo>
                  <a:lnTo>
                    <a:pt x="117" y="2465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" y="2241"/>
                  </a:moveTo>
                  <a:cubicBezTo>
                    <a:pt x="1" y="2241"/>
                    <a:pt x="117" y="2241"/>
                    <a:pt x="117" y="2357"/>
                  </a:cubicBezTo>
                  <a:cubicBezTo>
                    <a:pt x="117" y="2241"/>
                    <a:pt x="1" y="2241"/>
                    <a:pt x="1" y="2241"/>
                  </a:cubicBezTo>
                  <a:close/>
                  <a:moveTo>
                    <a:pt x="1" y="2133"/>
                  </a:moveTo>
                  <a:lnTo>
                    <a:pt x="1" y="2241"/>
                  </a:lnTo>
                  <a:lnTo>
                    <a:pt x="1" y="2133"/>
                  </a:lnTo>
                  <a:close/>
                  <a:moveTo>
                    <a:pt x="1" y="1569"/>
                  </a:moveTo>
                  <a:lnTo>
                    <a:pt x="1" y="2133"/>
                  </a:lnTo>
                  <a:lnTo>
                    <a:pt x="1" y="1569"/>
                  </a:lnTo>
                  <a:close/>
                  <a:moveTo>
                    <a:pt x="1" y="1461"/>
                  </a:moveTo>
                  <a:lnTo>
                    <a:pt x="1" y="1569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345"/>
                  </a:moveTo>
                  <a:lnTo>
                    <a:pt x="1" y="1461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237"/>
                  </a:moveTo>
                  <a:lnTo>
                    <a:pt x="1" y="1345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121"/>
                  </a:moveTo>
                  <a:lnTo>
                    <a:pt x="1" y="1237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9"/>
                  </a:moveTo>
                  <a:lnTo>
                    <a:pt x="1" y="897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673"/>
                  </a:moveTo>
                  <a:lnTo>
                    <a:pt x="1" y="789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65"/>
                  </a:moveTo>
                  <a:lnTo>
                    <a:pt x="1" y="673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449"/>
                  </a:moveTo>
                  <a:lnTo>
                    <a:pt x="117" y="565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341"/>
                  </a:moveTo>
                  <a:lnTo>
                    <a:pt x="117" y="449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225"/>
                  </a:moveTo>
                  <a:lnTo>
                    <a:pt x="117" y="341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631;p64">
              <a:extLst>
                <a:ext uri="{FF2B5EF4-FFF2-40B4-BE49-F238E27FC236}">
                  <a16:creationId xmlns:a16="http://schemas.microsoft.com/office/drawing/2014/main" id="{8DE8D7C0-60D9-4AB6-BF67-9D8C116BFB1B}"/>
                </a:ext>
              </a:extLst>
            </p:cNvPr>
            <p:cNvSpPr/>
            <p:nvPr/>
          </p:nvSpPr>
          <p:spPr>
            <a:xfrm>
              <a:off x="4564146" y="2733558"/>
              <a:ext cx="167316" cy="305088"/>
            </a:xfrm>
            <a:custGeom>
              <a:avLst/>
              <a:gdLst/>
              <a:ahLst/>
              <a:cxnLst/>
              <a:rect l="l" t="t" r="r" b="b"/>
              <a:pathLst>
                <a:path w="7062" h="12877" extrusionOk="0">
                  <a:moveTo>
                    <a:pt x="4822" y="0"/>
                  </a:moveTo>
                  <a:lnTo>
                    <a:pt x="4822" y="0"/>
                  </a:lnTo>
                  <a:cubicBezTo>
                    <a:pt x="2465" y="1004"/>
                    <a:pt x="673" y="2912"/>
                    <a:pt x="117" y="5260"/>
                  </a:cubicBezTo>
                  <a:lnTo>
                    <a:pt x="117" y="5376"/>
                  </a:lnTo>
                  <a:lnTo>
                    <a:pt x="117" y="5484"/>
                  </a:lnTo>
                  <a:lnTo>
                    <a:pt x="117" y="5600"/>
                  </a:lnTo>
                  <a:lnTo>
                    <a:pt x="117" y="5708"/>
                  </a:lnTo>
                  <a:lnTo>
                    <a:pt x="117" y="5824"/>
                  </a:lnTo>
                  <a:lnTo>
                    <a:pt x="1" y="5824"/>
                  </a:lnTo>
                  <a:lnTo>
                    <a:pt x="1" y="5932"/>
                  </a:lnTo>
                  <a:lnTo>
                    <a:pt x="1" y="6048"/>
                  </a:lnTo>
                  <a:lnTo>
                    <a:pt x="1" y="6156"/>
                  </a:lnTo>
                  <a:lnTo>
                    <a:pt x="1" y="6272"/>
                  </a:lnTo>
                  <a:lnTo>
                    <a:pt x="1" y="6380"/>
                  </a:lnTo>
                  <a:lnTo>
                    <a:pt x="1" y="6496"/>
                  </a:lnTo>
                  <a:lnTo>
                    <a:pt x="1" y="6604"/>
                  </a:lnTo>
                  <a:lnTo>
                    <a:pt x="1" y="6720"/>
                  </a:lnTo>
                  <a:lnTo>
                    <a:pt x="1" y="6828"/>
                  </a:lnTo>
                  <a:lnTo>
                    <a:pt x="1" y="7392"/>
                  </a:lnTo>
                  <a:lnTo>
                    <a:pt x="1" y="7500"/>
                  </a:lnTo>
                  <a:cubicBezTo>
                    <a:pt x="1" y="7500"/>
                    <a:pt x="117" y="7500"/>
                    <a:pt x="117" y="7616"/>
                  </a:cubicBezTo>
                  <a:lnTo>
                    <a:pt x="117" y="7724"/>
                  </a:lnTo>
                  <a:lnTo>
                    <a:pt x="117" y="7840"/>
                  </a:lnTo>
                  <a:lnTo>
                    <a:pt x="117" y="7948"/>
                  </a:lnTo>
                  <a:lnTo>
                    <a:pt x="117" y="8064"/>
                  </a:lnTo>
                  <a:lnTo>
                    <a:pt x="225" y="8064"/>
                  </a:lnTo>
                  <a:lnTo>
                    <a:pt x="225" y="8172"/>
                  </a:lnTo>
                  <a:lnTo>
                    <a:pt x="225" y="8288"/>
                  </a:lnTo>
                  <a:cubicBezTo>
                    <a:pt x="1013" y="10860"/>
                    <a:pt x="3585" y="12321"/>
                    <a:pt x="7062" y="12876"/>
                  </a:cubicBezTo>
                  <a:cubicBezTo>
                    <a:pt x="1121" y="8960"/>
                    <a:pt x="2241" y="4140"/>
                    <a:pt x="4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632;p64">
              <a:extLst>
                <a:ext uri="{FF2B5EF4-FFF2-40B4-BE49-F238E27FC236}">
                  <a16:creationId xmlns:a16="http://schemas.microsoft.com/office/drawing/2014/main" id="{4319B2CE-F0D6-4F9A-8398-1761EC358CBD}"/>
                </a:ext>
              </a:extLst>
            </p:cNvPr>
            <p:cNvSpPr/>
            <p:nvPr/>
          </p:nvSpPr>
          <p:spPr>
            <a:xfrm>
              <a:off x="4670314" y="2850316"/>
              <a:ext cx="82379" cy="66244"/>
            </a:xfrm>
            <a:custGeom>
              <a:avLst/>
              <a:gdLst/>
              <a:ahLst/>
              <a:cxnLst/>
              <a:rect l="l" t="t" r="r" b="b"/>
              <a:pathLst>
                <a:path w="3477" h="2796" extrusionOk="0">
                  <a:moveTo>
                    <a:pt x="1792" y="0"/>
                  </a:moveTo>
                  <a:cubicBezTo>
                    <a:pt x="896" y="0"/>
                    <a:pt x="0" y="556"/>
                    <a:pt x="0" y="1344"/>
                  </a:cubicBezTo>
                  <a:cubicBezTo>
                    <a:pt x="0" y="2016"/>
                    <a:pt x="672" y="2688"/>
                    <a:pt x="1685" y="2796"/>
                  </a:cubicBezTo>
                  <a:cubicBezTo>
                    <a:pt x="2581" y="2796"/>
                    <a:pt x="3360" y="2240"/>
                    <a:pt x="3477" y="1452"/>
                  </a:cubicBezTo>
                  <a:cubicBezTo>
                    <a:pt x="3477" y="780"/>
                    <a:pt x="2805" y="108"/>
                    <a:pt x="179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33;p64">
              <a:extLst>
                <a:ext uri="{FF2B5EF4-FFF2-40B4-BE49-F238E27FC236}">
                  <a16:creationId xmlns:a16="http://schemas.microsoft.com/office/drawing/2014/main" id="{B84BD8E6-D067-49CC-AB27-7F6A162364CC}"/>
                </a:ext>
              </a:extLst>
            </p:cNvPr>
            <p:cNvSpPr/>
            <p:nvPr/>
          </p:nvSpPr>
          <p:spPr>
            <a:xfrm>
              <a:off x="4890682" y="2863158"/>
              <a:ext cx="82166" cy="64396"/>
            </a:xfrm>
            <a:custGeom>
              <a:avLst/>
              <a:gdLst/>
              <a:ahLst/>
              <a:cxnLst/>
              <a:rect l="l" t="t" r="r" b="b"/>
              <a:pathLst>
                <a:path w="3468" h="2718" extrusionOk="0">
                  <a:moveTo>
                    <a:pt x="1571" y="1"/>
                  </a:moveTo>
                  <a:cubicBezTo>
                    <a:pt x="769" y="1"/>
                    <a:pt x="99" y="528"/>
                    <a:pt x="0" y="1250"/>
                  </a:cubicBezTo>
                  <a:cubicBezTo>
                    <a:pt x="0" y="2030"/>
                    <a:pt x="672" y="2702"/>
                    <a:pt x="1676" y="2702"/>
                  </a:cubicBezTo>
                  <a:cubicBezTo>
                    <a:pt x="1755" y="2712"/>
                    <a:pt x="1834" y="2717"/>
                    <a:pt x="1912" y="2717"/>
                  </a:cubicBezTo>
                  <a:cubicBezTo>
                    <a:pt x="2723" y="2717"/>
                    <a:pt x="3468" y="2185"/>
                    <a:pt x="3468" y="1474"/>
                  </a:cubicBezTo>
                  <a:cubicBezTo>
                    <a:pt x="3468" y="686"/>
                    <a:pt x="2796" y="14"/>
                    <a:pt x="1792" y="14"/>
                  </a:cubicBezTo>
                  <a:cubicBezTo>
                    <a:pt x="1717" y="5"/>
                    <a:pt x="1644" y="1"/>
                    <a:pt x="157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34;p64">
              <a:extLst>
                <a:ext uri="{FF2B5EF4-FFF2-40B4-BE49-F238E27FC236}">
                  <a16:creationId xmlns:a16="http://schemas.microsoft.com/office/drawing/2014/main" id="{33231059-BCCF-478C-B18E-1C3D31904D2C}"/>
                </a:ext>
              </a:extLst>
            </p:cNvPr>
            <p:cNvSpPr/>
            <p:nvPr/>
          </p:nvSpPr>
          <p:spPr>
            <a:xfrm>
              <a:off x="4601297" y="3024175"/>
              <a:ext cx="100883" cy="120619"/>
            </a:xfrm>
            <a:custGeom>
              <a:avLst/>
              <a:gdLst/>
              <a:ahLst/>
              <a:cxnLst/>
              <a:rect l="l" t="t" r="r" b="b"/>
              <a:pathLst>
                <a:path w="4258" h="5091" extrusionOk="0">
                  <a:moveTo>
                    <a:pt x="1695" y="1"/>
                  </a:moveTo>
                  <a:cubicBezTo>
                    <a:pt x="1329" y="1"/>
                    <a:pt x="982" y="175"/>
                    <a:pt x="789" y="503"/>
                  </a:cubicBezTo>
                  <a:cubicBezTo>
                    <a:pt x="341" y="1058"/>
                    <a:pt x="117" y="1623"/>
                    <a:pt x="117" y="2178"/>
                  </a:cubicBezTo>
                  <a:cubicBezTo>
                    <a:pt x="1" y="2743"/>
                    <a:pt x="117" y="3298"/>
                    <a:pt x="341" y="3746"/>
                  </a:cubicBezTo>
                  <a:cubicBezTo>
                    <a:pt x="897" y="4642"/>
                    <a:pt x="1793" y="5090"/>
                    <a:pt x="2806" y="5090"/>
                  </a:cubicBezTo>
                  <a:lnTo>
                    <a:pt x="3137" y="5090"/>
                  </a:lnTo>
                  <a:cubicBezTo>
                    <a:pt x="3809" y="4983"/>
                    <a:pt x="4257" y="4418"/>
                    <a:pt x="4257" y="3746"/>
                  </a:cubicBezTo>
                  <a:cubicBezTo>
                    <a:pt x="4150" y="3074"/>
                    <a:pt x="3585" y="2626"/>
                    <a:pt x="2913" y="2626"/>
                  </a:cubicBezTo>
                  <a:cubicBezTo>
                    <a:pt x="2838" y="2665"/>
                    <a:pt x="2764" y="2678"/>
                    <a:pt x="2697" y="2678"/>
                  </a:cubicBezTo>
                  <a:cubicBezTo>
                    <a:pt x="2565" y="2678"/>
                    <a:pt x="2465" y="2626"/>
                    <a:pt x="2465" y="2626"/>
                  </a:cubicBezTo>
                  <a:cubicBezTo>
                    <a:pt x="2465" y="2519"/>
                    <a:pt x="2465" y="2295"/>
                    <a:pt x="2689" y="1954"/>
                  </a:cubicBezTo>
                  <a:cubicBezTo>
                    <a:pt x="3137" y="1399"/>
                    <a:pt x="3030" y="610"/>
                    <a:pt x="2465" y="279"/>
                  </a:cubicBezTo>
                  <a:cubicBezTo>
                    <a:pt x="2232" y="91"/>
                    <a:pt x="1959" y="1"/>
                    <a:pt x="169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35;p64">
              <a:extLst>
                <a:ext uri="{FF2B5EF4-FFF2-40B4-BE49-F238E27FC236}">
                  <a16:creationId xmlns:a16="http://schemas.microsoft.com/office/drawing/2014/main" id="{5ACC4D39-778F-4E04-BE6B-DD3F7AD78856}"/>
                </a:ext>
              </a:extLst>
            </p:cNvPr>
            <p:cNvSpPr/>
            <p:nvPr/>
          </p:nvSpPr>
          <p:spPr>
            <a:xfrm>
              <a:off x="4757978" y="311567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36;p64">
              <a:extLst>
                <a:ext uri="{FF2B5EF4-FFF2-40B4-BE49-F238E27FC236}">
                  <a16:creationId xmlns:a16="http://schemas.microsoft.com/office/drawing/2014/main" id="{27582343-8A10-4368-A682-FDEABB2F19DD}"/>
                </a:ext>
              </a:extLst>
            </p:cNvPr>
            <p:cNvSpPr/>
            <p:nvPr/>
          </p:nvSpPr>
          <p:spPr>
            <a:xfrm>
              <a:off x="4757978" y="3075778"/>
              <a:ext cx="92804" cy="42481"/>
            </a:xfrm>
            <a:custGeom>
              <a:avLst/>
              <a:gdLst/>
              <a:ahLst/>
              <a:cxnLst/>
              <a:rect l="l" t="t" r="r" b="b"/>
              <a:pathLst>
                <a:path w="3917" h="1793" extrusionOk="0">
                  <a:moveTo>
                    <a:pt x="3361" y="0"/>
                  </a:moveTo>
                  <a:cubicBezTo>
                    <a:pt x="2124" y="672"/>
                    <a:pt x="673" y="1013"/>
                    <a:pt x="108" y="1013"/>
                  </a:cubicBezTo>
                  <a:cubicBezTo>
                    <a:pt x="1" y="1237"/>
                    <a:pt x="1" y="1461"/>
                    <a:pt x="1" y="1685"/>
                  </a:cubicBezTo>
                  <a:lnTo>
                    <a:pt x="1" y="1792"/>
                  </a:lnTo>
                  <a:cubicBezTo>
                    <a:pt x="673" y="1792"/>
                    <a:pt x="2465" y="1461"/>
                    <a:pt x="3916" y="672"/>
                  </a:cubicBezTo>
                  <a:cubicBezTo>
                    <a:pt x="3809" y="448"/>
                    <a:pt x="3585" y="224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637;p64">
              <a:extLst>
                <a:ext uri="{FF2B5EF4-FFF2-40B4-BE49-F238E27FC236}">
                  <a16:creationId xmlns:a16="http://schemas.microsoft.com/office/drawing/2014/main" id="{C2DDBC16-CE1C-44C6-BD74-42873187BFAB}"/>
                </a:ext>
              </a:extLst>
            </p:cNvPr>
            <p:cNvSpPr/>
            <p:nvPr/>
          </p:nvSpPr>
          <p:spPr>
            <a:xfrm>
              <a:off x="4757978" y="3115677"/>
              <a:ext cx="98111" cy="15945"/>
            </a:xfrm>
            <a:custGeom>
              <a:avLst/>
              <a:gdLst/>
              <a:ahLst/>
              <a:cxnLst/>
              <a:rect l="l" t="t" r="r" b="b"/>
              <a:pathLst>
                <a:path w="4141" h="673" extrusionOk="0"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" y="556"/>
                  </a:moveTo>
                  <a:lnTo>
                    <a:pt x="108" y="673"/>
                  </a:ln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638;p64">
              <a:extLst>
                <a:ext uri="{FF2B5EF4-FFF2-40B4-BE49-F238E27FC236}">
                  <a16:creationId xmlns:a16="http://schemas.microsoft.com/office/drawing/2014/main" id="{618E1AF5-A625-4E2E-B349-C93143491560}"/>
                </a:ext>
              </a:extLst>
            </p:cNvPr>
            <p:cNvSpPr/>
            <p:nvPr/>
          </p:nvSpPr>
          <p:spPr>
            <a:xfrm>
              <a:off x="4757978" y="3099755"/>
              <a:ext cx="98111" cy="47788"/>
            </a:xfrm>
            <a:custGeom>
              <a:avLst/>
              <a:gdLst/>
              <a:ahLst/>
              <a:cxnLst/>
              <a:rect l="l" t="t" r="r" b="b"/>
              <a:pathLst>
                <a:path w="4141" h="2017" extrusionOk="0">
                  <a:moveTo>
                    <a:pt x="4033" y="1"/>
                  </a:moveTo>
                  <a:cubicBezTo>
                    <a:pt x="2689" y="897"/>
                    <a:pt x="673" y="1228"/>
                    <a:pt x="1" y="1228"/>
                  </a:cubicBezTo>
                  <a:lnTo>
                    <a:pt x="108" y="1345"/>
                  </a:lnTo>
                  <a:lnTo>
                    <a:pt x="449" y="2017"/>
                  </a:lnTo>
                  <a:cubicBezTo>
                    <a:pt x="1345" y="1900"/>
                    <a:pt x="2913" y="1569"/>
                    <a:pt x="4140" y="897"/>
                  </a:cubicBezTo>
                  <a:lnTo>
                    <a:pt x="4140" y="673"/>
                  </a:lnTo>
                  <a:cubicBezTo>
                    <a:pt x="4140" y="449"/>
                    <a:pt x="4140" y="225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639;p64">
              <a:extLst>
                <a:ext uri="{FF2B5EF4-FFF2-40B4-BE49-F238E27FC236}">
                  <a16:creationId xmlns:a16="http://schemas.microsoft.com/office/drawing/2014/main" id="{27CDB1F5-3A89-4E30-A752-6C340AF1A1B4}"/>
                </a:ext>
              </a:extLst>
            </p:cNvPr>
            <p:cNvSpPr/>
            <p:nvPr/>
          </p:nvSpPr>
          <p:spPr>
            <a:xfrm>
              <a:off x="4500460" y="2668852"/>
              <a:ext cx="549453" cy="611385"/>
            </a:xfrm>
            <a:custGeom>
              <a:avLst/>
              <a:gdLst/>
              <a:ahLst/>
              <a:cxnLst/>
              <a:rect l="l" t="t" r="r" b="b"/>
              <a:pathLst>
                <a:path w="23191" h="25805" extrusionOk="0">
                  <a:moveTo>
                    <a:pt x="4306" y="700"/>
                  </a:moveTo>
                  <a:cubicBezTo>
                    <a:pt x="5630" y="700"/>
                    <a:pt x="6935" y="1241"/>
                    <a:pt x="7958" y="2059"/>
                  </a:cubicBezTo>
                  <a:cubicBezTo>
                    <a:pt x="7393" y="2283"/>
                    <a:pt x="6837" y="2507"/>
                    <a:pt x="6389" y="2839"/>
                  </a:cubicBezTo>
                  <a:cubicBezTo>
                    <a:pt x="5377" y="1835"/>
                    <a:pt x="4257" y="1387"/>
                    <a:pt x="3361" y="1163"/>
                  </a:cubicBezTo>
                  <a:cubicBezTo>
                    <a:pt x="3477" y="939"/>
                    <a:pt x="3701" y="715"/>
                    <a:pt x="3925" y="715"/>
                  </a:cubicBezTo>
                  <a:cubicBezTo>
                    <a:pt x="4052" y="705"/>
                    <a:pt x="4179" y="700"/>
                    <a:pt x="4306" y="700"/>
                  </a:cubicBezTo>
                  <a:close/>
                  <a:moveTo>
                    <a:pt x="20287" y="1593"/>
                  </a:moveTo>
                  <a:cubicBezTo>
                    <a:pt x="20654" y="1593"/>
                    <a:pt x="21026" y="1634"/>
                    <a:pt x="21398" y="1718"/>
                  </a:cubicBezTo>
                  <a:cubicBezTo>
                    <a:pt x="21622" y="1718"/>
                    <a:pt x="21846" y="1943"/>
                    <a:pt x="21954" y="2167"/>
                  </a:cubicBezTo>
                  <a:cubicBezTo>
                    <a:pt x="20950" y="2283"/>
                    <a:pt x="19830" y="2615"/>
                    <a:pt x="18710" y="3511"/>
                  </a:cubicBezTo>
                  <a:cubicBezTo>
                    <a:pt x="18262" y="3179"/>
                    <a:pt x="17814" y="2839"/>
                    <a:pt x="17250" y="2615"/>
                  </a:cubicBezTo>
                  <a:cubicBezTo>
                    <a:pt x="18171" y="1947"/>
                    <a:pt x="19212" y="1593"/>
                    <a:pt x="20287" y="1593"/>
                  </a:cubicBezTo>
                  <a:close/>
                  <a:moveTo>
                    <a:pt x="3029" y="1835"/>
                  </a:moveTo>
                  <a:lnTo>
                    <a:pt x="3029" y="1835"/>
                  </a:lnTo>
                  <a:cubicBezTo>
                    <a:pt x="3925" y="2059"/>
                    <a:pt x="4821" y="2507"/>
                    <a:pt x="5717" y="3287"/>
                  </a:cubicBezTo>
                  <a:cubicBezTo>
                    <a:pt x="5717" y="3287"/>
                    <a:pt x="5601" y="3287"/>
                    <a:pt x="5601" y="3403"/>
                  </a:cubicBezTo>
                  <a:cubicBezTo>
                    <a:pt x="4705" y="3959"/>
                    <a:pt x="4033" y="4747"/>
                    <a:pt x="3477" y="5527"/>
                  </a:cubicBezTo>
                  <a:cubicBezTo>
                    <a:pt x="2805" y="4075"/>
                    <a:pt x="2913" y="2731"/>
                    <a:pt x="3029" y="1835"/>
                  </a:cubicBezTo>
                  <a:close/>
                  <a:moveTo>
                    <a:pt x="22070" y="2839"/>
                  </a:moveTo>
                  <a:cubicBezTo>
                    <a:pt x="22178" y="3735"/>
                    <a:pt x="22178" y="5079"/>
                    <a:pt x="21282" y="6539"/>
                  </a:cubicBezTo>
                  <a:cubicBezTo>
                    <a:pt x="20834" y="5643"/>
                    <a:pt x="20278" y="4855"/>
                    <a:pt x="19490" y="4075"/>
                  </a:cubicBezTo>
                  <a:cubicBezTo>
                    <a:pt x="19382" y="4075"/>
                    <a:pt x="19382" y="4075"/>
                    <a:pt x="19266" y="3959"/>
                  </a:cubicBezTo>
                  <a:cubicBezTo>
                    <a:pt x="20278" y="3287"/>
                    <a:pt x="21282" y="2955"/>
                    <a:pt x="22070" y="2839"/>
                  </a:cubicBezTo>
                  <a:close/>
                  <a:moveTo>
                    <a:pt x="9974" y="6763"/>
                  </a:moveTo>
                  <a:cubicBezTo>
                    <a:pt x="9857" y="6763"/>
                    <a:pt x="9633" y="6871"/>
                    <a:pt x="9633" y="7095"/>
                  </a:cubicBezTo>
                  <a:lnTo>
                    <a:pt x="9633" y="7767"/>
                  </a:lnTo>
                  <a:cubicBezTo>
                    <a:pt x="9633" y="7991"/>
                    <a:pt x="9750" y="8107"/>
                    <a:pt x="9974" y="8107"/>
                  </a:cubicBezTo>
                  <a:cubicBezTo>
                    <a:pt x="10198" y="8107"/>
                    <a:pt x="10305" y="7991"/>
                    <a:pt x="10305" y="7767"/>
                  </a:cubicBezTo>
                  <a:lnTo>
                    <a:pt x="10422" y="7211"/>
                  </a:lnTo>
                  <a:cubicBezTo>
                    <a:pt x="10422" y="6987"/>
                    <a:pt x="10198" y="6763"/>
                    <a:pt x="9974" y="6763"/>
                  </a:cubicBezTo>
                  <a:close/>
                  <a:moveTo>
                    <a:pt x="17366" y="7211"/>
                  </a:moveTo>
                  <a:cubicBezTo>
                    <a:pt x="17142" y="7211"/>
                    <a:pt x="16918" y="7319"/>
                    <a:pt x="16918" y="7543"/>
                  </a:cubicBezTo>
                  <a:lnTo>
                    <a:pt x="16918" y="8107"/>
                  </a:lnTo>
                  <a:cubicBezTo>
                    <a:pt x="16918" y="8331"/>
                    <a:pt x="17026" y="8555"/>
                    <a:pt x="17250" y="8555"/>
                  </a:cubicBezTo>
                  <a:cubicBezTo>
                    <a:pt x="17474" y="8555"/>
                    <a:pt x="17698" y="8331"/>
                    <a:pt x="17698" y="8215"/>
                  </a:cubicBezTo>
                  <a:lnTo>
                    <a:pt x="17698" y="7543"/>
                  </a:lnTo>
                  <a:cubicBezTo>
                    <a:pt x="17698" y="7319"/>
                    <a:pt x="17590" y="7211"/>
                    <a:pt x="17366" y="7211"/>
                  </a:cubicBezTo>
                  <a:close/>
                  <a:moveTo>
                    <a:pt x="12716" y="7572"/>
                  </a:moveTo>
                  <a:cubicBezTo>
                    <a:pt x="12604" y="7572"/>
                    <a:pt x="12492" y="7601"/>
                    <a:pt x="12438" y="7659"/>
                  </a:cubicBezTo>
                  <a:cubicBezTo>
                    <a:pt x="12214" y="7767"/>
                    <a:pt x="12214" y="7991"/>
                    <a:pt x="12321" y="8107"/>
                  </a:cubicBezTo>
                  <a:cubicBezTo>
                    <a:pt x="12662" y="8555"/>
                    <a:pt x="13110" y="8779"/>
                    <a:pt x="13558" y="8779"/>
                  </a:cubicBezTo>
                  <a:lnTo>
                    <a:pt x="13665" y="8779"/>
                  </a:lnTo>
                  <a:cubicBezTo>
                    <a:pt x="14113" y="8779"/>
                    <a:pt x="14561" y="8663"/>
                    <a:pt x="14902" y="8331"/>
                  </a:cubicBezTo>
                  <a:cubicBezTo>
                    <a:pt x="15009" y="8107"/>
                    <a:pt x="15009" y="7883"/>
                    <a:pt x="14902" y="7767"/>
                  </a:cubicBezTo>
                  <a:cubicBezTo>
                    <a:pt x="14790" y="7713"/>
                    <a:pt x="14678" y="7686"/>
                    <a:pt x="14579" y="7686"/>
                  </a:cubicBezTo>
                  <a:cubicBezTo>
                    <a:pt x="14481" y="7686"/>
                    <a:pt x="14396" y="7713"/>
                    <a:pt x="14337" y="7767"/>
                  </a:cubicBezTo>
                  <a:cubicBezTo>
                    <a:pt x="14174" y="7930"/>
                    <a:pt x="14010" y="8037"/>
                    <a:pt x="13847" y="8037"/>
                  </a:cubicBezTo>
                  <a:cubicBezTo>
                    <a:pt x="13786" y="8037"/>
                    <a:pt x="13726" y="8022"/>
                    <a:pt x="13665" y="7991"/>
                  </a:cubicBezTo>
                  <a:cubicBezTo>
                    <a:pt x="13334" y="7991"/>
                    <a:pt x="13110" y="7883"/>
                    <a:pt x="12993" y="7659"/>
                  </a:cubicBezTo>
                  <a:cubicBezTo>
                    <a:pt x="12940" y="7601"/>
                    <a:pt x="12828" y="7572"/>
                    <a:pt x="12716" y="7572"/>
                  </a:cubicBezTo>
                  <a:close/>
                  <a:moveTo>
                    <a:pt x="7451" y="8358"/>
                  </a:moveTo>
                  <a:cubicBezTo>
                    <a:pt x="7032" y="8358"/>
                    <a:pt x="6613" y="8385"/>
                    <a:pt x="6389" y="8439"/>
                  </a:cubicBezTo>
                  <a:cubicBezTo>
                    <a:pt x="6165" y="8439"/>
                    <a:pt x="6049" y="8663"/>
                    <a:pt x="6165" y="8887"/>
                  </a:cubicBezTo>
                  <a:cubicBezTo>
                    <a:pt x="6165" y="9003"/>
                    <a:pt x="6273" y="9111"/>
                    <a:pt x="6497" y="9111"/>
                  </a:cubicBezTo>
                  <a:cubicBezTo>
                    <a:pt x="6796" y="9111"/>
                    <a:pt x="7345" y="9063"/>
                    <a:pt x="7811" y="9063"/>
                  </a:cubicBezTo>
                  <a:cubicBezTo>
                    <a:pt x="8044" y="9063"/>
                    <a:pt x="8256" y="9075"/>
                    <a:pt x="8406" y="9111"/>
                  </a:cubicBezTo>
                  <a:cubicBezTo>
                    <a:pt x="8448" y="9133"/>
                    <a:pt x="8490" y="9143"/>
                    <a:pt x="8531" y="9143"/>
                  </a:cubicBezTo>
                  <a:cubicBezTo>
                    <a:pt x="8706" y="9143"/>
                    <a:pt x="8854" y="8961"/>
                    <a:pt x="8854" y="8779"/>
                  </a:cubicBezTo>
                  <a:cubicBezTo>
                    <a:pt x="8854" y="8663"/>
                    <a:pt x="8737" y="8439"/>
                    <a:pt x="8513" y="8439"/>
                  </a:cubicBezTo>
                  <a:cubicBezTo>
                    <a:pt x="8289" y="8385"/>
                    <a:pt x="7870" y="8358"/>
                    <a:pt x="7451" y="8358"/>
                  </a:cubicBezTo>
                  <a:close/>
                  <a:moveTo>
                    <a:pt x="18594" y="8887"/>
                  </a:moveTo>
                  <a:cubicBezTo>
                    <a:pt x="18370" y="9003"/>
                    <a:pt x="18262" y="9111"/>
                    <a:pt x="18262" y="9335"/>
                  </a:cubicBezTo>
                  <a:cubicBezTo>
                    <a:pt x="18262" y="9559"/>
                    <a:pt x="18486" y="9675"/>
                    <a:pt x="18710" y="9675"/>
                  </a:cubicBezTo>
                  <a:cubicBezTo>
                    <a:pt x="19158" y="9675"/>
                    <a:pt x="20162" y="9783"/>
                    <a:pt x="20502" y="9899"/>
                  </a:cubicBezTo>
                  <a:lnTo>
                    <a:pt x="20610" y="9899"/>
                  </a:lnTo>
                  <a:cubicBezTo>
                    <a:pt x="20834" y="9899"/>
                    <a:pt x="20950" y="9783"/>
                    <a:pt x="21058" y="9675"/>
                  </a:cubicBezTo>
                  <a:cubicBezTo>
                    <a:pt x="21058" y="9451"/>
                    <a:pt x="20950" y="9227"/>
                    <a:pt x="20726" y="9227"/>
                  </a:cubicBezTo>
                  <a:cubicBezTo>
                    <a:pt x="20278" y="9003"/>
                    <a:pt x="19158" y="8887"/>
                    <a:pt x="18594" y="8887"/>
                  </a:cubicBezTo>
                  <a:close/>
                  <a:moveTo>
                    <a:pt x="8737" y="9675"/>
                  </a:moveTo>
                  <a:cubicBezTo>
                    <a:pt x="8182" y="9783"/>
                    <a:pt x="7062" y="10231"/>
                    <a:pt x="6721" y="10571"/>
                  </a:cubicBezTo>
                  <a:cubicBezTo>
                    <a:pt x="6497" y="10679"/>
                    <a:pt x="6497" y="10903"/>
                    <a:pt x="6613" y="11019"/>
                  </a:cubicBezTo>
                  <a:cubicBezTo>
                    <a:pt x="6721" y="11127"/>
                    <a:pt x="6837" y="11243"/>
                    <a:pt x="6945" y="11243"/>
                  </a:cubicBezTo>
                  <a:cubicBezTo>
                    <a:pt x="6945" y="11243"/>
                    <a:pt x="7062" y="11243"/>
                    <a:pt x="7169" y="11127"/>
                  </a:cubicBezTo>
                  <a:cubicBezTo>
                    <a:pt x="7510" y="10903"/>
                    <a:pt x="8406" y="10571"/>
                    <a:pt x="8854" y="10455"/>
                  </a:cubicBezTo>
                  <a:cubicBezTo>
                    <a:pt x="9078" y="10347"/>
                    <a:pt x="9185" y="10231"/>
                    <a:pt x="9185" y="10007"/>
                  </a:cubicBezTo>
                  <a:cubicBezTo>
                    <a:pt x="9078" y="9783"/>
                    <a:pt x="8854" y="9675"/>
                    <a:pt x="8737" y="9675"/>
                  </a:cubicBezTo>
                  <a:close/>
                  <a:moveTo>
                    <a:pt x="18193" y="10189"/>
                  </a:moveTo>
                  <a:cubicBezTo>
                    <a:pt x="18035" y="10189"/>
                    <a:pt x="17893" y="10291"/>
                    <a:pt x="17814" y="10455"/>
                  </a:cubicBezTo>
                  <a:cubicBezTo>
                    <a:pt x="17814" y="10679"/>
                    <a:pt x="17922" y="10903"/>
                    <a:pt x="18146" y="10903"/>
                  </a:cubicBezTo>
                  <a:cubicBezTo>
                    <a:pt x="18486" y="11019"/>
                    <a:pt x="19382" y="11575"/>
                    <a:pt x="19714" y="11799"/>
                  </a:cubicBezTo>
                  <a:cubicBezTo>
                    <a:pt x="19830" y="11915"/>
                    <a:pt x="19938" y="11915"/>
                    <a:pt x="19938" y="11915"/>
                  </a:cubicBezTo>
                  <a:cubicBezTo>
                    <a:pt x="20054" y="11915"/>
                    <a:pt x="20162" y="11915"/>
                    <a:pt x="20278" y="11799"/>
                  </a:cubicBezTo>
                  <a:cubicBezTo>
                    <a:pt x="20386" y="11575"/>
                    <a:pt x="20386" y="11351"/>
                    <a:pt x="20278" y="11243"/>
                  </a:cubicBezTo>
                  <a:cubicBezTo>
                    <a:pt x="19830" y="10903"/>
                    <a:pt x="18818" y="10347"/>
                    <a:pt x="18370" y="10231"/>
                  </a:cubicBezTo>
                  <a:cubicBezTo>
                    <a:pt x="18310" y="10202"/>
                    <a:pt x="18250" y="10189"/>
                    <a:pt x="18193" y="10189"/>
                  </a:cubicBezTo>
                  <a:close/>
                  <a:moveTo>
                    <a:pt x="7393" y="15383"/>
                  </a:moveTo>
                  <a:lnTo>
                    <a:pt x="7393" y="15383"/>
                  </a:lnTo>
                  <a:cubicBezTo>
                    <a:pt x="8630" y="15831"/>
                    <a:pt x="10198" y="16172"/>
                    <a:pt x="11873" y="16172"/>
                  </a:cubicBezTo>
                  <a:cubicBezTo>
                    <a:pt x="12214" y="16279"/>
                    <a:pt x="12545" y="16279"/>
                    <a:pt x="12993" y="16279"/>
                  </a:cubicBezTo>
                  <a:cubicBezTo>
                    <a:pt x="14678" y="16279"/>
                    <a:pt x="16246" y="16055"/>
                    <a:pt x="17474" y="15607"/>
                  </a:cubicBezTo>
                  <a:lnTo>
                    <a:pt x="17474" y="16055"/>
                  </a:lnTo>
                  <a:cubicBezTo>
                    <a:pt x="17366" y="16172"/>
                    <a:pt x="17250" y="16279"/>
                    <a:pt x="17026" y="16279"/>
                  </a:cubicBezTo>
                  <a:cubicBezTo>
                    <a:pt x="16918" y="16396"/>
                    <a:pt x="16694" y="16396"/>
                    <a:pt x="16470" y="16396"/>
                  </a:cubicBezTo>
                  <a:cubicBezTo>
                    <a:pt x="15574" y="16396"/>
                    <a:pt x="14230" y="16503"/>
                    <a:pt x="13334" y="16951"/>
                  </a:cubicBezTo>
                  <a:cubicBezTo>
                    <a:pt x="13276" y="17010"/>
                    <a:pt x="13220" y="17039"/>
                    <a:pt x="13178" y="17039"/>
                  </a:cubicBezTo>
                  <a:cubicBezTo>
                    <a:pt x="13137" y="17039"/>
                    <a:pt x="13110" y="17010"/>
                    <a:pt x="13110" y="16951"/>
                  </a:cubicBezTo>
                  <a:cubicBezTo>
                    <a:pt x="11990" y="16396"/>
                    <a:pt x="9857" y="16055"/>
                    <a:pt x="7510" y="15831"/>
                  </a:cubicBezTo>
                  <a:cubicBezTo>
                    <a:pt x="7510" y="15724"/>
                    <a:pt x="7393" y="15500"/>
                    <a:pt x="7393" y="15383"/>
                  </a:cubicBezTo>
                  <a:close/>
                  <a:moveTo>
                    <a:pt x="20950" y="13260"/>
                  </a:moveTo>
                  <a:cubicBezTo>
                    <a:pt x="21282" y="13260"/>
                    <a:pt x="21506" y="13367"/>
                    <a:pt x="21622" y="13591"/>
                  </a:cubicBezTo>
                  <a:cubicBezTo>
                    <a:pt x="21954" y="13932"/>
                    <a:pt x="21846" y="14487"/>
                    <a:pt x="21506" y="14711"/>
                  </a:cubicBezTo>
                  <a:cubicBezTo>
                    <a:pt x="20386" y="15607"/>
                    <a:pt x="18594" y="16727"/>
                    <a:pt x="17026" y="17399"/>
                  </a:cubicBezTo>
                  <a:lnTo>
                    <a:pt x="17026" y="17068"/>
                  </a:lnTo>
                  <a:lnTo>
                    <a:pt x="17142" y="17068"/>
                  </a:lnTo>
                  <a:cubicBezTo>
                    <a:pt x="17698" y="16951"/>
                    <a:pt x="17922" y="16727"/>
                    <a:pt x="18038" y="16503"/>
                  </a:cubicBezTo>
                  <a:cubicBezTo>
                    <a:pt x="18262" y="16172"/>
                    <a:pt x="18370" y="15724"/>
                    <a:pt x="18262" y="15276"/>
                  </a:cubicBezTo>
                  <a:cubicBezTo>
                    <a:pt x="18486" y="15276"/>
                    <a:pt x="18594" y="15159"/>
                    <a:pt x="18818" y="15052"/>
                  </a:cubicBezTo>
                  <a:cubicBezTo>
                    <a:pt x="19714" y="14604"/>
                    <a:pt x="20502" y="13932"/>
                    <a:pt x="20950" y="13260"/>
                  </a:cubicBezTo>
                  <a:close/>
                  <a:moveTo>
                    <a:pt x="6049" y="15383"/>
                  </a:moveTo>
                  <a:cubicBezTo>
                    <a:pt x="6165" y="15383"/>
                    <a:pt x="6389" y="15500"/>
                    <a:pt x="6497" y="15607"/>
                  </a:cubicBezTo>
                  <a:cubicBezTo>
                    <a:pt x="6721" y="15724"/>
                    <a:pt x="6837" y="15831"/>
                    <a:pt x="6837" y="16055"/>
                  </a:cubicBezTo>
                  <a:cubicBezTo>
                    <a:pt x="6837" y="16279"/>
                    <a:pt x="6837" y="16503"/>
                    <a:pt x="6721" y="16727"/>
                  </a:cubicBezTo>
                  <a:cubicBezTo>
                    <a:pt x="6389" y="17068"/>
                    <a:pt x="6273" y="17516"/>
                    <a:pt x="6389" y="17740"/>
                  </a:cubicBezTo>
                  <a:cubicBezTo>
                    <a:pt x="6497" y="17964"/>
                    <a:pt x="6837" y="18071"/>
                    <a:pt x="7169" y="18071"/>
                  </a:cubicBezTo>
                  <a:cubicBezTo>
                    <a:pt x="7393" y="18071"/>
                    <a:pt x="7617" y="18071"/>
                    <a:pt x="7734" y="18188"/>
                  </a:cubicBezTo>
                  <a:cubicBezTo>
                    <a:pt x="7958" y="18412"/>
                    <a:pt x="8065" y="18519"/>
                    <a:pt x="8065" y="18743"/>
                  </a:cubicBezTo>
                  <a:cubicBezTo>
                    <a:pt x="8065" y="18967"/>
                    <a:pt x="8065" y="19191"/>
                    <a:pt x="7958" y="19415"/>
                  </a:cubicBezTo>
                  <a:cubicBezTo>
                    <a:pt x="7734" y="19532"/>
                    <a:pt x="7617" y="19639"/>
                    <a:pt x="7393" y="19756"/>
                  </a:cubicBezTo>
                  <a:lnTo>
                    <a:pt x="7062" y="19756"/>
                  </a:lnTo>
                  <a:cubicBezTo>
                    <a:pt x="6165" y="19756"/>
                    <a:pt x="5377" y="19308"/>
                    <a:pt x="4929" y="18636"/>
                  </a:cubicBezTo>
                  <a:cubicBezTo>
                    <a:pt x="4705" y="18188"/>
                    <a:pt x="4597" y="17740"/>
                    <a:pt x="4705" y="17292"/>
                  </a:cubicBezTo>
                  <a:cubicBezTo>
                    <a:pt x="4705" y="16727"/>
                    <a:pt x="4929" y="16279"/>
                    <a:pt x="5377" y="15724"/>
                  </a:cubicBezTo>
                  <a:cubicBezTo>
                    <a:pt x="5493" y="15607"/>
                    <a:pt x="5601" y="15500"/>
                    <a:pt x="5825" y="15383"/>
                  </a:cubicBezTo>
                  <a:close/>
                  <a:moveTo>
                    <a:pt x="7510" y="16620"/>
                  </a:moveTo>
                  <a:cubicBezTo>
                    <a:pt x="9526" y="16727"/>
                    <a:pt x="11766" y="17068"/>
                    <a:pt x="12662" y="17623"/>
                  </a:cubicBezTo>
                  <a:cubicBezTo>
                    <a:pt x="12886" y="17740"/>
                    <a:pt x="12993" y="17740"/>
                    <a:pt x="13217" y="17740"/>
                  </a:cubicBezTo>
                  <a:cubicBezTo>
                    <a:pt x="13334" y="17740"/>
                    <a:pt x="13558" y="17740"/>
                    <a:pt x="13665" y="17623"/>
                  </a:cubicBezTo>
                  <a:cubicBezTo>
                    <a:pt x="14337" y="17292"/>
                    <a:pt x="15457" y="17175"/>
                    <a:pt x="16354" y="17175"/>
                  </a:cubicBezTo>
                  <a:cubicBezTo>
                    <a:pt x="16354" y="17399"/>
                    <a:pt x="16354" y="17623"/>
                    <a:pt x="16246" y="17964"/>
                  </a:cubicBezTo>
                  <a:cubicBezTo>
                    <a:pt x="15932" y="20335"/>
                    <a:pt x="13721" y="22143"/>
                    <a:pt x="11179" y="22143"/>
                  </a:cubicBezTo>
                  <a:cubicBezTo>
                    <a:pt x="10964" y="22143"/>
                    <a:pt x="10748" y="22130"/>
                    <a:pt x="10529" y="22104"/>
                  </a:cubicBezTo>
                  <a:cubicBezTo>
                    <a:pt x="9526" y="21996"/>
                    <a:pt x="8737" y="21656"/>
                    <a:pt x="7958" y="21100"/>
                  </a:cubicBezTo>
                  <a:cubicBezTo>
                    <a:pt x="7734" y="20983"/>
                    <a:pt x="7617" y="20759"/>
                    <a:pt x="7393" y="20652"/>
                  </a:cubicBezTo>
                  <a:lnTo>
                    <a:pt x="7393" y="20535"/>
                  </a:lnTo>
                  <a:cubicBezTo>
                    <a:pt x="7393" y="20535"/>
                    <a:pt x="7286" y="20535"/>
                    <a:pt x="7286" y="20428"/>
                  </a:cubicBezTo>
                  <a:lnTo>
                    <a:pt x="7393" y="20428"/>
                  </a:lnTo>
                  <a:cubicBezTo>
                    <a:pt x="7841" y="20428"/>
                    <a:pt x="8182" y="20204"/>
                    <a:pt x="8513" y="19863"/>
                  </a:cubicBezTo>
                  <a:cubicBezTo>
                    <a:pt x="8737" y="19532"/>
                    <a:pt x="8854" y="19191"/>
                    <a:pt x="8854" y="18743"/>
                  </a:cubicBezTo>
                  <a:cubicBezTo>
                    <a:pt x="8737" y="18295"/>
                    <a:pt x="8630" y="17964"/>
                    <a:pt x="8289" y="17623"/>
                  </a:cubicBezTo>
                  <a:cubicBezTo>
                    <a:pt x="7958" y="17399"/>
                    <a:pt x="7617" y="17292"/>
                    <a:pt x="7169" y="17292"/>
                  </a:cubicBezTo>
                  <a:cubicBezTo>
                    <a:pt x="7286" y="17292"/>
                    <a:pt x="7286" y="17175"/>
                    <a:pt x="7286" y="17175"/>
                  </a:cubicBezTo>
                  <a:cubicBezTo>
                    <a:pt x="7393" y="16951"/>
                    <a:pt x="7510" y="16844"/>
                    <a:pt x="7510" y="16620"/>
                  </a:cubicBezTo>
                  <a:close/>
                  <a:moveTo>
                    <a:pt x="3925" y="17740"/>
                  </a:moveTo>
                  <a:cubicBezTo>
                    <a:pt x="3925" y="18188"/>
                    <a:pt x="4033" y="18636"/>
                    <a:pt x="4257" y="18967"/>
                  </a:cubicBezTo>
                  <a:cubicBezTo>
                    <a:pt x="4481" y="19308"/>
                    <a:pt x="4597" y="19532"/>
                    <a:pt x="4821" y="19639"/>
                  </a:cubicBezTo>
                  <a:cubicBezTo>
                    <a:pt x="3809" y="19980"/>
                    <a:pt x="2581" y="20311"/>
                    <a:pt x="1121" y="21996"/>
                  </a:cubicBezTo>
                  <a:cubicBezTo>
                    <a:pt x="1013" y="22104"/>
                    <a:pt x="1013" y="22220"/>
                    <a:pt x="897" y="22328"/>
                  </a:cubicBezTo>
                  <a:cubicBezTo>
                    <a:pt x="897" y="22220"/>
                    <a:pt x="897" y="22220"/>
                    <a:pt x="1013" y="22104"/>
                  </a:cubicBezTo>
                  <a:cubicBezTo>
                    <a:pt x="1569" y="20759"/>
                    <a:pt x="2689" y="19191"/>
                    <a:pt x="3925" y="17740"/>
                  </a:cubicBezTo>
                  <a:close/>
                  <a:moveTo>
                    <a:pt x="5717" y="20204"/>
                  </a:moveTo>
                  <a:cubicBezTo>
                    <a:pt x="5941" y="20311"/>
                    <a:pt x="6049" y="20311"/>
                    <a:pt x="6165" y="20428"/>
                  </a:cubicBezTo>
                  <a:lnTo>
                    <a:pt x="6497" y="20759"/>
                  </a:lnTo>
                  <a:cubicBezTo>
                    <a:pt x="6049" y="20876"/>
                    <a:pt x="5717" y="20983"/>
                    <a:pt x="5377" y="21100"/>
                  </a:cubicBezTo>
                  <a:cubicBezTo>
                    <a:pt x="4373" y="21324"/>
                    <a:pt x="3477" y="21656"/>
                    <a:pt x="2357" y="23000"/>
                  </a:cubicBezTo>
                  <a:cubicBezTo>
                    <a:pt x="2241" y="23000"/>
                    <a:pt x="2241" y="23000"/>
                    <a:pt x="2133" y="23116"/>
                  </a:cubicBezTo>
                  <a:lnTo>
                    <a:pt x="2017" y="23116"/>
                  </a:lnTo>
                  <a:cubicBezTo>
                    <a:pt x="1909" y="23116"/>
                    <a:pt x="1909" y="23116"/>
                    <a:pt x="1793" y="23000"/>
                  </a:cubicBezTo>
                  <a:cubicBezTo>
                    <a:pt x="1793" y="23000"/>
                    <a:pt x="1685" y="23000"/>
                    <a:pt x="1685" y="22892"/>
                  </a:cubicBezTo>
                  <a:lnTo>
                    <a:pt x="1685" y="22776"/>
                  </a:lnTo>
                  <a:lnTo>
                    <a:pt x="1685" y="22444"/>
                  </a:lnTo>
                  <a:cubicBezTo>
                    <a:pt x="3029" y="20983"/>
                    <a:pt x="4149" y="20652"/>
                    <a:pt x="5153" y="20428"/>
                  </a:cubicBezTo>
                  <a:cubicBezTo>
                    <a:pt x="5377" y="20311"/>
                    <a:pt x="5493" y="20311"/>
                    <a:pt x="5717" y="20204"/>
                  </a:cubicBezTo>
                  <a:close/>
                  <a:moveTo>
                    <a:pt x="7062" y="21324"/>
                  </a:moveTo>
                  <a:cubicBezTo>
                    <a:pt x="7169" y="21324"/>
                    <a:pt x="7169" y="21431"/>
                    <a:pt x="7169" y="21431"/>
                  </a:cubicBezTo>
                  <a:cubicBezTo>
                    <a:pt x="6837" y="21880"/>
                    <a:pt x="6273" y="22328"/>
                    <a:pt x="5493" y="22776"/>
                  </a:cubicBezTo>
                  <a:cubicBezTo>
                    <a:pt x="5153" y="22892"/>
                    <a:pt x="4929" y="23116"/>
                    <a:pt x="4821" y="23448"/>
                  </a:cubicBezTo>
                  <a:cubicBezTo>
                    <a:pt x="4149" y="23448"/>
                    <a:pt x="3585" y="23340"/>
                    <a:pt x="3137" y="23224"/>
                  </a:cubicBezTo>
                  <a:cubicBezTo>
                    <a:pt x="3925" y="22220"/>
                    <a:pt x="4705" y="22104"/>
                    <a:pt x="5493" y="21880"/>
                  </a:cubicBezTo>
                  <a:cubicBezTo>
                    <a:pt x="6049" y="21772"/>
                    <a:pt x="6497" y="21548"/>
                    <a:pt x="7062" y="21324"/>
                  </a:cubicBezTo>
                  <a:close/>
                  <a:moveTo>
                    <a:pt x="10422" y="22776"/>
                  </a:moveTo>
                  <a:cubicBezTo>
                    <a:pt x="10646" y="22892"/>
                    <a:pt x="10977" y="22892"/>
                    <a:pt x="11201" y="22892"/>
                  </a:cubicBezTo>
                  <a:cubicBezTo>
                    <a:pt x="11094" y="22892"/>
                    <a:pt x="11094" y="22892"/>
                    <a:pt x="11094" y="23000"/>
                  </a:cubicBezTo>
                  <a:lnTo>
                    <a:pt x="10753" y="23340"/>
                  </a:lnTo>
                  <a:cubicBezTo>
                    <a:pt x="10422" y="23340"/>
                    <a:pt x="10081" y="23448"/>
                    <a:pt x="9750" y="23448"/>
                  </a:cubicBezTo>
                  <a:cubicBezTo>
                    <a:pt x="9857" y="23224"/>
                    <a:pt x="10081" y="23000"/>
                    <a:pt x="10198" y="22776"/>
                  </a:cubicBezTo>
                  <a:close/>
                  <a:moveTo>
                    <a:pt x="7841" y="21880"/>
                  </a:moveTo>
                  <a:cubicBezTo>
                    <a:pt x="8289" y="22220"/>
                    <a:pt x="8854" y="22444"/>
                    <a:pt x="9409" y="22552"/>
                  </a:cubicBezTo>
                  <a:cubicBezTo>
                    <a:pt x="8737" y="23448"/>
                    <a:pt x="7841" y="24236"/>
                    <a:pt x="6613" y="24908"/>
                  </a:cubicBezTo>
                  <a:cubicBezTo>
                    <a:pt x="6497" y="25016"/>
                    <a:pt x="6389" y="25016"/>
                    <a:pt x="6165" y="25016"/>
                  </a:cubicBezTo>
                  <a:cubicBezTo>
                    <a:pt x="5941" y="25016"/>
                    <a:pt x="5601" y="24792"/>
                    <a:pt x="5493" y="24568"/>
                  </a:cubicBezTo>
                  <a:cubicBezTo>
                    <a:pt x="5269" y="24120"/>
                    <a:pt x="5377" y="23672"/>
                    <a:pt x="5825" y="23448"/>
                  </a:cubicBezTo>
                  <a:cubicBezTo>
                    <a:pt x="6721" y="22892"/>
                    <a:pt x="7393" y="22328"/>
                    <a:pt x="7841" y="21880"/>
                  </a:cubicBezTo>
                  <a:close/>
                  <a:moveTo>
                    <a:pt x="4525" y="0"/>
                  </a:moveTo>
                  <a:cubicBezTo>
                    <a:pt x="4290" y="0"/>
                    <a:pt x="4051" y="14"/>
                    <a:pt x="3809" y="43"/>
                  </a:cubicBezTo>
                  <a:cubicBezTo>
                    <a:pt x="3253" y="43"/>
                    <a:pt x="2805" y="374"/>
                    <a:pt x="2581" y="939"/>
                  </a:cubicBezTo>
                  <a:cubicBezTo>
                    <a:pt x="1909" y="2731"/>
                    <a:pt x="2133" y="4747"/>
                    <a:pt x="3029" y="6315"/>
                  </a:cubicBezTo>
                  <a:cubicBezTo>
                    <a:pt x="2581" y="7211"/>
                    <a:pt x="2357" y="8107"/>
                    <a:pt x="2357" y="9111"/>
                  </a:cubicBezTo>
                  <a:cubicBezTo>
                    <a:pt x="2241" y="10455"/>
                    <a:pt x="2581" y="11691"/>
                    <a:pt x="3361" y="12695"/>
                  </a:cubicBezTo>
                  <a:cubicBezTo>
                    <a:pt x="3443" y="12778"/>
                    <a:pt x="3580" y="12856"/>
                    <a:pt x="3691" y="12856"/>
                  </a:cubicBezTo>
                  <a:cubicBezTo>
                    <a:pt x="3737" y="12856"/>
                    <a:pt x="3778" y="12843"/>
                    <a:pt x="3809" y="12812"/>
                  </a:cubicBezTo>
                  <a:cubicBezTo>
                    <a:pt x="4033" y="12695"/>
                    <a:pt x="4033" y="12471"/>
                    <a:pt x="3925" y="12247"/>
                  </a:cubicBezTo>
                  <a:cubicBezTo>
                    <a:pt x="3253" y="11351"/>
                    <a:pt x="3029" y="10347"/>
                    <a:pt x="3029" y="9111"/>
                  </a:cubicBezTo>
                  <a:cubicBezTo>
                    <a:pt x="3242" y="5173"/>
                    <a:pt x="7202" y="2142"/>
                    <a:pt x="11831" y="2142"/>
                  </a:cubicBezTo>
                  <a:cubicBezTo>
                    <a:pt x="12067" y="2142"/>
                    <a:pt x="12306" y="2150"/>
                    <a:pt x="12545" y="2167"/>
                  </a:cubicBezTo>
                  <a:cubicBezTo>
                    <a:pt x="17590" y="2391"/>
                    <a:pt x="21506" y="5975"/>
                    <a:pt x="21282" y="10123"/>
                  </a:cubicBezTo>
                  <a:cubicBezTo>
                    <a:pt x="21282" y="11019"/>
                    <a:pt x="20950" y="11915"/>
                    <a:pt x="20502" y="12588"/>
                  </a:cubicBezTo>
                  <a:lnTo>
                    <a:pt x="20502" y="12695"/>
                  </a:lnTo>
                  <a:cubicBezTo>
                    <a:pt x="20054" y="13367"/>
                    <a:pt x="19382" y="13932"/>
                    <a:pt x="18486" y="14380"/>
                  </a:cubicBezTo>
                  <a:cubicBezTo>
                    <a:pt x="18262" y="14487"/>
                    <a:pt x="17922" y="14604"/>
                    <a:pt x="17698" y="14711"/>
                  </a:cubicBezTo>
                  <a:cubicBezTo>
                    <a:pt x="16377" y="15277"/>
                    <a:pt x="14738" y="15525"/>
                    <a:pt x="12916" y="15525"/>
                  </a:cubicBezTo>
                  <a:cubicBezTo>
                    <a:pt x="12575" y="15525"/>
                    <a:pt x="12227" y="15517"/>
                    <a:pt x="11873" y="15500"/>
                  </a:cubicBezTo>
                  <a:cubicBezTo>
                    <a:pt x="9302" y="15276"/>
                    <a:pt x="7169" y="14711"/>
                    <a:pt x="5717" y="13815"/>
                  </a:cubicBezTo>
                  <a:lnTo>
                    <a:pt x="5601" y="13815"/>
                  </a:lnTo>
                  <a:cubicBezTo>
                    <a:pt x="5493" y="13708"/>
                    <a:pt x="5269" y="13591"/>
                    <a:pt x="5045" y="13367"/>
                  </a:cubicBezTo>
                  <a:cubicBezTo>
                    <a:pt x="5012" y="13336"/>
                    <a:pt x="4969" y="13323"/>
                    <a:pt x="4922" y="13323"/>
                  </a:cubicBezTo>
                  <a:cubicBezTo>
                    <a:pt x="4809" y="13323"/>
                    <a:pt x="4674" y="13401"/>
                    <a:pt x="4597" y="13484"/>
                  </a:cubicBezTo>
                  <a:cubicBezTo>
                    <a:pt x="4373" y="13708"/>
                    <a:pt x="4481" y="13932"/>
                    <a:pt x="4597" y="14039"/>
                  </a:cubicBezTo>
                  <a:cubicBezTo>
                    <a:pt x="4705" y="14156"/>
                    <a:pt x="4821" y="14156"/>
                    <a:pt x="5045" y="14263"/>
                  </a:cubicBezTo>
                  <a:cubicBezTo>
                    <a:pt x="4929" y="14604"/>
                    <a:pt x="4821" y="14828"/>
                    <a:pt x="4929" y="15052"/>
                  </a:cubicBezTo>
                  <a:cubicBezTo>
                    <a:pt x="4821" y="15159"/>
                    <a:pt x="4821" y="15276"/>
                    <a:pt x="4705" y="15276"/>
                  </a:cubicBezTo>
                  <a:cubicBezTo>
                    <a:pt x="4481" y="15724"/>
                    <a:pt x="4257" y="16055"/>
                    <a:pt x="4149" y="16396"/>
                  </a:cubicBezTo>
                  <a:cubicBezTo>
                    <a:pt x="2465" y="18188"/>
                    <a:pt x="1013" y="20087"/>
                    <a:pt x="341" y="21772"/>
                  </a:cubicBezTo>
                  <a:cubicBezTo>
                    <a:pt x="1" y="22328"/>
                    <a:pt x="225" y="22892"/>
                    <a:pt x="789" y="23224"/>
                  </a:cubicBezTo>
                  <a:cubicBezTo>
                    <a:pt x="897" y="23340"/>
                    <a:pt x="1013" y="23340"/>
                    <a:pt x="1121" y="23448"/>
                  </a:cubicBezTo>
                  <a:cubicBezTo>
                    <a:pt x="1237" y="23448"/>
                    <a:pt x="1237" y="23564"/>
                    <a:pt x="1345" y="23564"/>
                  </a:cubicBezTo>
                  <a:cubicBezTo>
                    <a:pt x="1461" y="23788"/>
                    <a:pt x="1793" y="23896"/>
                    <a:pt x="2017" y="23896"/>
                  </a:cubicBezTo>
                  <a:cubicBezTo>
                    <a:pt x="2133" y="23896"/>
                    <a:pt x="2241" y="23896"/>
                    <a:pt x="2357" y="23788"/>
                  </a:cubicBezTo>
                  <a:cubicBezTo>
                    <a:pt x="2913" y="24012"/>
                    <a:pt x="3701" y="24120"/>
                    <a:pt x="4597" y="24236"/>
                  </a:cubicBezTo>
                  <a:cubicBezTo>
                    <a:pt x="4597" y="24460"/>
                    <a:pt x="4705" y="24684"/>
                    <a:pt x="4821" y="24908"/>
                  </a:cubicBezTo>
                  <a:cubicBezTo>
                    <a:pt x="5045" y="25464"/>
                    <a:pt x="5601" y="25804"/>
                    <a:pt x="6165" y="25804"/>
                  </a:cubicBezTo>
                  <a:cubicBezTo>
                    <a:pt x="6497" y="25804"/>
                    <a:pt x="6721" y="25688"/>
                    <a:pt x="6945" y="25580"/>
                  </a:cubicBezTo>
                  <a:cubicBezTo>
                    <a:pt x="7734" y="25132"/>
                    <a:pt x="8406" y="24684"/>
                    <a:pt x="8854" y="24236"/>
                  </a:cubicBezTo>
                  <a:cubicBezTo>
                    <a:pt x="9409" y="24236"/>
                    <a:pt x="9974" y="24120"/>
                    <a:pt x="10529" y="24120"/>
                  </a:cubicBezTo>
                  <a:cubicBezTo>
                    <a:pt x="10422" y="24460"/>
                    <a:pt x="10646" y="24908"/>
                    <a:pt x="10870" y="25240"/>
                  </a:cubicBezTo>
                  <a:cubicBezTo>
                    <a:pt x="11201" y="25580"/>
                    <a:pt x="11649" y="25804"/>
                    <a:pt x="12097" y="25804"/>
                  </a:cubicBezTo>
                  <a:cubicBezTo>
                    <a:pt x="12438" y="25804"/>
                    <a:pt x="12769" y="25688"/>
                    <a:pt x="12993" y="25464"/>
                  </a:cubicBezTo>
                  <a:cubicBezTo>
                    <a:pt x="13217" y="25356"/>
                    <a:pt x="13217" y="25132"/>
                    <a:pt x="13110" y="24908"/>
                  </a:cubicBezTo>
                  <a:cubicBezTo>
                    <a:pt x="13052" y="24850"/>
                    <a:pt x="12966" y="24821"/>
                    <a:pt x="12868" y="24821"/>
                  </a:cubicBezTo>
                  <a:cubicBezTo>
                    <a:pt x="12769" y="24821"/>
                    <a:pt x="12657" y="24850"/>
                    <a:pt x="12545" y="24908"/>
                  </a:cubicBezTo>
                  <a:cubicBezTo>
                    <a:pt x="12438" y="25016"/>
                    <a:pt x="12214" y="25016"/>
                    <a:pt x="12097" y="25016"/>
                  </a:cubicBezTo>
                  <a:cubicBezTo>
                    <a:pt x="11873" y="25016"/>
                    <a:pt x="11542" y="24908"/>
                    <a:pt x="11425" y="24684"/>
                  </a:cubicBezTo>
                  <a:cubicBezTo>
                    <a:pt x="11094" y="24344"/>
                    <a:pt x="11201" y="23896"/>
                    <a:pt x="11542" y="23564"/>
                  </a:cubicBezTo>
                  <a:cubicBezTo>
                    <a:pt x="11766" y="23340"/>
                    <a:pt x="11990" y="23116"/>
                    <a:pt x="12214" y="22776"/>
                  </a:cubicBezTo>
                  <a:cubicBezTo>
                    <a:pt x="12886" y="22668"/>
                    <a:pt x="13558" y="22444"/>
                    <a:pt x="14113" y="22220"/>
                  </a:cubicBezTo>
                  <a:lnTo>
                    <a:pt x="14113" y="22220"/>
                  </a:lnTo>
                  <a:cubicBezTo>
                    <a:pt x="14006" y="22668"/>
                    <a:pt x="13889" y="23116"/>
                    <a:pt x="13558" y="23672"/>
                  </a:cubicBezTo>
                  <a:cubicBezTo>
                    <a:pt x="13558" y="23788"/>
                    <a:pt x="13558" y="24120"/>
                    <a:pt x="13782" y="24120"/>
                  </a:cubicBezTo>
                  <a:cubicBezTo>
                    <a:pt x="13782" y="24236"/>
                    <a:pt x="13889" y="24236"/>
                    <a:pt x="13889" y="24236"/>
                  </a:cubicBezTo>
                  <a:cubicBezTo>
                    <a:pt x="14113" y="24236"/>
                    <a:pt x="14230" y="24120"/>
                    <a:pt x="14230" y="24012"/>
                  </a:cubicBezTo>
                  <a:cubicBezTo>
                    <a:pt x="14785" y="23116"/>
                    <a:pt x="14902" y="22328"/>
                    <a:pt x="14902" y="21656"/>
                  </a:cubicBezTo>
                  <a:cubicBezTo>
                    <a:pt x="16022" y="20876"/>
                    <a:pt x="16802" y="19639"/>
                    <a:pt x="17026" y="18188"/>
                  </a:cubicBezTo>
                  <a:cubicBezTo>
                    <a:pt x="18710" y="17516"/>
                    <a:pt x="20726" y="16279"/>
                    <a:pt x="21954" y="15276"/>
                  </a:cubicBezTo>
                  <a:cubicBezTo>
                    <a:pt x="22626" y="14828"/>
                    <a:pt x="22742" y="13815"/>
                    <a:pt x="22294" y="13143"/>
                  </a:cubicBezTo>
                  <a:cubicBezTo>
                    <a:pt x="22070" y="12812"/>
                    <a:pt x="21730" y="12588"/>
                    <a:pt x="21398" y="12588"/>
                  </a:cubicBezTo>
                  <a:cubicBezTo>
                    <a:pt x="21846" y="11799"/>
                    <a:pt x="22070" y="11019"/>
                    <a:pt x="22070" y="10123"/>
                  </a:cubicBezTo>
                  <a:cubicBezTo>
                    <a:pt x="22070" y="9227"/>
                    <a:pt x="21954" y="8215"/>
                    <a:pt x="21622" y="7319"/>
                  </a:cubicBezTo>
                  <a:cubicBezTo>
                    <a:pt x="22742" y="5867"/>
                    <a:pt x="23190" y="3959"/>
                    <a:pt x="22742" y="2059"/>
                  </a:cubicBezTo>
                  <a:cubicBezTo>
                    <a:pt x="22626" y="1494"/>
                    <a:pt x="22070" y="1046"/>
                    <a:pt x="21506" y="939"/>
                  </a:cubicBezTo>
                  <a:cubicBezTo>
                    <a:pt x="21119" y="865"/>
                    <a:pt x="20732" y="829"/>
                    <a:pt x="20348" y="829"/>
                  </a:cubicBezTo>
                  <a:cubicBezTo>
                    <a:pt x="18956" y="829"/>
                    <a:pt x="17608" y="1313"/>
                    <a:pt x="16470" y="2283"/>
                  </a:cubicBezTo>
                  <a:cubicBezTo>
                    <a:pt x="15350" y="1718"/>
                    <a:pt x="14006" y="1387"/>
                    <a:pt x="12662" y="1387"/>
                  </a:cubicBezTo>
                  <a:cubicBezTo>
                    <a:pt x="12417" y="1366"/>
                    <a:pt x="12173" y="1356"/>
                    <a:pt x="11929" y="1356"/>
                  </a:cubicBezTo>
                  <a:cubicBezTo>
                    <a:pt x="10832" y="1356"/>
                    <a:pt x="9749" y="1556"/>
                    <a:pt x="8737" y="1835"/>
                  </a:cubicBezTo>
                  <a:cubicBezTo>
                    <a:pt x="7564" y="662"/>
                    <a:pt x="6138" y="0"/>
                    <a:pt x="4525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7543787"/>
      </p:ext>
    </p:extLst>
  </p:cSld>
  <p:clrMapOvr>
    <a:masterClrMapping/>
  </p:clrMapOvr>
  <p:transition spd="med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F76387EA-138E-48C3-8389-4D5657582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4" y="1046429"/>
            <a:ext cx="3280050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ການຕຳກັນຂອງຂໍ້ມູນ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9F676EB5-D75D-44ED-92D1-11B0047217BD}"/>
              </a:ext>
            </a:extLst>
          </p:cNvPr>
          <p:cNvSpPr txBox="1">
            <a:spLocks/>
          </p:cNvSpPr>
          <p:nvPr/>
        </p:nvSpPr>
        <p:spPr>
          <a:xfrm>
            <a:off x="714618" y="1400780"/>
            <a:ext cx="8171386" cy="110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ເກີດຈາກການທີ່ສະມາຊິກຫຼາຍກວ່າ 2 ຕົວຂອງ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function hash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ມີຄ່າຄືກັນ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ເມື່ອຄຳນວນຜົນຈາກ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function hash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ແລ້ວ ອາດຈະມີຄ່າຫຼາຍກວ່າຂະໜາດຂອງຕາຕະລາງ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hash.</a:t>
            </a: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8" name="Google Shape;443;p33">
            <a:extLst>
              <a:ext uri="{FF2B5EF4-FFF2-40B4-BE49-F238E27FC236}">
                <a16:creationId xmlns:a16="http://schemas.microsoft.com/office/drawing/2014/main" id="{D1D09A1B-2159-4813-83C2-2D38A9739A1C}"/>
              </a:ext>
            </a:extLst>
          </p:cNvPr>
          <p:cNvSpPr txBox="1">
            <a:spLocks/>
          </p:cNvSpPr>
          <p:nvPr/>
        </p:nvSpPr>
        <p:spPr>
          <a:xfrm>
            <a:off x="573545" y="2551153"/>
            <a:ext cx="4795786" cy="4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ການແກ້ປັນຫາການຕຳກັນຂອງຂໍ້ມູນມີ 2 ວິທີຄື:</a:t>
            </a:r>
          </a:p>
        </p:txBody>
      </p:sp>
      <p:sp>
        <p:nvSpPr>
          <p:cNvPr id="79" name="Google Shape;443;p33">
            <a:extLst>
              <a:ext uri="{FF2B5EF4-FFF2-40B4-BE49-F238E27FC236}">
                <a16:creationId xmlns:a16="http://schemas.microsoft.com/office/drawing/2014/main" id="{4DA87FEC-3CCF-4D32-9C5F-6EA965969A45}"/>
              </a:ext>
            </a:extLst>
          </p:cNvPr>
          <p:cNvSpPr txBox="1">
            <a:spLocks/>
          </p:cNvSpPr>
          <p:nvPr/>
        </p:nvSpPr>
        <p:spPr>
          <a:xfrm>
            <a:off x="673123" y="2910579"/>
            <a:ext cx="8171386" cy="80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Separate chaining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Open addressing</a:t>
            </a:r>
          </a:p>
        </p:txBody>
      </p:sp>
      <p:sp>
        <p:nvSpPr>
          <p:cNvPr id="80" name="Google Shape;442;p33">
            <a:extLst>
              <a:ext uri="{FF2B5EF4-FFF2-40B4-BE49-F238E27FC236}">
                <a16:creationId xmlns:a16="http://schemas.microsoft.com/office/drawing/2014/main" id="{F23A324D-D0DF-40FD-A4CE-7AA8C178D83C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44;p33">
            <a:extLst>
              <a:ext uri="{FF2B5EF4-FFF2-40B4-BE49-F238E27FC236}">
                <a16:creationId xmlns:a16="http://schemas.microsoft.com/office/drawing/2014/main" id="{CE7EAFB6-367D-4FEC-B7C1-173AC5681D61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23950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6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82" name="Google Shape;4607;p64">
            <a:extLst>
              <a:ext uri="{FF2B5EF4-FFF2-40B4-BE49-F238E27FC236}">
                <a16:creationId xmlns:a16="http://schemas.microsoft.com/office/drawing/2014/main" id="{38AF426D-404F-48BA-B105-1D8D1D6957C1}"/>
              </a:ext>
            </a:extLst>
          </p:cNvPr>
          <p:cNvGrpSpPr/>
          <p:nvPr/>
        </p:nvGrpSpPr>
        <p:grpSpPr>
          <a:xfrm>
            <a:off x="580946" y="488069"/>
            <a:ext cx="396307" cy="440976"/>
            <a:chOff x="4500460" y="2668852"/>
            <a:chExt cx="549453" cy="611385"/>
          </a:xfrm>
        </p:grpSpPr>
        <p:sp>
          <p:nvSpPr>
            <p:cNvPr id="83" name="Google Shape;4608;p64">
              <a:extLst>
                <a:ext uri="{FF2B5EF4-FFF2-40B4-BE49-F238E27FC236}">
                  <a16:creationId xmlns:a16="http://schemas.microsoft.com/office/drawing/2014/main" id="{D0791C12-77FA-45C1-AE2F-DCF96B2BE1C7}"/>
                </a:ext>
              </a:extLst>
            </p:cNvPr>
            <p:cNvSpPr/>
            <p:nvPr/>
          </p:nvSpPr>
          <p:spPr>
            <a:xfrm>
              <a:off x="4511074" y="2993611"/>
              <a:ext cx="299994" cy="241758"/>
            </a:xfrm>
            <a:custGeom>
              <a:avLst/>
              <a:gdLst/>
              <a:ahLst/>
              <a:cxnLst/>
              <a:rect l="l" t="t" r="r" b="b"/>
              <a:pathLst>
                <a:path w="12662" h="10204" extrusionOk="0">
                  <a:moveTo>
                    <a:pt x="11649" y="1"/>
                  </a:moveTo>
                  <a:lnTo>
                    <a:pt x="6945" y="449"/>
                  </a:lnTo>
                  <a:cubicBezTo>
                    <a:pt x="5269" y="1345"/>
                    <a:pt x="1685" y="4929"/>
                    <a:pt x="225" y="8173"/>
                  </a:cubicBezTo>
                  <a:cubicBezTo>
                    <a:pt x="1" y="8621"/>
                    <a:pt x="117" y="8961"/>
                    <a:pt x="449" y="9185"/>
                  </a:cubicBezTo>
                  <a:cubicBezTo>
                    <a:pt x="1782" y="9945"/>
                    <a:pt x="4259" y="10204"/>
                    <a:pt x="6647" y="10204"/>
                  </a:cubicBezTo>
                  <a:cubicBezTo>
                    <a:pt x="8479" y="10204"/>
                    <a:pt x="10258" y="10052"/>
                    <a:pt x="11425" y="9857"/>
                  </a:cubicBezTo>
                  <a:cubicBezTo>
                    <a:pt x="12662" y="7276"/>
                    <a:pt x="11649" y="1"/>
                    <a:pt x="1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609;p64">
              <a:extLst>
                <a:ext uri="{FF2B5EF4-FFF2-40B4-BE49-F238E27FC236}">
                  <a16:creationId xmlns:a16="http://schemas.microsoft.com/office/drawing/2014/main" id="{3129AA43-49FB-4087-BAA2-F342A54561FF}"/>
                </a:ext>
              </a:extLst>
            </p:cNvPr>
            <p:cNvSpPr/>
            <p:nvPr/>
          </p:nvSpPr>
          <p:spPr>
            <a:xfrm>
              <a:off x="4526996" y="3112336"/>
              <a:ext cx="177931" cy="112066"/>
            </a:xfrm>
            <a:custGeom>
              <a:avLst/>
              <a:gdLst/>
              <a:ahLst/>
              <a:cxnLst/>
              <a:rect l="l" t="t" r="r" b="b"/>
              <a:pathLst>
                <a:path w="7510" h="4730" extrusionOk="0">
                  <a:moveTo>
                    <a:pt x="6667" y="1"/>
                  </a:moveTo>
                  <a:cubicBezTo>
                    <a:pt x="6472" y="1"/>
                    <a:pt x="6278" y="84"/>
                    <a:pt x="6166" y="249"/>
                  </a:cubicBezTo>
                  <a:cubicBezTo>
                    <a:pt x="5377" y="921"/>
                    <a:pt x="4705" y="1145"/>
                    <a:pt x="3925" y="1262"/>
                  </a:cubicBezTo>
                  <a:cubicBezTo>
                    <a:pt x="2913" y="1593"/>
                    <a:pt x="1685" y="1934"/>
                    <a:pt x="341" y="3502"/>
                  </a:cubicBezTo>
                  <a:cubicBezTo>
                    <a:pt x="1" y="3834"/>
                    <a:pt x="117" y="4282"/>
                    <a:pt x="449" y="4622"/>
                  </a:cubicBezTo>
                  <a:cubicBezTo>
                    <a:pt x="565" y="4730"/>
                    <a:pt x="789" y="4730"/>
                    <a:pt x="897" y="4730"/>
                  </a:cubicBezTo>
                  <a:cubicBezTo>
                    <a:pt x="1121" y="4730"/>
                    <a:pt x="1345" y="4622"/>
                    <a:pt x="1461" y="4506"/>
                  </a:cubicBezTo>
                  <a:cubicBezTo>
                    <a:pt x="2581" y="3278"/>
                    <a:pt x="3361" y="3054"/>
                    <a:pt x="4373" y="2713"/>
                  </a:cubicBezTo>
                  <a:cubicBezTo>
                    <a:pt x="5153" y="2489"/>
                    <a:pt x="6166" y="2265"/>
                    <a:pt x="7169" y="1262"/>
                  </a:cubicBezTo>
                  <a:cubicBezTo>
                    <a:pt x="7510" y="1038"/>
                    <a:pt x="7510" y="473"/>
                    <a:pt x="7169" y="249"/>
                  </a:cubicBezTo>
                  <a:cubicBezTo>
                    <a:pt x="7057" y="84"/>
                    <a:pt x="6862" y="1"/>
                    <a:pt x="666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10;p64">
              <a:extLst>
                <a:ext uri="{FF2B5EF4-FFF2-40B4-BE49-F238E27FC236}">
                  <a16:creationId xmlns:a16="http://schemas.microsoft.com/office/drawing/2014/main" id="{DBCD8DE7-9F80-4430-86EA-B25F28AFE0A6}"/>
                </a:ext>
              </a:extLst>
            </p:cNvPr>
            <p:cNvSpPr/>
            <p:nvPr/>
          </p:nvSpPr>
          <p:spPr>
            <a:xfrm>
              <a:off x="4526996" y="3184670"/>
              <a:ext cx="45253" cy="39732"/>
            </a:xfrm>
            <a:custGeom>
              <a:avLst/>
              <a:gdLst/>
              <a:ahLst/>
              <a:cxnLst/>
              <a:rect l="l" t="t" r="r" b="b"/>
              <a:pathLst>
                <a:path w="1910" h="1677" extrusionOk="0">
                  <a:moveTo>
                    <a:pt x="789" y="1"/>
                  </a:moveTo>
                  <a:lnTo>
                    <a:pt x="341" y="449"/>
                  </a:lnTo>
                  <a:cubicBezTo>
                    <a:pt x="1" y="781"/>
                    <a:pt x="117" y="1229"/>
                    <a:pt x="449" y="1569"/>
                  </a:cubicBezTo>
                  <a:cubicBezTo>
                    <a:pt x="565" y="1677"/>
                    <a:pt x="789" y="1677"/>
                    <a:pt x="897" y="1677"/>
                  </a:cubicBezTo>
                  <a:cubicBezTo>
                    <a:pt x="1121" y="1677"/>
                    <a:pt x="1345" y="1569"/>
                    <a:pt x="1461" y="1453"/>
                  </a:cubicBezTo>
                  <a:lnTo>
                    <a:pt x="1909" y="1005"/>
                  </a:lnTo>
                  <a:cubicBezTo>
                    <a:pt x="1569" y="449"/>
                    <a:pt x="1121" y="109"/>
                    <a:pt x="789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11;p64">
              <a:extLst>
                <a:ext uri="{FF2B5EF4-FFF2-40B4-BE49-F238E27FC236}">
                  <a16:creationId xmlns:a16="http://schemas.microsoft.com/office/drawing/2014/main" id="{F9455556-439E-4CFD-B13E-E4DF746B51E9}"/>
                </a:ext>
              </a:extLst>
            </p:cNvPr>
            <p:cNvSpPr/>
            <p:nvPr/>
          </p:nvSpPr>
          <p:spPr>
            <a:xfrm>
              <a:off x="4614683" y="3140957"/>
              <a:ext cx="143316" cy="128674"/>
            </a:xfrm>
            <a:custGeom>
              <a:avLst/>
              <a:gdLst/>
              <a:ahLst/>
              <a:cxnLst/>
              <a:rect l="l" t="t" r="r" b="b"/>
              <a:pathLst>
                <a:path w="6049" h="5431" extrusionOk="0">
                  <a:moveTo>
                    <a:pt x="4685" y="0"/>
                  </a:moveTo>
                  <a:cubicBezTo>
                    <a:pt x="4328" y="0"/>
                    <a:pt x="3953" y="174"/>
                    <a:pt x="3692" y="502"/>
                  </a:cubicBezTo>
                  <a:cubicBezTo>
                    <a:pt x="3692" y="609"/>
                    <a:pt x="3585" y="609"/>
                    <a:pt x="3468" y="726"/>
                  </a:cubicBezTo>
                  <a:cubicBezTo>
                    <a:pt x="2913" y="1505"/>
                    <a:pt x="2241" y="2402"/>
                    <a:pt x="780" y="3190"/>
                  </a:cubicBezTo>
                  <a:cubicBezTo>
                    <a:pt x="224" y="3522"/>
                    <a:pt x="0" y="4194"/>
                    <a:pt x="332" y="4866"/>
                  </a:cubicBezTo>
                  <a:cubicBezTo>
                    <a:pt x="556" y="5206"/>
                    <a:pt x="896" y="5430"/>
                    <a:pt x="1344" y="5430"/>
                  </a:cubicBezTo>
                  <a:cubicBezTo>
                    <a:pt x="1568" y="5430"/>
                    <a:pt x="1792" y="5430"/>
                    <a:pt x="1900" y="5314"/>
                  </a:cubicBezTo>
                  <a:cubicBezTo>
                    <a:pt x="3809" y="4310"/>
                    <a:pt x="4705" y="3074"/>
                    <a:pt x="5484" y="2178"/>
                  </a:cubicBezTo>
                  <a:cubicBezTo>
                    <a:pt x="5484" y="2070"/>
                    <a:pt x="5601" y="2070"/>
                    <a:pt x="5601" y="1954"/>
                  </a:cubicBezTo>
                  <a:cubicBezTo>
                    <a:pt x="6049" y="1398"/>
                    <a:pt x="5932" y="726"/>
                    <a:pt x="5377" y="278"/>
                  </a:cubicBezTo>
                  <a:cubicBezTo>
                    <a:pt x="5189" y="90"/>
                    <a:pt x="4942" y="0"/>
                    <a:pt x="4685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12;p64">
              <a:extLst>
                <a:ext uri="{FF2B5EF4-FFF2-40B4-BE49-F238E27FC236}">
                  <a16:creationId xmlns:a16="http://schemas.microsoft.com/office/drawing/2014/main" id="{6A24AF13-655C-4D7A-976F-23EFCE6EDB1F}"/>
                </a:ext>
              </a:extLst>
            </p:cNvPr>
            <p:cNvSpPr/>
            <p:nvPr/>
          </p:nvSpPr>
          <p:spPr>
            <a:xfrm>
              <a:off x="4755229" y="3129608"/>
              <a:ext cx="95552" cy="140023"/>
            </a:xfrm>
            <a:custGeom>
              <a:avLst/>
              <a:gdLst/>
              <a:ahLst/>
              <a:cxnLst/>
              <a:rect l="l" t="t" r="r" b="b"/>
              <a:pathLst>
                <a:path w="4033" h="5910" extrusionOk="0">
                  <a:moveTo>
                    <a:pt x="2357" y="1"/>
                  </a:moveTo>
                  <a:cubicBezTo>
                    <a:pt x="2201" y="1"/>
                    <a:pt x="2048" y="29"/>
                    <a:pt x="1909" y="85"/>
                  </a:cubicBezTo>
                  <a:cubicBezTo>
                    <a:pt x="1237" y="309"/>
                    <a:pt x="1013" y="1088"/>
                    <a:pt x="1237" y="1653"/>
                  </a:cubicBezTo>
                  <a:cubicBezTo>
                    <a:pt x="1344" y="1877"/>
                    <a:pt x="1568" y="2997"/>
                    <a:pt x="565" y="3777"/>
                  </a:cubicBezTo>
                  <a:cubicBezTo>
                    <a:pt x="0" y="4225"/>
                    <a:pt x="0" y="5013"/>
                    <a:pt x="341" y="5569"/>
                  </a:cubicBezTo>
                  <a:cubicBezTo>
                    <a:pt x="672" y="5793"/>
                    <a:pt x="1013" y="5909"/>
                    <a:pt x="1344" y="5909"/>
                  </a:cubicBezTo>
                  <a:cubicBezTo>
                    <a:pt x="1568" y="5909"/>
                    <a:pt x="1909" y="5909"/>
                    <a:pt x="2133" y="5685"/>
                  </a:cubicBezTo>
                  <a:cubicBezTo>
                    <a:pt x="4032" y="4117"/>
                    <a:pt x="3925" y="1760"/>
                    <a:pt x="3477" y="757"/>
                  </a:cubicBezTo>
                  <a:cubicBezTo>
                    <a:pt x="3309" y="253"/>
                    <a:pt x="2823" y="1"/>
                    <a:pt x="235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613;p64">
              <a:extLst>
                <a:ext uri="{FF2B5EF4-FFF2-40B4-BE49-F238E27FC236}">
                  <a16:creationId xmlns:a16="http://schemas.microsoft.com/office/drawing/2014/main" id="{31D573B2-816A-4159-9146-0C07FCB0AB54}"/>
                </a:ext>
              </a:extLst>
            </p:cNvPr>
            <p:cNvSpPr/>
            <p:nvPr/>
          </p:nvSpPr>
          <p:spPr>
            <a:xfrm>
              <a:off x="4834838" y="2973709"/>
              <a:ext cx="196387" cy="126068"/>
            </a:xfrm>
            <a:custGeom>
              <a:avLst/>
              <a:gdLst/>
              <a:ahLst/>
              <a:cxnLst/>
              <a:rect l="l" t="t" r="r" b="b"/>
              <a:pathLst>
                <a:path w="8289" h="5321" extrusionOk="0">
                  <a:moveTo>
                    <a:pt x="6849" y="1"/>
                  </a:moveTo>
                  <a:cubicBezTo>
                    <a:pt x="6595" y="1"/>
                    <a:pt x="6352" y="90"/>
                    <a:pt x="6165" y="276"/>
                  </a:cubicBezTo>
                  <a:cubicBezTo>
                    <a:pt x="4597" y="1396"/>
                    <a:pt x="2017" y="2857"/>
                    <a:pt x="1120" y="2964"/>
                  </a:cubicBezTo>
                  <a:cubicBezTo>
                    <a:pt x="448" y="3081"/>
                    <a:pt x="0" y="3636"/>
                    <a:pt x="117" y="4308"/>
                  </a:cubicBezTo>
                  <a:cubicBezTo>
                    <a:pt x="224" y="4873"/>
                    <a:pt x="672" y="5321"/>
                    <a:pt x="1344" y="5321"/>
                  </a:cubicBezTo>
                  <a:lnTo>
                    <a:pt x="1461" y="5321"/>
                  </a:lnTo>
                  <a:cubicBezTo>
                    <a:pt x="3029" y="5097"/>
                    <a:pt x="6049" y="3305"/>
                    <a:pt x="7617" y="2185"/>
                  </a:cubicBezTo>
                  <a:cubicBezTo>
                    <a:pt x="8181" y="1737"/>
                    <a:pt x="8289" y="948"/>
                    <a:pt x="7841" y="500"/>
                  </a:cubicBezTo>
                  <a:cubicBezTo>
                    <a:pt x="7579" y="176"/>
                    <a:pt x="7205" y="1"/>
                    <a:pt x="684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614;p64">
              <a:extLst>
                <a:ext uri="{FF2B5EF4-FFF2-40B4-BE49-F238E27FC236}">
                  <a16:creationId xmlns:a16="http://schemas.microsoft.com/office/drawing/2014/main" id="{F6A760B3-2A50-49B1-A8A7-228F106829F0}"/>
                </a:ext>
              </a:extLst>
            </p:cNvPr>
            <p:cNvSpPr/>
            <p:nvPr/>
          </p:nvSpPr>
          <p:spPr>
            <a:xfrm>
              <a:off x="4895989" y="3059856"/>
              <a:ext cx="23787" cy="34615"/>
            </a:xfrm>
            <a:custGeom>
              <a:avLst/>
              <a:gdLst/>
              <a:ahLst/>
              <a:cxnLst/>
              <a:rect l="l" t="t" r="r" b="b"/>
              <a:pathLst>
                <a:path w="1004" h="1461" extrusionOk="0">
                  <a:moveTo>
                    <a:pt x="896" y="0"/>
                  </a:moveTo>
                  <a:cubicBezTo>
                    <a:pt x="780" y="117"/>
                    <a:pt x="556" y="117"/>
                    <a:pt x="332" y="224"/>
                  </a:cubicBezTo>
                  <a:lnTo>
                    <a:pt x="0" y="224"/>
                  </a:lnTo>
                  <a:lnTo>
                    <a:pt x="0" y="1461"/>
                  </a:lnTo>
                  <a:cubicBezTo>
                    <a:pt x="332" y="1344"/>
                    <a:pt x="672" y="1120"/>
                    <a:pt x="1004" y="1013"/>
                  </a:cubicBezTo>
                  <a:cubicBezTo>
                    <a:pt x="1004" y="672"/>
                    <a:pt x="1004" y="341"/>
                    <a:pt x="89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615;p64">
              <a:extLst>
                <a:ext uri="{FF2B5EF4-FFF2-40B4-BE49-F238E27FC236}">
                  <a16:creationId xmlns:a16="http://schemas.microsoft.com/office/drawing/2014/main" id="{5649C8D9-D567-4F42-B382-83576947B915}"/>
                </a:ext>
              </a:extLst>
            </p:cNvPr>
            <p:cNvSpPr/>
            <p:nvPr/>
          </p:nvSpPr>
          <p:spPr>
            <a:xfrm>
              <a:off x="4763285" y="3176615"/>
              <a:ext cx="82189" cy="47788"/>
            </a:xfrm>
            <a:custGeom>
              <a:avLst/>
              <a:gdLst/>
              <a:ahLst/>
              <a:cxnLst/>
              <a:rect l="l" t="t" r="r" b="b"/>
              <a:pathLst>
                <a:path w="3469" h="2017" extrusionOk="0">
                  <a:moveTo>
                    <a:pt x="3361" y="0"/>
                  </a:moveTo>
                  <a:cubicBezTo>
                    <a:pt x="2689" y="565"/>
                    <a:pt x="1793" y="897"/>
                    <a:pt x="780" y="1013"/>
                  </a:cubicBezTo>
                  <a:cubicBezTo>
                    <a:pt x="673" y="1345"/>
                    <a:pt x="556" y="1569"/>
                    <a:pt x="225" y="1793"/>
                  </a:cubicBezTo>
                  <a:cubicBezTo>
                    <a:pt x="108" y="1909"/>
                    <a:pt x="108" y="2017"/>
                    <a:pt x="1" y="2017"/>
                  </a:cubicBezTo>
                  <a:lnTo>
                    <a:pt x="108" y="2017"/>
                  </a:lnTo>
                  <a:cubicBezTo>
                    <a:pt x="1228" y="2017"/>
                    <a:pt x="2348" y="1793"/>
                    <a:pt x="3244" y="1237"/>
                  </a:cubicBezTo>
                  <a:cubicBezTo>
                    <a:pt x="3361" y="897"/>
                    <a:pt x="3468" y="449"/>
                    <a:pt x="336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16;p64">
              <a:extLst>
                <a:ext uri="{FF2B5EF4-FFF2-40B4-BE49-F238E27FC236}">
                  <a16:creationId xmlns:a16="http://schemas.microsoft.com/office/drawing/2014/main" id="{CC62F5D5-E8D3-4E44-8613-DCA39C768851}"/>
                </a:ext>
              </a:extLst>
            </p:cNvPr>
            <p:cNvSpPr/>
            <p:nvPr/>
          </p:nvSpPr>
          <p:spPr>
            <a:xfrm>
              <a:off x="4667755" y="3179363"/>
              <a:ext cx="71575" cy="39732"/>
            </a:xfrm>
            <a:custGeom>
              <a:avLst/>
              <a:gdLst/>
              <a:ahLst/>
              <a:cxnLst/>
              <a:rect l="l" t="t" r="r" b="b"/>
              <a:pathLst>
                <a:path w="3021" h="1677" extrusionOk="0">
                  <a:moveTo>
                    <a:pt x="3020" y="781"/>
                  </a:moveTo>
                  <a:cubicBezTo>
                    <a:pt x="2796" y="1121"/>
                    <a:pt x="2572" y="1345"/>
                    <a:pt x="2348" y="1677"/>
                  </a:cubicBezTo>
                  <a:lnTo>
                    <a:pt x="2348" y="1677"/>
                  </a:lnTo>
                  <a:cubicBezTo>
                    <a:pt x="2572" y="1345"/>
                    <a:pt x="2796" y="1121"/>
                    <a:pt x="3020" y="781"/>
                  </a:cubicBezTo>
                  <a:lnTo>
                    <a:pt x="3020" y="781"/>
                  </a:lnTo>
                  <a:close/>
                  <a:moveTo>
                    <a:pt x="556" y="1"/>
                  </a:moveTo>
                  <a:lnTo>
                    <a:pt x="1" y="557"/>
                  </a:lnTo>
                  <a:lnTo>
                    <a:pt x="1" y="557"/>
                  </a:lnTo>
                  <a:lnTo>
                    <a:pt x="556" y="1"/>
                  </a:lnTo>
                  <a:close/>
                  <a:moveTo>
                    <a:pt x="556" y="1"/>
                  </a:moveTo>
                  <a:lnTo>
                    <a:pt x="556" y="1"/>
                  </a:lnTo>
                  <a:close/>
                </a:path>
              </a:pathLst>
            </a:custGeom>
            <a:solidFill>
              <a:srgbClr val="9D95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7;p64">
              <a:extLst>
                <a:ext uri="{FF2B5EF4-FFF2-40B4-BE49-F238E27FC236}">
                  <a16:creationId xmlns:a16="http://schemas.microsoft.com/office/drawing/2014/main" id="{EFC8E754-0078-48DF-A2B4-F1A856A394AA}"/>
                </a:ext>
              </a:extLst>
            </p:cNvPr>
            <p:cNvSpPr/>
            <p:nvPr/>
          </p:nvSpPr>
          <p:spPr>
            <a:xfrm>
              <a:off x="4667755" y="3176615"/>
              <a:ext cx="71575" cy="42481"/>
            </a:xfrm>
            <a:custGeom>
              <a:avLst/>
              <a:gdLst/>
              <a:ahLst/>
              <a:cxnLst/>
              <a:rect l="l" t="t" r="r" b="b"/>
              <a:pathLst>
                <a:path w="3021" h="1793" extrusionOk="0">
                  <a:moveTo>
                    <a:pt x="673" y="0"/>
                  </a:moveTo>
                  <a:lnTo>
                    <a:pt x="556" y="117"/>
                  </a:lnTo>
                  <a:lnTo>
                    <a:pt x="1" y="673"/>
                  </a:lnTo>
                  <a:cubicBezTo>
                    <a:pt x="673" y="1237"/>
                    <a:pt x="1452" y="1569"/>
                    <a:pt x="2348" y="1793"/>
                  </a:cubicBezTo>
                  <a:cubicBezTo>
                    <a:pt x="2572" y="1461"/>
                    <a:pt x="2796" y="1237"/>
                    <a:pt x="3020" y="897"/>
                  </a:cubicBezTo>
                  <a:cubicBezTo>
                    <a:pt x="2124" y="789"/>
                    <a:pt x="1345" y="449"/>
                    <a:pt x="673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18;p64">
              <a:extLst>
                <a:ext uri="{FF2B5EF4-FFF2-40B4-BE49-F238E27FC236}">
                  <a16:creationId xmlns:a16="http://schemas.microsoft.com/office/drawing/2014/main" id="{541A01E5-3102-436E-8D16-AEDB96363E58}"/>
                </a:ext>
              </a:extLst>
            </p:cNvPr>
            <p:cNvSpPr/>
            <p:nvPr/>
          </p:nvSpPr>
          <p:spPr>
            <a:xfrm>
              <a:off x="4641219" y="3134157"/>
              <a:ext cx="29118" cy="34615"/>
            </a:xfrm>
            <a:custGeom>
              <a:avLst/>
              <a:gdLst/>
              <a:ahLst/>
              <a:cxnLst/>
              <a:rect l="l" t="t" r="r" b="b"/>
              <a:pathLst>
                <a:path w="1229" h="1461" extrusionOk="0"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1228" y="1237"/>
                  </a:moveTo>
                  <a:cubicBezTo>
                    <a:pt x="1121" y="1344"/>
                    <a:pt x="1004" y="1344"/>
                    <a:pt x="780" y="1461"/>
                  </a:cubicBezTo>
                  <a:cubicBezTo>
                    <a:pt x="1004" y="1344"/>
                    <a:pt x="1121" y="1344"/>
                    <a:pt x="1228" y="1237"/>
                  </a:cubicBezTo>
                  <a:lnTo>
                    <a:pt x="1228" y="123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224" y="0"/>
                  </a:moveTo>
                  <a:cubicBezTo>
                    <a:pt x="224" y="0"/>
                    <a:pt x="108" y="117"/>
                    <a:pt x="0" y="117"/>
                  </a:cubicBezTo>
                  <a:cubicBezTo>
                    <a:pt x="108" y="117"/>
                    <a:pt x="224" y="0"/>
                    <a:pt x="224" y="0"/>
                  </a:cubicBezTo>
                  <a:close/>
                </a:path>
              </a:pathLst>
            </a:custGeom>
            <a:solidFill>
              <a:srgbClr val="9D95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19;p64">
              <a:extLst>
                <a:ext uri="{FF2B5EF4-FFF2-40B4-BE49-F238E27FC236}">
                  <a16:creationId xmlns:a16="http://schemas.microsoft.com/office/drawing/2014/main" id="{97055658-B000-4E1E-BBED-92F0DCE03F19}"/>
                </a:ext>
              </a:extLst>
            </p:cNvPr>
            <p:cNvSpPr/>
            <p:nvPr/>
          </p:nvSpPr>
          <p:spPr>
            <a:xfrm>
              <a:off x="4625298" y="3134157"/>
              <a:ext cx="45039" cy="39922"/>
            </a:xfrm>
            <a:custGeom>
              <a:avLst/>
              <a:gdLst/>
              <a:ahLst/>
              <a:cxnLst/>
              <a:rect l="l" t="t" r="r" b="b"/>
              <a:pathLst>
                <a:path w="1901" h="1685" extrusionOk="0">
                  <a:moveTo>
                    <a:pt x="896" y="0"/>
                  </a:moveTo>
                  <a:cubicBezTo>
                    <a:pt x="896" y="0"/>
                    <a:pt x="780" y="117"/>
                    <a:pt x="672" y="117"/>
                  </a:cubicBezTo>
                  <a:cubicBezTo>
                    <a:pt x="448" y="224"/>
                    <a:pt x="224" y="224"/>
                    <a:pt x="0" y="341"/>
                  </a:cubicBezTo>
                  <a:cubicBezTo>
                    <a:pt x="224" y="672"/>
                    <a:pt x="448" y="1120"/>
                    <a:pt x="672" y="1461"/>
                  </a:cubicBezTo>
                  <a:cubicBezTo>
                    <a:pt x="780" y="1461"/>
                    <a:pt x="896" y="1568"/>
                    <a:pt x="896" y="1685"/>
                  </a:cubicBezTo>
                  <a:cubicBezTo>
                    <a:pt x="1120" y="1568"/>
                    <a:pt x="1228" y="1461"/>
                    <a:pt x="1452" y="1461"/>
                  </a:cubicBezTo>
                  <a:cubicBezTo>
                    <a:pt x="1676" y="1344"/>
                    <a:pt x="1793" y="1344"/>
                    <a:pt x="1900" y="1237"/>
                  </a:cubicBezTo>
                  <a:cubicBezTo>
                    <a:pt x="1452" y="896"/>
                    <a:pt x="1120" y="448"/>
                    <a:pt x="89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20;p64">
              <a:extLst>
                <a:ext uri="{FF2B5EF4-FFF2-40B4-BE49-F238E27FC236}">
                  <a16:creationId xmlns:a16="http://schemas.microsoft.com/office/drawing/2014/main" id="{5321436E-A35A-4200-B673-BA4FA6FB24ED}"/>
                </a:ext>
              </a:extLst>
            </p:cNvPr>
            <p:cNvSpPr/>
            <p:nvPr/>
          </p:nvSpPr>
          <p:spPr>
            <a:xfrm>
              <a:off x="4625298" y="2955536"/>
              <a:ext cx="278553" cy="245976"/>
            </a:xfrm>
            <a:custGeom>
              <a:avLst/>
              <a:gdLst/>
              <a:ahLst/>
              <a:cxnLst/>
              <a:rect l="l" t="t" r="r" b="b"/>
              <a:pathLst>
                <a:path w="11757" h="10382" extrusionOk="0">
                  <a:moveTo>
                    <a:pt x="5799" y="0"/>
                  </a:moveTo>
                  <a:cubicBezTo>
                    <a:pt x="3050" y="0"/>
                    <a:pt x="646" y="1833"/>
                    <a:pt x="332" y="4520"/>
                  </a:cubicBezTo>
                  <a:cubicBezTo>
                    <a:pt x="0" y="7315"/>
                    <a:pt x="2124" y="10004"/>
                    <a:pt x="5153" y="10344"/>
                  </a:cubicBezTo>
                  <a:cubicBezTo>
                    <a:pt x="5391" y="10369"/>
                    <a:pt x="5626" y="10381"/>
                    <a:pt x="5858" y="10381"/>
                  </a:cubicBezTo>
                  <a:cubicBezTo>
                    <a:pt x="8684" y="10381"/>
                    <a:pt x="11011" y="8555"/>
                    <a:pt x="11425" y="5864"/>
                  </a:cubicBezTo>
                  <a:cubicBezTo>
                    <a:pt x="11757" y="3059"/>
                    <a:pt x="9516" y="488"/>
                    <a:pt x="6497" y="40"/>
                  </a:cubicBezTo>
                  <a:cubicBezTo>
                    <a:pt x="6262" y="13"/>
                    <a:pt x="6030" y="0"/>
                    <a:pt x="5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21;p64">
              <a:extLst>
                <a:ext uri="{FF2B5EF4-FFF2-40B4-BE49-F238E27FC236}">
                  <a16:creationId xmlns:a16="http://schemas.microsoft.com/office/drawing/2014/main" id="{FE36780B-B1DD-4138-BF2E-C5E1D5E6DF45}"/>
                </a:ext>
              </a:extLst>
            </p:cNvPr>
            <p:cNvSpPr/>
            <p:nvPr/>
          </p:nvSpPr>
          <p:spPr>
            <a:xfrm>
              <a:off x="4728693" y="3141147"/>
              <a:ext cx="71765" cy="32933"/>
            </a:xfrm>
            <a:custGeom>
              <a:avLst/>
              <a:gdLst/>
              <a:ahLst/>
              <a:cxnLst/>
              <a:rect l="l" t="t" r="r" b="b"/>
              <a:pathLst>
                <a:path w="3029" h="1390" extrusionOk="0">
                  <a:moveTo>
                    <a:pt x="401" y="0"/>
                  </a:moveTo>
                  <a:cubicBezTo>
                    <a:pt x="345" y="0"/>
                    <a:pt x="285" y="14"/>
                    <a:pt x="224" y="46"/>
                  </a:cubicBezTo>
                  <a:cubicBezTo>
                    <a:pt x="0" y="153"/>
                    <a:pt x="0" y="377"/>
                    <a:pt x="0" y="601"/>
                  </a:cubicBezTo>
                  <a:cubicBezTo>
                    <a:pt x="341" y="1049"/>
                    <a:pt x="789" y="1390"/>
                    <a:pt x="1344" y="1390"/>
                  </a:cubicBezTo>
                  <a:lnTo>
                    <a:pt x="1461" y="1390"/>
                  </a:lnTo>
                  <a:cubicBezTo>
                    <a:pt x="2016" y="1390"/>
                    <a:pt x="2581" y="1166"/>
                    <a:pt x="2912" y="718"/>
                  </a:cubicBezTo>
                  <a:cubicBezTo>
                    <a:pt x="3029" y="601"/>
                    <a:pt x="2912" y="377"/>
                    <a:pt x="2805" y="270"/>
                  </a:cubicBezTo>
                  <a:cubicBezTo>
                    <a:pt x="2711" y="221"/>
                    <a:pt x="2617" y="193"/>
                    <a:pt x="2531" y="193"/>
                  </a:cubicBezTo>
                  <a:cubicBezTo>
                    <a:pt x="2412" y="193"/>
                    <a:pt x="2308" y="247"/>
                    <a:pt x="2240" y="377"/>
                  </a:cubicBezTo>
                  <a:cubicBezTo>
                    <a:pt x="2133" y="601"/>
                    <a:pt x="1792" y="718"/>
                    <a:pt x="1461" y="718"/>
                  </a:cubicBezTo>
                  <a:cubicBezTo>
                    <a:pt x="1237" y="601"/>
                    <a:pt x="896" y="601"/>
                    <a:pt x="672" y="270"/>
                  </a:cubicBezTo>
                  <a:cubicBezTo>
                    <a:pt x="672" y="106"/>
                    <a:pt x="553" y="0"/>
                    <a:pt x="401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22;p64">
              <a:extLst>
                <a:ext uri="{FF2B5EF4-FFF2-40B4-BE49-F238E27FC236}">
                  <a16:creationId xmlns:a16="http://schemas.microsoft.com/office/drawing/2014/main" id="{5B0D3970-D9FD-4F3B-92AE-452865A4DD2D}"/>
                </a:ext>
              </a:extLst>
            </p:cNvPr>
            <p:cNvSpPr/>
            <p:nvPr/>
          </p:nvSpPr>
          <p:spPr>
            <a:xfrm>
              <a:off x="4757978" y="3065163"/>
              <a:ext cx="98111" cy="100859"/>
            </a:xfrm>
            <a:custGeom>
              <a:avLst/>
              <a:gdLst/>
              <a:ahLst/>
              <a:cxnLst/>
              <a:rect l="l" t="t" r="r" b="b"/>
              <a:pathLst>
                <a:path w="4141" h="4257" extrusionOk="0">
                  <a:moveTo>
                    <a:pt x="2017" y="0"/>
                  </a:moveTo>
                  <a:cubicBezTo>
                    <a:pt x="897" y="0"/>
                    <a:pt x="1" y="896"/>
                    <a:pt x="1" y="2133"/>
                  </a:cubicBezTo>
                  <a:cubicBezTo>
                    <a:pt x="1" y="3253"/>
                    <a:pt x="897" y="4256"/>
                    <a:pt x="2017" y="4256"/>
                  </a:cubicBezTo>
                  <a:cubicBezTo>
                    <a:pt x="3244" y="4256"/>
                    <a:pt x="4140" y="3253"/>
                    <a:pt x="4140" y="2133"/>
                  </a:cubicBezTo>
                  <a:cubicBezTo>
                    <a:pt x="4140" y="896"/>
                    <a:pt x="3244" y="0"/>
                    <a:pt x="2017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23;p64">
              <a:extLst>
                <a:ext uri="{FF2B5EF4-FFF2-40B4-BE49-F238E27FC236}">
                  <a16:creationId xmlns:a16="http://schemas.microsoft.com/office/drawing/2014/main" id="{A0AE6A80-6121-4C4A-A04B-C8E3AD6852D9}"/>
                </a:ext>
              </a:extLst>
            </p:cNvPr>
            <p:cNvSpPr/>
            <p:nvPr/>
          </p:nvSpPr>
          <p:spPr>
            <a:xfrm>
              <a:off x="4625298" y="3043935"/>
              <a:ext cx="103418" cy="153930"/>
            </a:xfrm>
            <a:custGeom>
              <a:avLst/>
              <a:gdLst/>
              <a:ahLst/>
              <a:cxnLst/>
              <a:rect l="l" t="t" r="r" b="b"/>
              <a:pathLst>
                <a:path w="4365" h="6497" extrusionOk="0">
                  <a:moveTo>
                    <a:pt x="448" y="0"/>
                  </a:moveTo>
                  <a:cubicBezTo>
                    <a:pt x="332" y="224"/>
                    <a:pt x="332" y="565"/>
                    <a:pt x="332" y="789"/>
                  </a:cubicBezTo>
                  <a:cubicBezTo>
                    <a:pt x="0" y="3360"/>
                    <a:pt x="1793" y="5717"/>
                    <a:pt x="4364" y="6497"/>
                  </a:cubicBezTo>
                  <a:cubicBezTo>
                    <a:pt x="2465" y="4821"/>
                    <a:pt x="3020" y="2133"/>
                    <a:pt x="3585" y="565"/>
                  </a:cubicBezTo>
                  <a:cubicBezTo>
                    <a:pt x="2796" y="448"/>
                    <a:pt x="2017" y="341"/>
                    <a:pt x="1228" y="341"/>
                  </a:cubicBezTo>
                  <a:cubicBezTo>
                    <a:pt x="896" y="224"/>
                    <a:pt x="672" y="117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24;p64">
              <a:extLst>
                <a:ext uri="{FF2B5EF4-FFF2-40B4-BE49-F238E27FC236}">
                  <a16:creationId xmlns:a16="http://schemas.microsoft.com/office/drawing/2014/main" id="{A014C65A-0A0F-4468-87EC-DE08DC33C3E5}"/>
                </a:ext>
              </a:extLst>
            </p:cNvPr>
            <p:cNvSpPr/>
            <p:nvPr/>
          </p:nvSpPr>
          <p:spPr>
            <a:xfrm>
              <a:off x="4609376" y="2993611"/>
              <a:ext cx="328212" cy="86857"/>
            </a:xfrm>
            <a:custGeom>
              <a:avLst/>
              <a:gdLst/>
              <a:ahLst/>
              <a:cxnLst/>
              <a:rect l="l" t="t" r="r" b="b"/>
              <a:pathLst>
                <a:path w="13853" h="3666" extrusionOk="0">
                  <a:moveTo>
                    <a:pt x="1452" y="1"/>
                  </a:moveTo>
                  <a:cubicBezTo>
                    <a:pt x="556" y="1"/>
                    <a:pt x="0" y="2241"/>
                    <a:pt x="1900" y="2465"/>
                  </a:cubicBezTo>
                  <a:cubicBezTo>
                    <a:pt x="4481" y="2572"/>
                    <a:pt x="7169" y="2913"/>
                    <a:pt x="8289" y="3585"/>
                  </a:cubicBezTo>
                  <a:cubicBezTo>
                    <a:pt x="8401" y="3639"/>
                    <a:pt x="8513" y="3665"/>
                    <a:pt x="8625" y="3665"/>
                  </a:cubicBezTo>
                  <a:cubicBezTo>
                    <a:pt x="8737" y="3665"/>
                    <a:pt x="8849" y="3639"/>
                    <a:pt x="8961" y="3585"/>
                  </a:cubicBezTo>
                  <a:cubicBezTo>
                    <a:pt x="9964" y="3020"/>
                    <a:pt x="11873" y="3137"/>
                    <a:pt x="12429" y="3020"/>
                  </a:cubicBezTo>
                  <a:cubicBezTo>
                    <a:pt x="13852" y="2802"/>
                    <a:pt x="13250" y="668"/>
                    <a:pt x="12389" y="668"/>
                  </a:cubicBezTo>
                  <a:cubicBezTo>
                    <a:pt x="12366" y="668"/>
                    <a:pt x="12344" y="670"/>
                    <a:pt x="12321" y="673"/>
                  </a:cubicBezTo>
                  <a:cubicBezTo>
                    <a:pt x="11425" y="673"/>
                    <a:pt x="1452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25;p64">
              <a:extLst>
                <a:ext uri="{FF2B5EF4-FFF2-40B4-BE49-F238E27FC236}">
                  <a16:creationId xmlns:a16="http://schemas.microsoft.com/office/drawing/2014/main" id="{F97E5699-5FE8-4C0D-82A8-614A8485596B}"/>
                </a:ext>
              </a:extLst>
            </p:cNvPr>
            <p:cNvSpPr/>
            <p:nvPr/>
          </p:nvSpPr>
          <p:spPr>
            <a:xfrm>
              <a:off x="4553532" y="2677453"/>
              <a:ext cx="204466" cy="197524"/>
            </a:xfrm>
            <a:custGeom>
              <a:avLst/>
              <a:gdLst/>
              <a:ahLst/>
              <a:cxnLst/>
              <a:rect l="l" t="t" r="r" b="b"/>
              <a:pathLst>
                <a:path w="8630" h="8337" extrusionOk="0">
                  <a:moveTo>
                    <a:pt x="2048" y="1"/>
                  </a:moveTo>
                  <a:cubicBezTo>
                    <a:pt x="1925" y="1"/>
                    <a:pt x="1804" y="4"/>
                    <a:pt x="1685" y="11"/>
                  </a:cubicBezTo>
                  <a:cubicBezTo>
                    <a:pt x="1237" y="11"/>
                    <a:pt x="789" y="352"/>
                    <a:pt x="673" y="800"/>
                  </a:cubicBezTo>
                  <a:cubicBezTo>
                    <a:pt x="1" y="2476"/>
                    <a:pt x="117" y="4832"/>
                    <a:pt x="1909" y="6848"/>
                  </a:cubicBezTo>
                  <a:cubicBezTo>
                    <a:pt x="2933" y="7934"/>
                    <a:pt x="3893" y="8336"/>
                    <a:pt x="4737" y="8336"/>
                  </a:cubicBezTo>
                  <a:cubicBezTo>
                    <a:pt x="5460" y="8336"/>
                    <a:pt x="6097" y="8041"/>
                    <a:pt x="6614" y="7628"/>
                  </a:cubicBezTo>
                  <a:cubicBezTo>
                    <a:pt x="7734" y="6848"/>
                    <a:pt x="8630" y="5280"/>
                    <a:pt x="7169" y="2924"/>
                  </a:cubicBezTo>
                  <a:cubicBezTo>
                    <a:pt x="5814" y="732"/>
                    <a:pt x="3772" y="1"/>
                    <a:pt x="2048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26;p64">
              <a:extLst>
                <a:ext uri="{FF2B5EF4-FFF2-40B4-BE49-F238E27FC236}">
                  <a16:creationId xmlns:a16="http://schemas.microsoft.com/office/drawing/2014/main" id="{4EFBE22A-9214-4E21-918B-FCD7F2CDE6BB}"/>
                </a:ext>
              </a:extLst>
            </p:cNvPr>
            <p:cNvSpPr/>
            <p:nvPr/>
          </p:nvSpPr>
          <p:spPr>
            <a:xfrm>
              <a:off x="4553532" y="2701691"/>
              <a:ext cx="146088" cy="173145"/>
            </a:xfrm>
            <a:custGeom>
              <a:avLst/>
              <a:gdLst/>
              <a:ahLst/>
              <a:cxnLst/>
              <a:rect l="l" t="t" r="r" b="b"/>
              <a:pathLst>
                <a:path w="6166" h="7308" extrusionOk="0">
                  <a:moveTo>
                    <a:pt x="565" y="1"/>
                  </a:moveTo>
                  <a:lnTo>
                    <a:pt x="565" y="1"/>
                  </a:lnTo>
                  <a:cubicBezTo>
                    <a:pt x="1" y="1677"/>
                    <a:pt x="225" y="3917"/>
                    <a:pt x="1909" y="5825"/>
                  </a:cubicBezTo>
                  <a:cubicBezTo>
                    <a:pt x="2940" y="6928"/>
                    <a:pt x="3890" y="7308"/>
                    <a:pt x="4728" y="7308"/>
                  </a:cubicBezTo>
                  <a:cubicBezTo>
                    <a:pt x="5253" y="7308"/>
                    <a:pt x="5735" y="7159"/>
                    <a:pt x="6166" y="6945"/>
                  </a:cubicBezTo>
                  <a:cubicBezTo>
                    <a:pt x="5718" y="1901"/>
                    <a:pt x="2581" y="449"/>
                    <a:pt x="56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27;p64">
              <a:extLst>
                <a:ext uri="{FF2B5EF4-FFF2-40B4-BE49-F238E27FC236}">
                  <a16:creationId xmlns:a16="http://schemas.microsoft.com/office/drawing/2014/main" id="{296C37F4-4498-4A64-8ADB-0DAF3C72BC55}"/>
                </a:ext>
              </a:extLst>
            </p:cNvPr>
            <p:cNvSpPr/>
            <p:nvPr/>
          </p:nvSpPr>
          <p:spPr>
            <a:xfrm>
              <a:off x="4832279" y="2697710"/>
              <a:ext cx="207025" cy="191080"/>
            </a:xfrm>
            <a:custGeom>
              <a:avLst/>
              <a:gdLst/>
              <a:ahLst/>
              <a:cxnLst/>
              <a:rect l="l" t="t" r="r" b="b"/>
              <a:pathLst>
                <a:path w="8738" h="8065" extrusionOk="0">
                  <a:moveTo>
                    <a:pt x="6561" y="0"/>
                  </a:moveTo>
                  <a:cubicBezTo>
                    <a:pt x="4943" y="0"/>
                    <a:pt x="3109" y="596"/>
                    <a:pt x="1676" y="2409"/>
                  </a:cubicBezTo>
                  <a:cubicBezTo>
                    <a:pt x="1" y="4649"/>
                    <a:pt x="556" y="6217"/>
                    <a:pt x="1676" y="7221"/>
                  </a:cubicBezTo>
                  <a:cubicBezTo>
                    <a:pt x="2204" y="7688"/>
                    <a:pt x="2912" y="8065"/>
                    <a:pt x="3755" y="8065"/>
                  </a:cubicBezTo>
                  <a:cubicBezTo>
                    <a:pt x="4529" y="8065"/>
                    <a:pt x="5416" y="7747"/>
                    <a:pt x="6381" y="6889"/>
                  </a:cubicBezTo>
                  <a:cubicBezTo>
                    <a:pt x="8513" y="5097"/>
                    <a:pt x="8737" y="2741"/>
                    <a:pt x="8289" y="949"/>
                  </a:cubicBezTo>
                  <a:cubicBezTo>
                    <a:pt x="8289" y="500"/>
                    <a:pt x="7841" y="169"/>
                    <a:pt x="7393" y="52"/>
                  </a:cubicBezTo>
                  <a:cubicBezTo>
                    <a:pt x="7125" y="19"/>
                    <a:pt x="6846" y="0"/>
                    <a:pt x="656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28;p64">
              <a:extLst>
                <a:ext uri="{FF2B5EF4-FFF2-40B4-BE49-F238E27FC236}">
                  <a16:creationId xmlns:a16="http://schemas.microsoft.com/office/drawing/2014/main" id="{E3686BD1-C853-41B8-A824-D15FAAEDE01D}"/>
                </a:ext>
              </a:extLst>
            </p:cNvPr>
            <p:cNvSpPr/>
            <p:nvPr/>
          </p:nvSpPr>
          <p:spPr>
            <a:xfrm>
              <a:off x="4882602" y="2725478"/>
              <a:ext cx="156702" cy="163526"/>
            </a:xfrm>
            <a:custGeom>
              <a:avLst/>
              <a:gdLst/>
              <a:ahLst/>
              <a:cxnLst/>
              <a:rect l="l" t="t" r="r" b="b"/>
              <a:pathLst>
                <a:path w="6614" h="6902" extrusionOk="0">
                  <a:moveTo>
                    <a:pt x="6273" y="1"/>
                  </a:moveTo>
                  <a:lnTo>
                    <a:pt x="6273" y="1"/>
                  </a:lnTo>
                  <a:cubicBezTo>
                    <a:pt x="4257" y="225"/>
                    <a:pt x="1013" y="1461"/>
                    <a:pt x="1" y="6389"/>
                  </a:cubicBezTo>
                  <a:cubicBezTo>
                    <a:pt x="455" y="6691"/>
                    <a:pt x="997" y="6902"/>
                    <a:pt x="1619" y="6902"/>
                  </a:cubicBezTo>
                  <a:cubicBezTo>
                    <a:pt x="2383" y="6902"/>
                    <a:pt x="3268" y="6582"/>
                    <a:pt x="4257" y="5717"/>
                  </a:cubicBezTo>
                  <a:cubicBezTo>
                    <a:pt x="6273" y="4033"/>
                    <a:pt x="6613" y="1793"/>
                    <a:pt x="627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29;p64">
              <a:extLst>
                <a:ext uri="{FF2B5EF4-FFF2-40B4-BE49-F238E27FC236}">
                  <a16:creationId xmlns:a16="http://schemas.microsoft.com/office/drawing/2014/main" id="{A1409398-6C90-4D2B-A7E4-D75456DE071F}"/>
                </a:ext>
              </a:extLst>
            </p:cNvPr>
            <p:cNvSpPr/>
            <p:nvPr/>
          </p:nvSpPr>
          <p:spPr>
            <a:xfrm>
              <a:off x="4558839" y="2709296"/>
              <a:ext cx="461767" cy="335652"/>
            </a:xfrm>
            <a:custGeom>
              <a:avLst/>
              <a:gdLst/>
              <a:ahLst/>
              <a:cxnLst/>
              <a:rect l="l" t="t" r="r" b="b"/>
              <a:pathLst>
                <a:path w="19490" h="14167" extrusionOk="0">
                  <a:moveTo>
                    <a:pt x="9686" y="1"/>
                  </a:moveTo>
                  <a:cubicBezTo>
                    <a:pt x="4642" y="1"/>
                    <a:pt x="442" y="3182"/>
                    <a:pt x="225" y="7404"/>
                  </a:cubicBezTo>
                  <a:cubicBezTo>
                    <a:pt x="1" y="11660"/>
                    <a:pt x="4149" y="13900"/>
                    <a:pt x="9409" y="14124"/>
                  </a:cubicBezTo>
                  <a:cubicBezTo>
                    <a:pt x="9846" y="14152"/>
                    <a:pt x="10277" y="14167"/>
                    <a:pt x="10698" y="14167"/>
                  </a:cubicBezTo>
                  <a:cubicBezTo>
                    <a:pt x="15357" y="14167"/>
                    <a:pt x="18962" y="12418"/>
                    <a:pt x="19266" y="8416"/>
                  </a:cubicBezTo>
                  <a:cubicBezTo>
                    <a:pt x="19490" y="4044"/>
                    <a:pt x="15350" y="352"/>
                    <a:pt x="10198" y="11"/>
                  </a:cubicBezTo>
                  <a:cubicBezTo>
                    <a:pt x="10026" y="4"/>
                    <a:pt x="9855" y="1"/>
                    <a:pt x="9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630;p64">
              <a:extLst>
                <a:ext uri="{FF2B5EF4-FFF2-40B4-BE49-F238E27FC236}">
                  <a16:creationId xmlns:a16="http://schemas.microsoft.com/office/drawing/2014/main" id="{9D1633A8-49A1-46F0-9A66-13B2B73381C9}"/>
                </a:ext>
              </a:extLst>
            </p:cNvPr>
            <p:cNvSpPr/>
            <p:nvPr/>
          </p:nvSpPr>
          <p:spPr>
            <a:xfrm>
              <a:off x="4564146" y="2858159"/>
              <a:ext cx="5331" cy="71788"/>
            </a:xfrm>
            <a:custGeom>
              <a:avLst/>
              <a:gdLst/>
              <a:ahLst/>
              <a:cxnLst/>
              <a:rect l="l" t="t" r="r" b="b"/>
              <a:pathLst>
                <a:path w="225" h="3030" extrusionOk="0"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805"/>
                  </a:moveTo>
                  <a:lnTo>
                    <a:pt x="225" y="2805"/>
                  </a:lnTo>
                  <a:lnTo>
                    <a:pt x="225" y="2805"/>
                  </a:lnTo>
                  <a:close/>
                  <a:moveTo>
                    <a:pt x="225" y="2805"/>
                  </a:moveTo>
                  <a:lnTo>
                    <a:pt x="225" y="2805"/>
                  </a:lnTo>
                  <a:lnTo>
                    <a:pt x="225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581"/>
                  </a:moveTo>
                  <a:lnTo>
                    <a:pt x="117" y="2689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465"/>
                  </a:moveTo>
                  <a:lnTo>
                    <a:pt x="117" y="2581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357"/>
                  </a:moveTo>
                  <a:lnTo>
                    <a:pt x="117" y="2465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" y="2241"/>
                  </a:moveTo>
                  <a:cubicBezTo>
                    <a:pt x="1" y="2241"/>
                    <a:pt x="117" y="2241"/>
                    <a:pt x="117" y="2357"/>
                  </a:cubicBezTo>
                  <a:cubicBezTo>
                    <a:pt x="117" y="2241"/>
                    <a:pt x="1" y="2241"/>
                    <a:pt x="1" y="2241"/>
                  </a:cubicBezTo>
                  <a:close/>
                  <a:moveTo>
                    <a:pt x="1" y="2133"/>
                  </a:moveTo>
                  <a:lnTo>
                    <a:pt x="1" y="2241"/>
                  </a:lnTo>
                  <a:lnTo>
                    <a:pt x="1" y="2133"/>
                  </a:lnTo>
                  <a:close/>
                  <a:moveTo>
                    <a:pt x="1" y="1569"/>
                  </a:moveTo>
                  <a:lnTo>
                    <a:pt x="1" y="2133"/>
                  </a:lnTo>
                  <a:lnTo>
                    <a:pt x="1" y="1569"/>
                  </a:lnTo>
                  <a:close/>
                  <a:moveTo>
                    <a:pt x="1" y="1461"/>
                  </a:moveTo>
                  <a:lnTo>
                    <a:pt x="1" y="1569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345"/>
                  </a:moveTo>
                  <a:lnTo>
                    <a:pt x="1" y="1461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237"/>
                  </a:moveTo>
                  <a:lnTo>
                    <a:pt x="1" y="1345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121"/>
                  </a:moveTo>
                  <a:lnTo>
                    <a:pt x="1" y="1237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9"/>
                  </a:moveTo>
                  <a:lnTo>
                    <a:pt x="1" y="897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673"/>
                  </a:moveTo>
                  <a:lnTo>
                    <a:pt x="1" y="789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65"/>
                  </a:moveTo>
                  <a:lnTo>
                    <a:pt x="1" y="673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449"/>
                  </a:moveTo>
                  <a:lnTo>
                    <a:pt x="117" y="565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341"/>
                  </a:moveTo>
                  <a:lnTo>
                    <a:pt x="117" y="449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225"/>
                  </a:moveTo>
                  <a:lnTo>
                    <a:pt x="117" y="341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631;p64">
              <a:extLst>
                <a:ext uri="{FF2B5EF4-FFF2-40B4-BE49-F238E27FC236}">
                  <a16:creationId xmlns:a16="http://schemas.microsoft.com/office/drawing/2014/main" id="{71202A8A-89F3-4009-BC16-5B676AB9FAA2}"/>
                </a:ext>
              </a:extLst>
            </p:cNvPr>
            <p:cNvSpPr/>
            <p:nvPr/>
          </p:nvSpPr>
          <p:spPr>
            <a:xfrm>
              <a:off x="4564146" y="2733558"/>
              <a:ext cx="167316" cy="305088"/>
            </a:xfrm>
            <a:custGeom>
              <a:avLst/>
              <a:gdLst/>
              <a:ahLst/>
              <a:cxnLst/>
              <a:rect l="l" t="t" r="r" b="b"/>
              <a:pathLst>
                <a:path w="7062" h="12877" extrusionOk="0">
                  <a:moveTo>
                    <a:pt x="4822" y="0"/>
                  </a:moveTo>
                  <a:lnTo>
                    <a:pt x="4822" y="0"/>
                  </a:lnTo>
                  <a:cubicBezTo>
                    <a:pt x="2465" y="1004"/>
                    <a:pt x="673" y="2912"/>
                    <a:pt x="117" y="5260"/>
                  </a:cubicBezTo>
                  <a:lnTo>
                    <a:pt x="117" y="5376"/>
                  </a:lnTo>
                  <a:lnTo>
                    <a:pt x="117" y="5484"/>
                  </a:lnTo>
                  <a:lnTo>
                    <a:pt x="117" y="5600"/>
                  </a:lnTo>
                  <a:lnTo>
                    <a:pt x="117" y="5708"/>
                  </a:lnTo>
                  <a:lnTo>
                    <a:pt x="117" y="5824"/>
                  </a:lnTo>
                  <a:lnTo>
                    <a:pt x="1" y="5824"/>
                  </a:lnTo>
                  <a:lnTo>
                    <a:pt x="1" y="5932"/>
                  </a:lnTo>
                  <a:lnTo>
                    <a:pt x="1" y="6048"/>
                  </a:lnTo>
                  <a:lnTo>
                    <a:pt x="1" y="6156"/>
                  </a:lnTo>
                  <a:lnTo>
                    <a:pt x="1" y="6272"/>
                  </a:lnTo>
                  <a:lnTo>
                    <a:pt x="1" y="6380"/>
                  </a:lnTo>
                  <a:lnTo>
                    <a:pt x="1" y="6496"/>
                  </a:lnTo>
                  <a:lnTo>
                    <a:pt x="1" y="6604"/>
                  </a:lnTo>
                  <a:lnTo>
                    <a:pt x="1" y="6720"/>
                  </a:lnTo>
                  <a:lnTo>
                    <a:pt x="1" y="6828"/>
                  </a:lnTo>
                  <a:lnTo>
                    <a:pt x="1" y="7392"/>
                  </a:lnTo>
                  <a:lnTo>
                    <a:pt x="1" y="7500"/>
                  </a:lnTo>
                  <a:cubicBezTo>
                    <a:pt x="1" y="7500"/>
                    <a:pt x="117" y="7500"/>
                    <a:pt x="117" y="7616"/>
                  </a:cubicBezTo>
                  <a:lnTo>
                    <a:pt x="117" y="7724"/>
                  </a:lnTo>
                  <a:lnTo>
                    <a:pt x="117" y="7840"/>
                  </a:lnTo>
                  <a:lnTo>
                    <a:pt x="117" y="7948"/>
                  </a:lnTo>
                  <a:lnTo>
                    <a:pt x="117" y="8064"/>
                  </a:lnTo>
                  <a:lnTo>
                    <a:pt x="225" y="8064"/>
                  </a:lnTo>
                  <a:lnTo>
                    <a:pt x="225" y="8172"/>
                  </a:lnTo>
                  <a:lnTo>
                    <a:pt x="225" y="8288"/>
                  </a:lnTo>
                  <a:cubicBezTo>
                    <a:pt x="1013" y="10860"/>
                    <a:pt x="3585" y="12321"/>
                    <a:pt x="7062" y="12876"/>
                  </a:cubicBezTo>
                  <a:cubicBezTo>
                    <a:pt x="1121" y="8960"/>
                    <a:pt x="2241" y="4140"/>
                    <a:pt x="4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32;p64">
              <a:extLst>
                <a:ext uri="{FF2B5EF4-FFF2-40B4-BE49-F238E27FC236}">
                  <a16:creationId xmlns:a16="http://schemas.microsoft.com/office/drawing/2014/main" id="{FD3B9952-DCD8-4432-B8B7-0DBD94821E2A}"/>
                </a:ext>
              </a:extLst>
            </p:cNvPr>
            <p:cNvSpPr/>
            <p:nvPr/>
          </p:nvSpPr>
          <p:spPr>
            <a:xfrm>
              <a:off x="4670314" y="2850316"/>
              <a:ext cx="82379" cy="66244"/>
            </a:xfrm>
            <a:custGeom>
              <a:avLst/>
              <a:gdLst/>
              <a:ahLst/>
              <a:cxnLst/>
              <a:rect l="l" t="t" r="r" b="b"/>
              <a:pathLst>
                <a:path w="3477" h="2796" extrusionOk="0">
                  <a:moveTo>
                    <a:pt x="1792" y="0"/>
                  </a:moveTo>
                  <a:cubicBezTo>
                    <a:pt x="896" y="0"/>
                    <a:pt x="0" y="556"/>
                    <a:pt x="0" y="1344"/>
                  </a:cubicBezTo>
                  <a:cubicBezTo>
                    <a:pt x="0" y="2016"/>
                    <a:pt x="672" y="2688"/>
                    <a:pt x="1685" y="2796"/>
                  </a:cubicBezTo>
                  <a:cubicBezTo>
                    <a:pt x="2581" y="2796"/>
                    <a:pt x="3360" y="2240"/>
                    <a:pt x="3477" y="1452"/>
                  </a:cubicBezTo>
                  <a:cubicBezTo>
                    <a:pt x="3477" y="780"/>
                    <a:pt x="2805" y="108"/>
                    <a:pt x="179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633;p64">
              <a:extLst>
                <a:ext uri="{FF2B5EF4-FFF2-40B4-BE49-F238E27FC236}">
                  <a16:creationId xmlns:a16="http://schemas.microsoft.com/office/drawing/2014/main" id="{BD0AA284-9214-4F2B-8E03-92E214E87747}"/>
                </a:ext>
              </a:extLst>
            </p:cNvPr>
            <p:cNvSpPr/>
            <p:nvPr/>
          </p:nvSpPr>
          <p:spPr>
            <a:xfrm>
              <a:off x="4890682" y="2863158"/>
              <a:ext cx="82166" cy="64396"/>
            </a:xfrm>
            <a:custGeom>
              <a:avLst/>
              <a:gdLst/>
              <a:ahLst/>
              <a:cxnLst/>
              <a:rect l="l" t="t" r="r" b="b"/>
              <a:pathLst>
                <a:path w="3468" h="2718" extrusionOk="0">
                  <a:moveTo>
                    <a:pt x="1571" y="1"/>
                  </a:moveTo>
                  <a:cubicBezTo>
                    <a:pt x="769" y="1"/>
                    <a:pt x="99" y="528"/>
                    <a:pt x="0" y="1250"/>
                  </a:cubicBezTo>
                  <a:cubicBezTo>
                    <a:pt x="0" y="2030"/>
                    <a:pt x="672" y="2702"/>
                    <a:pt x="1676" y="2702"/>
                  </a:cubicBezTo>
                  <a:cubicBezTo>
                    <a:pt x="1755" y="2712"/>
                    <a:pt x="1834" y="2717"/>
                    <a:pt x="1912" y="2717"/>
                  </a:cubicBezTo>
                  <a:cubicBezTo>
                    <a:pt x="2723" y="2717"/>
                    <a:pt x="3468" y="2185"/>
                    <a:pt x="3468" y="1474"/>
                  </a:cubicBezTo>
                  <a:cubicBezTo>
                    <a:pt x="3468" y="686"/>
                    <a:pt x="2796" y="14"/>
                    <a:pt x="1792" y="14"/>
                  </a:cubicBezTo>
                  <a:cubicBezTo>
                    <a:pt x="1717" y="5"/>
                    <a:pt x="1644" y="1"/>
                    <a:pt x="157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634;p64">
              <a:extLst>
                <a:ext uri="{FF2B5EF4-FFF2-40B4-BE49-F238E27FC236}">
                  <a16:creationId xmlns:a16="http://schemas.microsoft.com/office/drawing/2014/main" id="{13903158-3D5A-4AF0-B44D-A0C91EFE1D78}"/>
                </a:ext>
              </a:extLst>
            </p:cNvPr>
            <p:cNvSpPr/>
            <p:nvPr/>
          </p:nvSpPr>
          <p:spPr>
            <a:xfrm>
              <a:off x="4601297" y="3024175"/>
              <a:ext cx="100883" cy="120619"/>
            </a:xfrm>
            <a:custGeom>
              <a:avLst/>
              <a:gdLst/>
              <a:ahLst/>
              <a:cxnLst/>
              <a:rect l="l" t="t" r="r" b="b"/>
              <a:pathLst>
                <a:path w="4258" h="5091" extrusionOk="0">
                  <a:moveTo>
                    <a:pt x="1695" y="1"/>
                  </a:moveTo>
                  <a:cubicBezTo>
                    <a:pt x="1329" y="1"/>
                    <a:pt x="982" y="175"/>
                    <a:pt x="789" y="503"/>
                  </a:cubicBezTo>
                  <a:cubicBezTo>
                    <a:pt x="341" y="1058"/>
                    <a:pt x="117" y="1623"/>
                    <a:pt x="117" y="2178"/>
                  </a:cubicBezTo>
                  <a:cubicBezTo>
                    <a:pt x="1" y="2743"/>
                    <a:pt x="117" y="3298"/>
                    <a:pt x="341" y="3746"/>
                  </a:cubicBezTo>
                  <a:cubicBezTo>
                    <a:pt x="897" y="4642"/>
                    <a:pt x="1793" y="5090"/>
                    <a:pt x="2806" y="5090"/>
                  </a:cubicBezTo>
                  <a:lnTo>
                    <a:pt x="3137" y="5090"/>
                  </a:lnTo>
                  <a:cubicBezTo>
                    <a:pt x="3809" y="4983"/>
                    <a:pt x="4257" y="4418"/>
                    <a:pt x="4257" y="3746"/>
                  </a:cubicBezTo>
                  <a:cubicBezTo>
                    <a:pt x="4150" y="3074"/>
                    <a:pt x="3585" y="2626"/>
                    <a:pt x="2913" y="2626"/>
                  </a:cubicBezTo>
                  <a:cubicBezTo>
                    <a:pt x="2838" y="2665"/>
                    <a:pt x="2764" y="2678"/>
                    <a:pt x="2697" y="2678"/>
                  </a:cubicBezTo>
                  <a:cubicBezTo>
                    <a:pt x="2565" y="2678"/>
                    <a:pt x="2465" y="2626"/>
                    <a:pt x="2465" y="2626"/>
                  </a:cubicBezTo>
                  <a:cubicBezTo>
                    <a:pt x="2465" y="2519"/>
                    <a:pt x="2465" y="2295"/>
                    <a:pt x="2689" y="1954"/>
                  </a:cubicBezTo>
                  <a:cubicBezTo>
                    <a:pt x="3137" y="1399"/>
                    <a:pt x="3030" y="610"/>
                    <a:pt x="2465" y="279"/>
                  </a:cubicBezTo>
                  <a:cubicBezTo>
                    <a:pt x="2232" y="91"/>
                    <a:pt x="1959" y="1"/>
                    <a:pt x="169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635;p64">
              <a:extLst>
                <a:ext uri="{FF2B5EF4-FFF2-40B4-BE49-F238E27FC236}">
                  <a16:creationId xmlns:a16="http://schemas.microsoft.com/office/drawing/2014/main" id="{884ABDD9-3D8B-4E9C-846D-3495FF7D07AB}"/>
                </a:ext>
              </a:extLst>
            </p:cNvPr>
            <p:cNvSpPr/>
            <p:nvPr/>
          </p:nvSpPr>
          <p:spPr>
            <a:xfrm>
              <a:off x="4757978" y="311567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36;p64">
              <a:extLst>
                <a:ext uri="{FF2B5EF4-FFF2-40B4-BE49-F238E27FC236}">
                  <a16:creationId xmlns:a16="http://schemas.microsoft.com/office/drawing/2014/main" id="{EAC4B236-AD04-41F2-82AF-349B7FEEC143}"/>
                </a:ext>
              </a:extLst>
            </p:cNvPr>
            <p:cNvSpPr/>
            <p:nvPr/>
          </p:nvSpPr>
          <p:spPr>
            <a:xfrm>
              <a:off x="4757978" y="3075778"/>
              <a:ext cx="92804" cy="42481"/>
            </a:xfrm>
            <a:custGeom>
              <a:avLst/>
              <a:gdLst/>
              <a:ahLst/>
              <a:cxnLst/>
              <a:rect l="l" t="t" r="r" b="b"/>
              <a:pathLst>
                <a:path w="3917" h="1793" extrusionOk="0">
                  <a:moveTo>
                    <a:pt x="3361" y="0"/>
                  </a:moveTo>
                  <a:cubicBezTo>
                    <a:pt x="2124" y="672"/>
                    <a:pt x="673" y="1013"/>
                    <a:pt x="108" y="1013"/>
                  </a:cubicBezTo>
                  <a:cubicBezTo>
                    <a:pt x="1" y="1237"/>
                    <a:pt x="1" y="1461"/>
                    <a:pt x="1" y="1685"/>
                  </a:cubicBezTo>
                  <a:lnTo>
                    <a:pt x="1" y="1792"/>
                  </a:lnTo>
                  <a:cubicBezTo>
                    <a:pt x="673" y="1792"/>
                    <a:pt x="2465" y="1461"/>
                    <a:pt x="3916" y="672"/>
                  </a:cubicBezTo>
                  <a:cubicBezTo>
                    <a:pt x="3809" y="448"/>
                    <a:pt x="3585" y="224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37;p64">
              <a:extLst>
                <a:ext uri="{FF2B5EF4-FFF2-40B4-BE49-F238E27FC236}">
                  <a16:creationId xmlns:a16="http://schemas.microsoft.com/office/drawing/2014/main" id="{ABDB4C73-5224-4960-810A-52678E563A5E}"/>
                </a:ext>
              </a:extLst>
            </p:cNvPr>
            <p:cNvSpPr/>
            <p:nvPr/>
          </p:nvSpPr>
          <p:spPr>
            <a:xfrm>
              <a:off x="4757978" y="3115677"/>
              <a:ext cx="98111" cy="15945"/>
            </a:xfrm>
            <a:custGeom>
              <a:avLst/>
              <a:gdLst/>
              <a:ahLst/>
              <a:cxnLst/>
              <a:rect l="l" t="t" r="r" b="b"/>
              <a:pathLst>
                <a:path w="4141" h="673" extrusionOk="0"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" y="556"/>
                  </a:moveTo>
                  <a:lnTo>
                    <a:pt x="108" y="673"/>
                  </a:ln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638;p64">
              <a:extLst>
                <a:ext uri="{FF2B5EF4-FFF2-40B4-BE49-F238E27FC236}">
                  <a16:creationId xmlns:a16="http://schemas.microsoft.com/office/drawing/2014/main" id="{B1C08918-B16C-4C48-8EA7-4EF336DB5E6D}"/>
                </a:ext>
              </a:extLst>
            </p:cNvPr>
            <p:cNvSpPr/>
            <p:nvPr/>
          </p:nvSpPr>
          <p:spPr>
            <a:xfrm>
              <a:off x="4757978" y="3099755"/>
              <a:ext cx="98111" cy="47788"/>
            </a:xfrm>
            <a:custGeom>
              <a:avLst/>
              <a:gdLst/>
              <a:ahLst/>
              <a:cxnLst/>
              <a:rect l="l" t="t" r="r" b="b"/>
              <a:pathLst>
                <a:path w="4141" h="2017" extrusionOk="0">
                  <a:moveTo>
                    <a:pt x="4033" y="1"/>
                  </a:moveTo>
                  <a:cubicBezTo>
                    <a:pt x="2689" y="897"/>
                    <a:pt x="673" y="1228"/>
                    <a:pt x="1" y="1228"/>
                  </a:cubicBezTo>
                  <a:lnTo>
                    <a:pt x="108" y="1345"/>
                  </a:lnTo>
                  <a:lnTo>
                    <a:pt x="449" y="2017"/>
                  </a:lnTo>
                  <a:cubicBezTo>
                    <a:pt x="1345" y="1900"/>
                    <a:pt x="2913" y="1569"/>
                    <a:pt x="4140" y="897"/>
                  </a:cubicBezTo>
                  <a:lnTo>
                    <a:pt x="4140" y="673"/>
                  </a:lnTo>
                  <a:cubicBezTo>
                    <a:pt x="4140" y="449"/>
                    <a:pt x="4140" y="225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639;p64">
              <a:extLst>
                <a:ext uri="{FF2B5EF4-FFF2-40B4-BE49-F238E27FC236}">
                  <a16:creationId xmlns:a16="http://schemas.microsoft.com/office/drawing/2014/main" id="{60A0C9ED-3B5D-4302-832F-547EEBC318E0}"/>
                </a:ext>
              </a:extLst>
            </p:cNvPr>
            <p:cNvSpPr/>
            <p:nvPr/>
          </p:nvSpPr>
          <p:spPr>
            <a:xfrm>
              <a:off x="4500460" y="2668852"/>
              <a:ext cx="549453" cy="611385"/>
            </a:xfrm>
            <a:custGeom>
              <a:avLst/>
              <a:gdLst/>
              <a:ahLst/>
              <a:cxnLst/>
              <a:rect l="l" t="t" r="r" b="b"/>
              <a:pathLst>
                <a:path w="23191" h="25805" extrusionOk="0">
                  <a:moveTo>
                    <a:pt x="4306" y="700"/>
                  </a:moveTo>
                  <a:cubicBezTo>
                    <a:pt x="5630" y="700"/>
                    <a:pt x="6935" y="1241"/>
                    <a:pt x="7958" y="2059"/>
                  </a:cubicBezTo>
                  <a:cubicBezTo>
                    <a:pt x="7393" y="2283"/>
                    <a:pt x="6837" y="2507"/>
                    <a:pt x="6389" y="2839"/>
                  </a:cubicBezTo>
                  <a:cubicBezTo>
                    <a:pt x="5377" y="1835"/>
                    <a:pt x="4257" y="1387"/>
                    <a:pt x="3361" y="1163"/>
                  </a:cubicBezTo>
                  <a:cubicBezTo>
                    <a:pt x="3477" y="939"/>
                    <a:pt x="3701" y="715"/>
                    <a:pt x="3925" y="715"/>
                  </a:cubicBezTo>
                  <a:cubicBezTo>
                    <a:pt x="4052" y="705"/>
                    <a:pt x="4179" y="700"/>
                    <a:pt x="4306" y="700"/>
                  </a:cubicBezTo>
                  <a:close/>
                  <a:moveTo>
                    <a:pt x="20287" y="1593"/>
                  </a:moveTo>
                  <a:cubicBezTo>
                    <a:pt x="20654" y="1593"/>
                    <a:pt x="21026" y="1634"/>
                    <a:pt x="21398" y="1718"/>
                  </a:cubicBezTo>
                  <a:cubicBezTo>
                    <a:pt x="21622" y="1718"/>
                    <a:pt x="21846" y="1943"/>
                    <a:pt x="21954" y="2167"/>
                  </a:cubicBezTo>
                  <a:cubicBezTo>
                    <a:pt x="20950" y="2283"/>
                    <a:pt x="19830" y="2615"/>
                    <a:pt x="18710" y="3511"/>
                  </a:cubicBezTo>
                  <a:cubicBezTo>
                    <a:pt x="18262" y="3179"/>
                    <a:pt x="17814" y="2839"/>
                    <a:pt x="17250" y="2615"/>
                  </a:cubicBezTo>
                  <a:cubicBezTo>
                    <a:pt x="18171" y="1947"/>
                    <a:pt x="19212" y="1593"/>
                    <a:pt x="20287" y="1593"/>
                  </a:cubicBezTo>
                  <a:close/>
                  <a:moveTo>
                    <a:pt x="3029" y="1835"/>
                  </a:moveTo>
                  <a:lnTo>
                    <a:pt x="3029" y="1835"/>
                  </a:lnTo>
                  <a:cubicBezTo>
                    <a:pt x="3925" y="2059"/>
                    <a:pt x="4821" y="2507"/>
                    <a:pt x="5717" y="3287"/>
                  </a:cubicBezTo>
                  <a:cubicBezTo>
                    <a:pt x="5717" y="3287"/>
                    <a:pt x="5601" y="3287"/>
                    <a:pt x="5601" y="3403"/>
                  </a:cubicBezTo>
                  <a:cubicBezTo>
                    <a:pt x="4705" y="3959"/>
                    <a:pt x="4033" y="4747"/>
                    <a:pt x="3477" y="5527"/>
                  </a:cubicBezTo>
                  <a:cubicBezTo>
                    <a:pt x="2805" y="4075"/>
                    <a:pt x="2913" y="2731"/>
                    <a:pt x="3029" y="1835"/>
                  </a:cubicBezTo>
                  <a:close/>
                  <a:moveTo>
                    <a:pt x="22070" y="2839"/>
                  </a:moveTo>
                  <a:cubicBezTo>
                    <a:pt x="22178" y="3735"/>
                    <a:pt x="22178" y="5079"/>
                    <a:pt x="21282" y="6539"/>
                  </a:cubicBezTo>
                  <a:cubicBezTo>
                    <a:pt x="20834" y="5643"/>
                    <a:pt x="20278" y="4855"/>
                    <a:pt x="19490" y="4075"/>
                  </a:cubicBezTo>
                  <a:cubicBezTo>
                    <a:pt x="19382" y="4075"/>
                    <a:pt x="19382" y="4075"/>
                    <a:pt x="19266" y="3959"/>
                  </a:cubicBezTo>
                  <a:cubicBezTo>
                    <a:pt x="20278" y="3287"/>
                    <a:pt x="21282" y="2955"/>
                    <a:pt x="22070" y="2839"/>
                  </a:cubicBezTo>
                  <a:close/>
                  <a:moveTo>
                    <a:pt x="9974" y="6763"/>
                  </a:moveTo>
                  <a:cubicBezTo>
                    <a:pt x="9857" y="6763"/>
                    <a:pt x="9633" y="6871"/>
                    <a:pt x="9633" y="7095"/>
                  </a:cubicBezTo>
                  <a:lnTo>
                    <a:pt x="9633" y="7767"/>
                  </a:lnTo>
                  <a:cubicBezTo>
                    <a:pt x="9633" y="7991"/>
                    <a:pt x="9750" y="8107"/>
                    <a:pt x="9974" y="8107"/>
                  </a:cubicBezTo>
                  <a:cubicBezTo>
                    <a:pt x="10198" y="8107"/>
                    <a:pt x="10305" y="7991"/>
                    <a:pt x="10305" y="7767"/>
                  </a:cubicBezTo>
                  <a:lnTo>
                    <a:pt x="10422" y="7211"/>
                  </a:lnTo>
                  <a:cubicBezTo>
                    <a:pt x="10422" y="6987"/>
                    <a:pt x="10198" y="6763"/>
                    <a:pt x="9974" y="6763"/>
                  </a:cubicBezTo>
                  <a:close/>
                  <a:moveTo>
                    <a:pt x="17366" y="7211"/>
                  </a:moveTo>
                  <a:cubicBezTo>
                    <a:pt x="17142" y="7211"/>
                    <a:pt x="16918" y="7319"/>
                    <a:pt x="16918" y="7543"/>
                  </a:cubicBezTo>
                  <a:lnTo>
                    <a:pt x="16918" y="8107"/>
                  </a:lnTo>
                  <a:cubicBezTo>
                    <a:pt x="16918" y="8331"/>
                    <a:pt x="17026" y="8555"/>
                    <a:pt x="17250" y="8555"/>
                  </a:cubicBezTo>
                  <a:cubicBezTo>
                    <a:pt x="17474" y="8555"/>
                    <a:pt x="17698" y="8331"/>
                    <a:pt x="17698" y="8215"/>
                  </a:cubicBezTo>
                  <a:lnTo>
                    <a:pt x="17698" y="7543"/>
                  </a:lnTo>
                  <a:cubicBezTo>
                    <a:pt x="17698" y="7319"/>
                    <a:pt x="17590" y="7211"/>
                    <a:pt x="17366" y="7211"/>
                  </a:cubicBezTo>
                  <a:close/>
                  <a:moveTo>
                    <a:pt x="12716" y="7572"/>
                  </a:moveTo>
                  <a:cubicBezTo>
                    <a:pt x="12604" y="7572"/>
                    <a:pt x="12492" y="7601"/>
                    <a:pt x="12438" y="7659"/>
                  </a:cubicBezTo>
                  <a:cubicBezTo>
                    <a:pt x="12214" y="7767"/>
                    <a:pt x="12214" y="7991"/>
                    <a:pt x="12321" y="8107"/>
                  </a:cubicBezTo>
                  <a:cubicBezTo>
                    <a:pt x="12662" y="8555"/>
                    <a:pt x="13110" y="8779"/>
                    <a:pt x="13558" y="8779"/>
                  </a:cubicBezTo>
                  <a:lnTo>
                    <a:pt x="13665" y="8779"/>
                  </a:lnTo>
                  <a:cubicBezTo>
                    <a:pt x="14113" y="8779"/>
                    <a:pt x="14561" y="8663"/>
                    <a:pt x="14902" y="8331"/>
                  </a:cubicBezTo>
                  <a:cubicBezTo>
                    <a:pt x="15009" y="8107"/>
                    <a:pt x="15009" y="7883"/>
                    <a:pt x="14902" y="7767"/>
                  </a:cubicBezTo>
                  <a:cubicBezTo>
                    <a:pt x="14790" y="7713"/>
                    <a:pt x="14678" y="7686"/>
                    <a:pt x="14579" y="7686"/>
                  </a:cubicBezTo>
                  <a:cubicBezTo>
                    <a:pt x="14481" y="7686"/>
                    <a:pt x="14396" y="7713"/>
                    <a:pt x="14337" y="7767"/>
                  </a:cubicBezTo>
                  <a:cubicBezTo>
                    <a:pt x="14174" y="7930"/>
                    <a:pt x="14010" y="8037"/>
                    <a:pt x="13847" y="8037"/>
                  </a:cubicBezTo>
                  <a:cubicBezTo>
                    <a:pt x="13786" y="8037"/>
                    <a:pt x="13726" y="8022"/>
                    <a:pt x="13665" y="7991"/>
                  </a:cubicBezTo>
                  <a:cubicBezTo>
                    <a:pt x="13334" y="7991"/>
                    <a:pt x="13110" y="7883"/>
                    <a:pt x="12993" y="7659"/>
                  </a:cubicBezTo>
                  <a:cubicBezTo>
                    <a:pt x="12940" y="7601"/>
                    <a:pt x="12828" y="7572"/>
                    <a:pt x="12716" y="7572"/>
                  </a:cubicBezTo>
                  <a:close/>
                  <a:moveTo>
                    <a:pt x="7451" y="8358"/>
                  </a:moveTo>
                  <a:cubicBezTo>
                    <a:pt x="7032" y="8358"/>
                    <a:pt x="6613" y="8385"/>
                    <a:pt x="6389" y="8439"/>
                  </a:cubicBezTo>
                  <a:cubicBezTo>
                    <a:pt x="6165" y="8439"/>
                    <a:pt x="6049" y="8663"/>
                    <a:pt x="6165" y="8887"/>
                  </a:cubicBezTo>
                  <a:cubicBezTo>
                    <a:pt x="6165" y="9003"/>
                    <a:pt x="6273" y="9111"/>
                    <a:pt x="6497" y="9111"/>
                  </a:cubicBezTo>
                  <a:cubicBezTo>
                    <a:pt x="6796" y="9111"/>
                    <a:pt x="7345" y="9063"/>
                    <a:pt x="7811" y="9063"/>
                  </a:cubicBezTo>
                  <a:cubicBezTo>
                    <a:pt x="8044" y="9063"/>
                    <a:pt x="8256" y="9075"/>
                    <a:pt x="8406" y="9111"/>
                  </a:cubicBezTo>
                  <a:cubicBezTo>
                    <a:pt x="8448" y="9133"/>
                    <a:pt x="8490" y="9143"/>
                    <a:pt x="8531" y="9143"/>
                  </a:cubicBezTo>
                  <a:cubicBezTo>
                    <a:pt x="8706" y="9143"/>
                    <a:pt x="8854" y="8961"/>
                    <a:pt x="8854" y="8779"/>
                  </a:cubicBezTo>
                  <a:cubicBezTo>
                    <a:pt x="8854" y="8663"/>
                    <a:pt x="8737" y="8439"/>
                    <a:pt x="8513" y="8439"/>
                  </a:cubicBezTo>
                  <a:cubicBezTo>
                    <a:pt x="8289" y="8385"/>
                    <a:pt x="7870" y="8358"/>
                    <a:pt x="7451" y="8358"/>
                  </a:cubicBezTo>
                  <a:close/>
                  <a:moveTo>
                    <a:pt x="18594" y="8887"/>
                  </a:moveTo>
                  <a:cubicBezTo>
                    <a:pt x="18370" y="9003"/>
                    <a:pt x="18262" y="9111"/>
                    <a:pt x="18262" y="9335"/>
                  </a:cubicBezTo>
                  <a:cubicBezTo>
                    <a:pt x="18262" y="9559"/>
                    <a:pt x="18486" y="9675"/>
                    <a:pt x="18710" y="9675"/>
                  </a:cubicBezTo>
                  <a:cubicBezTo>
                    <a:pt x="19158" y="9675"/>
                    <a:pt x="20162" y="9783"/>
                    <a:pt x="20502" y="9899"/>
                  </a:cubicBezTo>
                  <a:lnTo>
                    <a:pt x="20610" y="9899"/>
                  </a:lnTo>
                  <a:cubicBezTo>
                    <a:pt x="20834" y="9899"/>
                    <a:pt x="20950" y="9783"/>
                    <a:pt x="21058" y="9675"/>
                  </a:cubicBezTo>
                  <a:cubicBezTo>
                    <a:pt x="21058" y="9451"/>
                    <a:pt x="20950" y="9227"/>
                    <a:pt x="20726" y="9227"/>
                  </a:cubicBezTo>
                  <a:cubicBezTo>
                    <a:pt x="20278" y="9003"/>
                    <a:pt x="19158" y="8887"/>
                    <a:pt x="18594" y="8887"/>
                  </a:cubicBezTo>
                  <a:close/>
                  <a:moveTo>
                    <a:pt x="8737" y="9675"/>
                  </a:moveTo>
                  <a:cubicBezTo>
                    <a:pt x="8182" y="9783"/>
                    <a:pt x="7062" y="10231"/>
                    <a:pt x="6721" y="10571"/>
                  </a:cubicBezTo>
                  <a:cubicBezTo>
                    <a:pt x="6497" y="10679"/>
                    <a:pt x="6497" y="10903"/>
                    <a:pt x="6613" y="11019"/>
                  </a:cubicBezTo>
                  <a:cubicBezTo>
                    <a:pt x="6721" y="11127"/>
                    <a:pt x="6837" y="11243"/>
                    <a:pt x="6945" y="11243"/>
                  </a:cubicBezTo>
                  <a:cubicBezTo>
                    <a:pt x="6945" y="11243"/>
                    <a:pt x="7062" y="11243"/>
                    <a:pt x="7169" y="11127"/>
                  </a:cubicBezTo>
                  <a:cubicBezTo>
                    <a:pt x="7510" y="10903"/>
                    <a:pt x="8406" y="10571"/>
                    <a:pt x="8854" y="10455"/>
                  </a:cubicBezTo>
                  <a:cubicBezTo>
                    <a:pt x="9078" y="10347"/>
                    <a:pt x="9185" y="10231"/>
                    <a:pt x="9185" y="10007"/>
                  </a:cubicBezTo>
                  <a:cubicBezTo>
                    <a:pt x="9078" y="9783"/>
                    <a:pt x="8854" y="9675"/>
                    <a:pt x="8737" y="9675"/>
                  </a:cubicBezTo>
                  <a:close/>
                  <a:moveTo>
                    <a:pt x="18193" y="10189"/>
                  </a:moveTo>
                  <a:cubicBezTo>
                    <a:pt x="18035" y="10189"/>
                    <a:pt x="17893" y="10291"/>
                    <a:pt x="17814" y="10455"/>
                  </a:cubicBezTo>
                  <a:cubicBezTo>
                    <a:pt x="17814" y="10679"/>
                    <a:pt x="17922" y="10903"/>
                    <a:pt x="18146" y="10903"/>
                  </a:cubicBezTo>
                  <a:cubicBezTo>
                    <a:pt x="18486" y="11019"/>
                    <a:pt x="19382" y="11575"/>
                    <a:pt x="19714" y="11799"/>
                  </a:cubicBezTo>
                  <a:cubicBezTo>
                    <a:pt x="19830" y="11915"/>
                    <a:pt x="19938" y="11915"/>
                    <a:pt x="19938" y="11915"/>
                  </a:cubicBezTo>
                  <a:cubicBezTo>
                    <a:pt x="20054" y="11915"/>
                    <a:pt x="20162" y="11915"/>
                    <a:pt x="20278" y="11799"/>
                  </a:cubicBezTo>
                  <a:cubicBezTo>
                    <a:pt x="20386" y="11575"/>
                    <a:pt x="20386" y="11351"/>
                    <a:pt x="20278" y="11243"/>
                  </a:cubicBezTo>
                  <a:cubicBezTo>
                    <a:pt x="19830" y="10903"/>
                    <a:pt x="18818" y="10347"/>
                    <a:pt x="18370" y="10231"/>
                  </a:cubicBezTo>
                  <a:cubicBezTo>
                    <a:pt x="18310" y="10202"/>
                    <a:pt x="18250" y="10189"/>
                    <a:pt x="18193" y="10189"/>
                  </a:cubicBezTo>
                  <a:close/>
                  <a:moveTo>
                    <a:pt x="7393" y="15383"/>
                  </a:moveTo>
                  <a:lnTo>
                    <a:pt x="7393" y="15383"/>
                  </a:lnTo>
                  <a:cubicBezTo>
                    <a:pt x="8630" y="15831"/>
                    <a:pt x="10198" y="16172"/>
                    <a:pt x="11873" y="16172"/>
                  </a:cubicBezTo>
                  <a:cubicBezTo>
                    <a:pt x="12214" y="16279"/>
                    <a:pt x="12545" y="16279"/>
                    <a:pt x="12993" y="16279"/>
                  </a:cubicBezTo>
                  <a:cubicBezTo>
                    <a:pt x="14678" y="16279"/>
                    <a:pt x="16246" y="16055"/>
                    <a:pt x="17474" y="15607"/>
                  </a:cubicBezTo>
                  <a:lnTo>
                    <a:pt x="17474" y="16055"/>
                  </a:lnTo>
                  <a:cubicBezTo>
                    <a:pt x="17366" y="16172"/>
                    <a:pt x="17250" y="16279"/>
                    <a:pt x="17026" y="16279"/>
                  </a:cubicBezTo>
                  <a:cubicBezTo>
                    <a:pt x="16918" y="16396"/>
                    <a:pt x="16694" y="16396"/>
                    <a:pt x="16470" y="16396"/>
                  </a:cubicBezTo>
                  <a:cubicBezTo>
                    <a:pt x="15574" y="16396"/>
                    <a:pt x="14230" y="16503"/>
                    <a:pt x="13334" y="16951"/>
                  </a:cubicBezTo>
                  <a:cubicBezTo>
                    <a:pt x="13276" y="17010"/>
                    <a:pt x="13220" y="17039"/>
                    <a:pt x="13178" y="17039"/>
                  </a:cubicBezTo>
                  <a:cubicBezTo>
                    <a:pt x="13137" y="17039"/>
                    <a:pt x="13110" y="17010"/>
                    <a:pt x="13110" y="16951"/>
                  </a:cubicBezTo>
                  <a:cubicBezTo>
                    <a:pt x="11990" y="16396"/>
                    <a:pt x="9857" y="16055"/>
                    <a:pt x="7510" y="15831"/>
                  </a:cubicBezTo>
                  <a:cubicBezTo>
                    <a:pt x="7510" y="15724"/>
                    <a:pt x="7393" y="15500"/>
                    <a:pt x="7393" y="15383"/>
                  </a:cubicBezTo>
                  <a:close/>
                  <a:moveTo>
                    <a:pt x="20950" y="13260"/>
                  </a:moveTo>
                  <a:cubicBezTo>
                    <a:pt x="21282" y="13260"/>
                    <a:pt x="21506" y="13367"/>
                    <a:pt x="21622" y="13591"/>
                  </a:cubicBezTo>
                  <a:cubicBezTo>
                    <a:pt x="21954" y="13932"/>
                    <a:pt x="21846" y="14487"/>
                    <a:pt x="21506" y="14711"/>
                  </a:cubicBezTo>
                  <a:cubicBezTo>
                    <a:pt x="20386" y="15607"/>
                    <a:pt x="18594" y="16727"/>
                    <a:pt x="17026" y="17399"/>
                  </a:cubicBezTo>
                  <a:lnTo>
                    <a:pt x="17026" y="17068"/>
                  </a:lnTo>
                  <a:lnTo>
                    <a:pt x="17142" y="17068"/>
                  </a:lnTo>
                  <a:cubicBezTo>
                    <a:pt x="17698" y="16951"/>
                    <a:pt x="17922" y="16727"/>
                    <a:pt x="18038" y="16503"/>
                  </a:cubicBezTo>
                  <a:cubicBezTo>
                    <a:pt x="18262" y="16172"/>
                    <a:pt x="18370" y="15724"/>
                    <a:pt x="18262" y="15276"/>
                  </a:cubicBezTo>
                  <a:cubicBezTo>
                    <a:pt x="18486" y="15276"/>
                    <a:pt x="18594" y="15159"/>
                    <a:pt x="18818" y="15052"/>
                  </a:cubicBezTo>
                  <a:cubicBezTo>
                    <a:pt x="19714" y="14604"/>
                    <a:pt x="20502" y="13932"/>
                    <a:pt x="20950" y="13260"/>
                  </a:cubicBezTo>
                  <a:close/>
                  <a:moveTo>
                    <a:pt x="6049" y="15383"/>
                  </a:moveTo>
                  <a:cubicBezTo>
                    <a:pt x="6165" y="15383"/>
                    <a:pt x="6389" y="15500"/>
                    <a:pt x="6497" y="15607"/>
                  </a:cubicBezTo>
                  <a:cubicBezTo>
                    <a:pt x="6721" y="15724"/>
                    <a:pt x="6837" y="15831"/>
                    <a:pt x="6837" y="16055"/>
                  </a:cubicBezTo>
                  <a:cubicBezTo>
                    <a:pt x="6837" y="16279"/>
                    <a:pt x="6837" y="16503"/>
                    <a:pt x="6721" y="16727"/>
                  </a:cubicBezTo>
                  <a:cubicBezTo>
                    <a:pt x="6389" y="17068"/>
                    <a:pt x="6273" y="17516"/>
                    <a:pt x="6389" y="17740"/>
                  </a:cubicBezTo>
                  <a:cubicBezTo>
                    <a:pt x="6497" y="17964"/>
                    <a:pt x="6837" y="18071"/>
                    <a:pt x="7169" y="18071"/>
                  </a:cubicBezTo>
                  <a:cubicBezTo>
                    <a:pt x="7393" y="18071"/>
                    <a:pt x="7617" y="18071"/>
                    <a:pt x="7734" y="18188"/>
                  </a:cubicBezTo>
                  <a:cubicBezTo>
                    <a:pt x="7958" y="18412"/>
                    <a:pt x="8065" y="18519"/>
                    <a:pt x="8065" y="18743"/>
                  </a:cubicBezTo>
                  <a:cubicBezTo>
                    <a:pt x="8065" y="18967"/>
                    <a:pt x="8065" y="19191"/>
                    <a:pt x="7958" y="19415"/>
                  </a:cubicBezTo>
                  <a:cubicBezTo>
                    <a:pt x="7734" y="19532"/>
                    <a:pt x="7617" y="19639"/>
                    <a:pt x="7393" y="19756"/>
                  </a:cubicBezTo>
                  <a:lnTo>
                    <a:pt x="7062" y="19756"/>
                  </a:lnTo>
                  <a:cubicBezTo>
                    <a:pt x="6165" y="19756"/>
                    <a:pt x="5377" y="19308"/>
                    <a:pt x="4929" y="18636"/>
                  </a:cubicBezTo>
                  <a:cubicBezTo>
                    <a:pt x="4705" y="18188"/>
                    <a:pt x="4597" y="17740"/>
                    <a:pt x="4705" y="17292"/>
                  </a:cubicBezTo>
                  <a:cubicBezTo>
                    <a:pt x="4705" y="16727"/>
                    <a:pt x="4929" y="16279"/>
                    <a:pt x="5377" y="15724"/>
                  </a:cubicBezTo>
                  <a:cubicBezTo>
                    <a:pt x="5493" y="15607"/>
                    <a:pt x="5601" y="15500"/>
                    <a:pt x="5825" y="15383"/>
                  </a:cubicBezTo>
                  <a:close/>
                  <a:moveTo>
                    <a:pt x="7510" y="16620"/>
                  </a:moveTo>
                  <a:cubicBezTo>
                    <a:pt x="9526" y="16727"/>
                    <a:pt x="11766" y="17068"/>
                    <a:pt x="12662" y="17623"/>
                  </a:cubicBezTo>
                  <a:cubicBezTo>
                    <a:pt x="12886" y="17740"/>
                    <a:pt x="12993" y="17740"/>
                    <a:pt x="13217" y="17740"/>
                  </a:cubicBezTo>
                  <a:cubicBezTo>
                    <a:pt x="13334" y="17740"/>
                    <a:pt x="13558" y="17740"/>
                    <a:pt x="13665" y="17623"/>
                  </a:cubicBezTo>
                  <a:cubicBezTo>
                    <a:pt x="14337" y="17292"/>
                    <a:pt x="15457" y="17175"/>
                    <a:pt x="16354" y="17175"/>
                  </a:cubicBezTo>
                  <a:cubicBezTo>
                    <a:pt x="16354" y="17399"/>
                    <a:pt x="16354" y="17623"/>
                    <a:pt x="16246" y="17964"/>
                  </a:cubicBezTo>
                  <a:cubicBezTo>
                    <a:pt x="15932" y="20335"/>
                    <a:pt x="13721" y="22143"/>
                    <a:pt x="11179" y="22143"/>
                  </a:cubicBezTo>
                  <a:cubicBezTo>
                    <a:pt x="10964" y="22143"/>
                    <a:pt x="10748" y="22130"/>
                    <a:pt x="10529" y="22104"/>
                  </a:cubicBezTo>
                  <a:cubicBezTo>
                    <a:pt x="9526" y="21996"/>
                    <a:pt x="8737" y="21656"/>
                    <a:pt x="7958" y="21100"/>
                  </a:cubicBezTo>
                  <a:cubicBezTo>
                    <a:pt x="7734" y="20983"/>
                    <a:pt x="7617" y="20759"/>
                    <a:pt x="7393" y="20652"/>
                  </a:cubicBezTo>
                  <a:lnTo>
                    <a:pt x="7393" y="20535"/>
                  </a:lnTo>
                  <a:cubicBezTo>
                    <a:pt x="7393" y="20535"/>
                    <a:pt x="7286" y="20535"/>
                    <a:pt x="7286" y="20428"/>
                  </a:cubicBezTo>
                  <a:lnTo>
                    <a:pt x="7393" y="20428"/>
                  </a:lnTo>
                  <a:cubicBezTo>
                    <a:pt x="7841" y="20428"/>
                    <a:pt x="8182" y="20204"/>
                    <a:pt x="8513" y="19863"/>
                  </a:cubicBezTo>
                  <a:cubicBezTo>
                    <a:pt x="8737" y="19532"/>
                    <a:pt x="8854" y="19191"/>
                    <a:pt x="8854" y="18743"/>
                  </a:cubicBezTo>
                  <a:cubicBezTo>
                    <a:pt x="8737" y="18295"/>
                    <a:pt x="8630" y="17964"/>
                    <a:pt x="8289" y="17623"/>
                  </a:cubicBezTo>
                  <a:cubicBezTo>
                    <a:pt x="7958" y="17399"/>
                    <a:pt x="7617" y="17292"/>
                    <a:pt x="7169" y="17292"/>
                  </a:cubicBezTo>
                  <a:cubicBezTo>
                    <a:pt x="7286" y="17292"/>
                    <a:pt x="7286" y="17175"/>
                    <a:pt x="7286" y="17175"/>
                  </a:cubicBezTo>
                  <a:cubicBezTo>
                    <a:pt x="7393" y="16951"/>
                    <a:pt x="7510" y="16844"/>
                    <a:pt x="7510" y="16620"/>
                  </a:cubicBezTo>
                  <a:close/>
                  <a:moveTo>
                    <a:pt x="3925" y="17740"/>
                  </a:moveTo>
                  <a:cubicBezTo>
                    <a:pt x="3925" y="18188"/>
                    <a:pt x="4033" y="18636"/>
                    <a:pt x="4257" y="18967"/>
                  </a:cubicBezTo>
                  <a:cubicBezTo>
                    <a:pt x="4481" y="19308"/>
                    <a:pt x="4597" y="19532"/>
                    <a:pt x="4821" y="19639"/>
                  </a:cubicBezTo>
                  <a:cubicBezTo>
                    <a:pt x="3809" y="19980"/>
                    <a:pt x="2581" y="20311"/>
                    <a:pt x="1121" y="21996"/>
                  </a:cubicBezTo>
                  <a:cubicBezTo>
                    <a:pt x="1013" y="22104"/>
                    <a:pt x="1013" y="22220"/>
                    <a:pt x="897" y="22328"/>
                  </a:cubicBezTo>
                  <a:cubicBezTo>
                    <a:pt x="897" y="22220"/>
                    <a:pt x="897" y="22220"/>
                    <a:pt x="1013" y="22104"/>
                  </a:cubicBezTo>
                  <a:cubicBezTo>
                    <a:pt x="1569" y="20759"/>
                    <a:pt x="2689" y="19191"/>
                    <a:pt x="3925" y="17740"/>
                  </a:cubicBezTo>
                  <a:close/>
                  <a:moveTo>
                    <a:pt x="5717" y="20204"/>
                  </a:moveTo>
                  <a:cubicBezTo>
                    <a:pt x="5941" y="20311"/>
                    <a:pt x="6049" y="20311"/>
                    <a:pt x="6165" y="20428"/>
                  </a:cubicBezTo>
                  <a:lnTo>
                    <a:pt x="6497" y="20759"/>
                  </a:lnTo>
                  <a:cubicBezTo>
                    <a:pt x="6049" y="20876"/>
                    <a:pt x="5717" y="20983"/>
                    <a:pt x="5377" y="21100"/>
                  </a:cubicBezTo>
                  <a:cubicBezTo>
                    <a:pt x="4373" y="21324"/>
                    <a:pt x="3477" y="21656"/>
                    <a:pt x="2357" y="23000"/>
                  </a:cubicBezTo>
                  <a:cubicBezTo>
                    <a:pt x="2241" y="23000"/>
                    <a:pt x="2241" y="23000"/>
                    <a:pt x="2133" y="23116"/>
                  </a:cubicBezTo>
                  <a:lnTo>
                    <a:pt x="2017" y="23116"/>
                  </a:lnTo>
                  <a:cubicBezTo>
                    <a:pt x="1909" y="23116"/>
                    <a:pt x="1909" y="23116"/>
                    <a:pt x="1793" y="23000"/>
                  </a:cubicBezTo>
                  <a:cubicBezTo>
                    <a:pt x="1793" y="23000"/>
                    <a:pt x="1685" y="23000"/>
                    <a:pt x="1685" y="22892"/>
                  </a:cubicBezTo>
                  <a:lnTo>
                    <a:pt x="1685" y="22776"/>
                  </a:lnTo>
                  <a:lnTo>
                    <a:pt x="1685" y="22444"/>
                  </a:lnTo>
                  <a:cubicBezTo>
                    <a:pt x="3029" y="20983"/>
                    <a:pt x="4149" y="20652"/>
                    <a:pt x="5153" y="20428"/>
                  </a:cubicBezTo>
                  <a:cubicBezTo>
                    <a:pt x="5377" y="20311"/>
                    <a:pt x="5493" y="20311"/>
                    <a:pt x="5717" y="20204"/>
                  </a:cubicBezTo>
                  <a:close/>
                  <a:moveTo>
                    <a:pt x="7062" y="21324"/>
                  </a:moveTo>
                  <a:cubicBezTo>
                    <a:pt x="7169" y="21324"/>
                    <a:pt x="7169" y="21431"/>
                    <a:pt x="7169" y="21431"/>
                  </a:cubicBezTo>
                  <a:cubicBezTo>
                    <a:pt x="6837" y="21880"/>
                    <a:pt x="6273" y="22328"/>
                    <a:pt x="5493" y="22776"/>
                  </a:cubicBezTo>
                  <a:cubicBezTo>
                    <a:pt x="5153" y="22892"/>
                    <a:pt x="4929" y="23116"/>
                    <a:pt x="4821" y="23448"/>
                  </a:cubicBezTo>
                  <a:cubicBezTo>
                    <a:pt x="4149" y="23448"/>
                    <a:pt x="3585" y="23340"/>
                    <a:pt x="3137" y="23224"/>
                  </a:cubicBezTo>
                  <a:cubicBezTo>
                    <a:pt x="3925" y="22220"/>
                    <a:pt x="4705" y="22104"/>
                    <a:pt x="5493" y="21880"/>
                  </a:cubicBezTo>
                  <a:cubicBezTo>
                    <a:pt x="6049" y="21772"/>
                    <a:pt x="6497" y="21548"/>
                    <a:pt x="7062" y="21324"/>
                  </a:cubicBezTo>
                  <a:close/>
                  <a:moveTo>
                    <a:pt x="10422" y="22776"/>
                  </a:moveTo>
                  <a:cubicBezTo>
                    <a:pt x="10646" y="22892"/>
                    <a:pt x="10977" y="22892"/>
                    <a:pt x="11201" y="22892"/>
                  </a:cubicBezTo>
                  <a:cubicBezTo>
                    <a:pt x="11094" y="22892"/>
                    <a:pt x="11094" y="22892"/>
                    <a:pt x="11094" y="23000"/>
                  </a:cubicBezTo>
                  <a:lnTo>
                    <a:pt x="10753" y="23340"/>
                  </a:lnTo>
                  <a:cubicBezTo>
                    <a:pt x="10422" y="23340"/>
                    <a:pt x="10081" y="23448"/>
                    <a:pt x="9750" y="23448"/>
                  </a:cubicBezTo>
                  <a:cubicBezTo>
                    <a:pt x="9857" y="23224"/>
                    <a:pt x="10081" y="23000"/>
                    <a:pt x="10198" y="22776"/>
                  </a:cubicBezTo>
                  <a:close/>
                  <a:moveTo>
                    <a:pt x="7841" y="21880"/>
                  </a:moveTo>
                  <a:cubicBezTo>
                    <a:pt x="8289" y="22220"/>
                    <a:pt x="8854" y="22444"/>
                    <a:pt x="9409" y="22552"/>
                  </a:cubicBezTo>
                  <a:cubicBezTo>
                    <a:pt x="8737" y="23448"/>
                    <a:pt x="7841" y="24236"/>
                    <a:pt x="6613" y="24908"/>
                  </a:cubicBezTo>
                  <a:cubicBezTo>
                    <a:pt x="6497" y="25016"/>
                    <a:pt x="6389" y="25016"/>
                    <a:pt x="6165" y="25016"/>
                  </a:cubicBezTo>
                  <a:cubicBezTo>
                    <a:pt x="5941" y="25016"/>
                    <a:pt x="5601" y="24792"/>
                    <a:pt x="5493" y="24568"/>
                  </a:cubicBezTo>
                  <a:cubicBezTo>
                    <a:pt x="5269" y="24120"/>
                    <a:pt x="5377" y="23672"/>
                    <a:pt x="5825" y="23448"/>
                  </a:cubicBezTo>
                  <a:cubicBezTo>
                    <a:pt x="6721" y="22892"/>
                    <a:pt x="7393" y="22328"/>
                    <a:pt x="7841" y="21880"/>
                  </a:cubicBezTo>
                  <a:close/>
                  <a:moveTo>
                    <a:pt x="4525" y="0"/>
                  </a:moveTo>
                  <a:cubicBezTo>
                    <a:pt x="4290" y="0"/>
                    <a:pt x="4051" y="14"/>
                    <a:pt x="3809" y="43"/>
                  </a:cubicBezTo>
                  <a:cubicBezTo>
                    <a:pt x="3253" y="43"/>
                    <a:pt x="2805" y="374"/>
                    <a:pt x="2581" y="939"/>
                  </a:cubicBezTo>
                  <a:cubicBezTo>
                    <a:pt x="1909" y="2731"/>
                    <a:pt x="2133" y="4747"/>
                    <a:pt x="3029" y="6315"/>
                  </a:cubicBezTo>
                  <a:cubicBezTo>
                    <a:pt x="2581" y="7211"/>
                    <a:pt x="2357" y="8107"/>
                    <a:pt x="2357" y="9111"/>
                  </a:cubicBezTo>
                  <a:cubicBezTo>
                    <a:pt x="2241" y="10455"/>
                    <a:pt x="2581" y="11691"/>
                    <a:pt x="3361" y="12695"/>
                  </a:cubicBezTo>
                  <a:cubicBezTo>
                    <a:pt x="3443" y="12778"/>
                    <a:pt x="3580" y="12856"/>
                    <a:pt x="3691" y="12856"/>
                  </a:cubicBezTo>
                  <a:cubicBezTo>
                    <a:pt x="3737" y="12856"/>
                    <a:pt x="3778" y="12843"/>
                    <a:pt x="3809" y="12812"/>
                  </a:cubicBezTo>
                  <a:cubicBezTo>
                    <a:pt x="4033" y="12695"/>
                    <a:pt x="4033" y="12471"/>
                    <a:pt x="3925" y="12247"/>
                  </a:cubicBezTo>
                  <a:cubicBezTo>
                    <a:pt x="3253" y="11351"/>
                    <a:pt x="3029" y="10347"/>
                    <a:pt x="3029" y="9111"/>
                  </a:cubicBezTo>
                  <a:cubicBezTo>
                    <a:pt x="3242" y="5173"/>
                    <a:pt x="7202" y="2142"/>
                    <a:pt x="11831" y="2142"/>
                  </a:cubicBezTo>
                  <a:cubicBezTo>
                    <a:pt x="12067" y="2142"/>
                    <a:pt x="12306" y="2150"/>
                    <a:pt x="12545" y="2167"/>
                  </a:cubicBezTo>
                  <a:cubicBezTo>
                    <a:pt x="17590" y="2391"/>
                    <a:pt x="21506" y="5975"/>
                    <a:pt x="21282" y="10123"/>
                  </a:cubicBezTo>
                  <a:cubicBezTo>
                    <a:pt x="21282" y="11019"/>
                    <a:pt x="20950" y="11915"/>
                    <a:pt x="20502" y="12588"/>
                  </a:cubicBezTo>
                  <a:lnTo>
                    <a:pt x="20502" y="12695"/>
                  </a:lnTo>
                  <a:cubicBezTo>
                    <a:pt x="20054" y="13367"/>
                    <a:pt x="19382" y="13932"/>
                    <a:pt x="18486" y="14380"/>
                  </a:cubicBezTo>
                  <a:cubicBezTo>
                    <a:pt x="18262" y="14487"/>
                    <a:pt x="17922" y="14604"/>
                    <a:pt x="17698" y="14711"/>
                  </a:cubicBezTo>
                  <a:cubicBezTo>
                    <a:pt x="16377" y="15277"/>
                    <a:pt x="14738" y="15525"/>
                    <a:pt x="12916" y="15525"/>
                  </a:cubicBezTo>
                  <a:cubicBezTo>
                    <a:pt x="12575" y="15525"/>
                    <a:pt x="12227" y="15517"/>
                    <a:pt x="11873" y="15500"/>
                  </a:cubicBezTo>
                  <a:cubicBezTo>
                    <a:pt x="9302" y="15276"/>
                    <a:pt x="7169" y="14711"/>
                    <a:pt x="5717" y="13815"/>
                  </a:cubicBezTo>
                  <a:lnTo>
                    <a:pt x="5601" y="13815"/>
                  </a:lnTo>
                  <a:cubicBezTo>
                    <a:pt x="5493" y="13708"/>
                    <a:pt x="5269" y="13591"/>
                    <a:pt x="5045" y="13367"/>
                  </a:cubicBezTo>
                  <a:cubicBezTo>
                    <a:pt x="5012" y="13336"/>
                    <a:pt x="4969" y="13323"/>
                    <a:pt x="4922" y="13323"/>
                  </a:cubicBezTo>
                  <a:cubicBezTo>
                    <a:pt x="4809" y="13323"/>
                    <a:pt x="4674" y="13401"/>
                    <a:pt x="4597" y="13484"/>
                  </a:cubicBezTo>
                  <a:cubicBezTo>
                    <a:pt x="4373" y="13708"/>
                    <a:pt x="4481" y="13932"/>
                    <a:pt x="4597" y="14039"/>
                  </a:cubicBezTo>
                  <a:cubicBezTo>
                    <a:pt x="4705" y="14156"/>
                    <a:pt x="4821" y="14156"/>
                    <a:pt x="5045" y="14263"/>
                  </a:cubicBezTo>
                  <a:cubicBezTo>
                    <a:pt x="4929" y="14604"/>
                    <a:pt x="4821" y="14828"/>
                    <a:pt x="4929" y="15052"/>
                  </a:cubicBezTo>
                  <a:cubicBezTo>
                    <a:pt x="4821" y="15159"/>
                    <a:pt x="4821" y="15276"/>
                    <a:pt x="4705" y="15276"/>
                  </a:cubicBezTo>
                  <a:cubicBezTo>
                    <a:pt x="4481" y="15724"/>
                    <a:pt x="4257" y="16055"/>
                    <a:pt x="4149" y="16396"/>
                  </a:cubicBezTo>
                  <a:cubicBezTo>
                    <a:pt x="2465" y="18188"/>
                    <a:pt x="1013" y="20087"/>
                    <a:pt x="341" y="21772"/>
                  </a:cubicBezTo>
                  <a:cubicBezTo>
                    <a:pt x="1" y="22328"/>
                    <a:pt x="225" y="22892"/>
                    <a:pt x="789" y="23224"/>
                  </a:cubicBezTo>
                  <a:cubicBezTo>
                    <a:pt x="897" y="23340"/>
                    <a:pt x="1013" y="23340"/>
                    <a:pt x="1121" y="23448"/>
                  </a:cubicBezTo>
                  <a:cubicBezTo>
                    <a:pt x="1237" y="23448"/>
                    <a:pt x="1237" y="23564"/>
                    <a:pt x="1345" y="23564"/>
                  </a:cubicBezTo>
                  <a:cubicBezTo>
                    <a:pt x="1461" y="23788"/>
                    <a:pt x="1793" y="23896"/>
                    <a:pt x="2017" y="23896"/>
                  </a:cubicBezTo>
                  <a:cubicBezTo>
                    <a:pt x="2133" y="23896"/>
                    <a:pt x="2241" y="23896"/>
                    <a:pt x="2357" y="23788"/>
                  </a:cubicBezTo>
                  <a:cubicBezTo>
                    <a:pt x="2913" y="24012"/>
                    <a:pt x="3701" y="24120"/>
                    <a:pt x="4597" y="24236"/>
                  </a:cubicBezTo>
                  <a:cubicBezTo>
                    <a:pt x="4597" y="24460"/>
                    <a:pt x="4705" y="24684"/>
                    <a:pt x="4821" y="24908"/>
                  </a:cubicBezTo>
                  <a:cubicBezTo>
                    <a:pt x="5045" y="25464"/>
                    <a:pt x="5601" y="25804"/>
                    <a:pt x="6165" y="25804"/>
                  </a:cubicBezTo>
                  <a:cubicBezTo>
                    <a:pt x="6497" y="25804"/>
                    <a:pt x="6721" y="25688"/>
                    <a:pt x="6945" y="25580"/>
                  </a:cubicBezTo>
                  <a:cubicBezTo>
                    <a:pt x="7734" y="25132"/>
                    <a:pt x="8406" y="24684"/>
                    <a:pt x="8854" y="24236"/>
                  </a:cubicBezTo>
                  <a:cubicBezTo>
                    <a:pt x="9409" y="24236"/>
                    <a:pt x="9974" y="24120"/>
                    <a:pt x="10529" y="24120"/>
                  </a:cubicBezTo>
                  <a:cubicBezTo>
                    <a:pt x="10422" y="24460"/>
                    <a:pt x="10646" y="24908"/>
                    <a:pt x="10870" y="25240"/>
                  </a:cubicBezTo>
                  <a:cubicBezTo>
                    <a:pt x="11201" y="25580"/>
                    <a:pt x="11649" y="25804"/>
                    <a:pt x="12097" y="25804"/>
                  </a:cubicBezTo>
                  <a:cubicBezTo>
                    <a:pt x="12438" y="25804"/>
                    <a:pt x="12769" y="25688"/>
                    <a:pt x="12993" y="25464"/>
                  </a:cubicBezTo>
                  <a:cubicBezTo>
                    <a:pt x="13217" y="25356"/>
                    <a:pt x="13217" y="25132"/>
                    <a:pt x="13110" y="24908"/>
                  </a:cubicBezTo>
                  <a:cubicBezTo>
                    <a:pt x="13052" y="24850"/>
                    <a:pt x="12966" y="24821"/>
                    <a:pt x="12868" y="24821"/>
                  </a:cubicBezTo>
                  <a:cubicBezTo>
                    <a:pt x="12769" y="24821"/>
                    <a:pt x="12657" y="24850"/>
                    <a:pt x="12545" y="24908"/>
                  </a:cubicBezTo>
                  <a:cubicBezTo>
                    <a:pt x="12438" y="25016"/>
                    <a:pt x="12214" y="25016"/>
                    <a:pt x="12097" y="25016"/>
                  </a:cubicBezTo>
                  <a:cubicBezTo>
                    <a:pt x="11873" y="25016"/>
                    <a:pt x="11542" y="24908"/>
                    <a:pt x="11425" y="24684"/>
                  </a:cubicBezTo>
                  <a:cubicBezTo>
                    <a:pt x="11094" y="24344"/>
                    <a:pt x="11201" y="23896"/>
                    <a:pt x="11542" y="23564"/>
                  </a:cubicBezTo>
                  <a:cubicBezTo>
                    <a:pt x="11766" y="23340"/>
                    <a:pt x="11990" y="23116"/>
                    <a:pt x="12214" y="22776"/>
                  </a:cubicBezTo>
                  <a:cubicBezTo>
                    <a:pt x="12886" y="22668"/>
                    <a:pt x="13558" y="22444"/>
                    <a:pt x="14113" y="22220"/>
                  </a:cubicBezTo>
                  <a:lnTo>
                    <a:pt x="14113" y="22220"/>
                  </a:lnTo>
                  <a:cubicBezTo>
                    <a:pt x="14006" y="22668"/>
                    <a:pt x="13889" y="23116"/>
                    <a:pt x="13558" y="23672"/>
                  </a:cubicBezTo>
                  <a:cubicBezTo>
                    <a:pt x="13558" y="23788"/>
                    <a:pt x="13558" y="24120"/>
                    <a:pt x="13782" y="24120"/>
                  </a:cubicBezTo>
                  <a:cubicBezTo>
                    <a:pt x="13782" y="24236"/>
                    <a:pt x="13889" y="24236"/>
                    <a:pt x="13889" y="24236"/>
                  </a:cubicBezTo>
                  <a:cubicBezTo>
                    <a:pt x="14113" y="24236"/>
                    <a:pt x="14230" y="24120"/>
                    <a:pt x="14230" y="24012"/>
                  </a:cubicBezTo>
                  <a:cubicBezTo>
                    <a:pt x="14785" y="23116"/>
                    <a:pt x="14902" y="22328"/>
                    <a:pt x="14902" y="21656"/>
                  </a:cubicBezTo>
                  <a:cubicBezTo>
                    <a:pt x="16022" y="20876"/>
                    <a:pt x="16802" y="19639"/>
                    <a:pt x="17026" y="18188"/>
                  </a:cubicBezTo>
                  <a:cubicBezTo>
                    <a:pt x="18710" y="17516"/>
                    <a:pt x="20726" y="16279"/>
                    <a:pt x="21954" y="15276"/>
                  </a:cubicBezTo>
                  <a:cubicBezTo>
                    <a:pt x="22626" y="14828"/>
                    <a:pt x="22742" y="13815"/>
                    <a:pt x="22294" y="13143"/>
                  </a:cubicBezTo>
                  <a:cubicBezTo>
                    <a:pt x="22070" y="12812"/>
                    <a:pt x="21730" y="12588"/>
                    <a:pt x="21398" y="12588"/>
                  </a:cubicBezTo>
                  <a:cubicBezTo>
                    <a:pt x="21846" y="11799"/>
                    <a:pt x="22070" y="11019"/>
                    <a:pt x="22070" y="10123"/>
                  </a:cubicBezTo>
                  <a:cubicBezTo>
                    <a:pt x="22070" y="9227"/>
                    <a:pt x="21954" y="8215"/>
                    <a:pt x="21622" y="7319"/>
                  </a:cubicBezTo>
                  <a:cubicBezTo>
                    <a:pt x="22742" y="5867"/>
                    <a:pt x="23190" y="3959"/>
                    <a:pt x="22742" y="2059"/>
                  </a:cubicBezTo>
                  <a:cubicBezTo>
                    <a:pt x="22626" y="1494"/>
                    <a:pt x="22070" y="1046"/>
                    <a:pt x="21506" y="939"/>
                  </a:cubicBezTo>
                  <a:cubicBezTo>
                    <a:pt x="21119" y="865"/>
                    <a:pt x="20732" y="829"/>
                    <a:pt x="20348" y="829"/>
                  </a:cubicBezTo>
                  <a:cubicBezTo>
                    <a:pt x="18956" y="829"/>
                    <a:pt x="17608" y="1313"/>
                    <a:pt x="16470" y="2283"/>
                  </a:cubicBezTo>
                  <a:cubicBezTo>
                    <a:pt x="15350" y="1718"/>
                    <a:pt x="14006" y="1387"/>
                    <a:pt x="12662" y="1387"/>
                  </a:cubicBezTo>
                  <a:cubicBezTo>
                    <a:pt x="12417" y="1366"/>
                    <a:pt x="12173" y="1356"/>
                    <a:pt x="11929" y="1356"/>
                  </a:cubicBezTo>
                  <a:cubicBezTo>
                    <a:pt x="10832" y="1356"/>
                    <a:pt x="9749" y="1556"/>
                    <a:pt x="8737" y="1835"/>
                  </a:cubicBezTo>
                  <a:cubicBezTo>
                    <a:pt x="7564" y="662"/>
                    <a:pt x="6138" y="0"/>
                    <a:pt x="4525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36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F76387EA-138E-48C3-8389-4D5657582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5" y="1025909"/>
            <a:ext cx="2980308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Separate Chaining</a:t>
            </a:r>
          </a:p>
        </p:txBody>
      </p: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9F676EB5-D75D-44ED-92D1-11B0047217BD}"/>
              </a:ext>
            </a:extLst>
          </p:cNvPr>
          <p:cNvSpPr txBox="1">
            <a:spLocks/>
          </p:cNvSpPr>
          <p:nvPr/>
        </p:nvSpPr>
        <p:spPr>
          <a:xfrm>
            <a:off x="714618" y="1328780"/>
            <a:ext cx="8171386" cy="110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ແຖວລຳດັບຂະຫຍາຍຂະໜາດໄດ້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ເມື່ອຕ້ອງການເກັບໃນຕຳແໜ່ງດຽວກັນ ກໍຈະຖືກເກັບໄວ້ໃນລາຍການນີ້ຕໍ່ໆກັນໄປ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.</a:t>
            </a:r>
            <a:endParaRPr lang="lo-LA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80" name="Google Shape;442;p33">
            <a:extLst>
              <a:ext uri="{FF2B5EF4-FFF2-40B4-BE49-F238E27FC236}">
                <a16:creationId xmlns:a16="http://schemas.microsoft.com/office/drawing/2014/main" id="{F23A324D-D0DF-40FD-A4CE-7AA8C178D83C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44;p33">
            <a:extLst>
              <a:ext uri="{FF2B5EF4-FFF2-40B4-BE49-F238E27FC236}">
                <a16:creationId xmlns:a16="http://schemas.microsoft.com/office/drawing/2014/main" id="{CE7EAFB6-367D-4FEC-B7C1-173AC5681D61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23950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6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82" name="Google Shape;4607;p64">
            <a:extLst>
              <a:ext uri="{FF2B5EF4-FFF2-40B4-BE49-F238E27FC236}">
                <a16:creationId xmlns:a16="http://schemas.microsoft.com/office/drawing/2014/main" id="{38AF426D-404F-48BA-B105-1D8D1D6957C1}"/>
              </a:ext>
            </a:extLst>
          </p:cNvPr>
          <p:cNvGrpSpPr/>
          <p:nvPr/>
        </p:nvGrpSpPr>
        <p:grpSpPr>
          <a:xfrm>
            <a:off x="580946" y="488069"/>
            <a:ext cx="396307" cy="440976"/>
            <a:chOff x="4500460" y="2668852"/>
            <a:chExt cx="549453" cy="611385"/>
          </a:xfrm>
        </p:grpSpPr>
        <p:sp>
          <p:nvSpPr>
            <p:cNvPr id="83" name="Google Shape;4608;p64">
              <a:extLst>
                <a:ext uri="{FF2B5EF4-FFF2-40B4-BE49-F238E27FC236}">
                  <a16:creationId xmlns:a16="http://schemas.microsoft.com/office/drawing/2014/main" id="{D0791C12-77FA-45C1-AE2F-DCF96B2BE1C7}"/>
                </a:ext>
              </a:extLst>
            </p:cNvPr>
            <p:cNvSpPr/>
            <p:nvPr/>
          </p:nvSpPr>
          <p:spPr>
            <a:xfrm>
              <a:off x="4511074" y="2993611"/>
              <a:ext cx="299994" cy="241758"/>
            </a:xfrm>
            <a:custGeom>
              <a:avLst/>
              <a:gdLst/>
              <a:ahLst/>
              <a:cxnLst/>
              <a:rect l="l" t="t" r="r" b="b"/>
              <a:pathLst>
                <a:path w="12662" h="10204" extrusionOk="0">
                  <a:moveTo>
                    <a:pt x="11649" y="1"/>
                  </a:moveTo>
                  <a:lnTo>
                    <a:pt x="6945" y="449"/>
                  </a:lnTo>
                  <a:cubicBezTo>
                    <a:pt x="5269" y="1345"/>
                    <a:pt x="1685" y="4929"/>
                    <a:pt x="225" y="8173"/>
                  </a:cubicBezTo>
                  <a:cubicBezTo>
                    <a:pt x="1" y="8621"/>
                    <a:pt x="117" y="8961"/>
                    <a:pt x="449" y="9185"/>
                  </a:cubicBezTo>
                  <a:cubicBezTo>
                    <a:pt x="1782" y="9945"/>
                    <a:pt x="4259" y="10204"/>
                    <a:pt x="6647" y="10204"/>
                  </a:cubicBezTo>
                  <a:cubicBezTo>
                    <a:pt x="8479" y="10204"/>
                    <a:pt x="10258" y="10052"/>
                    <a:pt x="11425" y="9857"/>
                  </a:cubicBezTo>
                  <a:cubicBezTo>
                    <a:pt x="12662" y="7276"/>
                    <a:pt x="11649" y="1"/>
                    <a:pt x="1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609;p64">
              <a:extLst>
                <a:ext uri="{FF2B5EF4-FFF2-40B4-BE49-F238E27FC236}">
                  <a16:creationId xmlns:a16="http://schemas.microsoft.com/office/drawing/2014/main" id="{3129AA43-49FB-4087-BAA2-F342A54561FF}"/>
                </a:ext>
              </a:extLst>
            </p:cNvPr>
            <p:cNvSpPr/>
            <p:nvPr/>
          </p:nvSpPr>
          <p:spPr>
            <a:xfrm>
              <a:off x="4526996" y="3112336"/>
              <a:ext cx="177931" cy="112066"/>
            </a:xfrm>
            <a:custGeom>
              <a:avLst/>
              <a:gdLst/>
              <a:ahLst/>
              <a:cxnLst/>
              <a:rect l="l" t="t" r="r" b="b"/>
              <a:pathLst>
                <a:path w="7510" h="4730" extrusionOk="0">
                  <a:moveTo>
                    <a:pt x="6667" y="1"/>
                  </a:moveTo>
                  <a:cubicBezTo>
                    <a:pt x="6472" y="1"/>
                    <a:pt x="6278" y="84"/>
                    <a:pt x="6166" y="249"/>
                  </a:cubicBezTo>
                  <a:cubicBezTo>
                    <a:pt x="5377" y="921"/>
                    <a:pt x="4705" y="1145"/>
                    <a:pt x="3925" y="1262"/>
                  </a:cubicBezTo>
                  <a:cubicBezTo>
                    <a:pt x="2913" y="1593"/>
                    <a:pt x="1685" y="1934"/>
                    <a:pt x="341" y="3502"/>
                  </a:cubicBezTo>
                  <a:cubicBezTo>
                    <a:pt x="1" y="3834"/>
                    <a:pt x="117" y="4282"/>
                    <a:pt x="449" y="4622"/>
                  </a:cubicBezTo>
                  <a:cubicBezTo>
                    <a:pt x="565" y="4730"/>
                    <a:pt x="789" y="4730"/>
                    <a:pt x="897" y="4730"/>
                  </a:cubicBezTo>
                  <a:cubicBezTo>
                    <a:pt x="1121" y="4730"/>
                    <a:pt x="1345" y="4622"/>
                    <a:pt x="1461" y="4506"/>
                  </a:cubicBezTo>
                  <a:cubicBezTo>
                    <a:pt x="2581" y="3278"/>
                    <a:pt x="3361" y="3054"/>
                    <a:pt x="4373" y="2713"/>
                  </a:cubicBezTo>
                  <a:cubicBezTo>
                    <a:pt x="5153" y="2489"/>
                    <a:pt x="6166" y="2265"/>
                    <a:pt x="7169" y="1262"/>
                  </a:cubicBezTo>
                  <a:cubicBezTo>
                    <a:pt x="7510" y="1038"/>
                    <a:pt x="7510" y="473"/>
                    <a:pt x="7169" y="249"/>
                  </a:cubicBezTo>
                  <a:cubicBezTo>
                    <a:pt x="7057" y="84"/>
                    <a:pt x="6862" y="1"/>
                    <a:pt x="666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10;p64">
              <a:extLst>
                <a:ext uri="{FF2B5EF4-FFF2-40B4-BE49-F238E27FC236}">
                  <a16:creationId xmlns:a16="http://schemas.microsoft.com/office/drawing/2014/main" id="{DBCD8DE7-9F80-4430-86EA-B25F28AFE0A6}"/>
                </a:ext>
              </a:extLst>
            </p:cNvPr>
            <p:cNvSpPr/>
            <p:nvPr/>
          </p:nvSpPr>
          <p:spPr>
            <a:xfrm>
              <a:off x="4526996" y="3184670"/>
              <a:ext cx="45253" cy="39732"/>
            </a:xfrm>
            <a:custGeom>
              <a:avLst/>
              <a:gdLst/>
              <a:ahLst/>
              <a:cxnLst/>
              <a:rect l="l" t="t" r="r" b="b"/>
              <a:pathLst>
                <a:path w="1910" h="1677" extrusionOk="0">
                  <a:moveTo>
                    <a:pt x="789" y="1"/>
                  </a:moveTo>
                  <a:lnTo>
                    <a:pt x="341" y="449"/>
                  </a:lnTo>
                  <a:cubicBezTo>
                    <a:pt x="1" y="781"/>
                    <a:pt x="117" y="1229"/>
                    <a:pt x="449" y="1569"/>
                  </a:cubicBezTo>
                  <a:cubicBezTo>
                    <a:pt x="565" y="1677"/>
                    <a:pt x="789" y="1677"/>
                    <a:pt x="897" y="1677"/>
                  </a:cubicBezTo>
                  <a:cubicBezTo>
                    <a:pt x="1121" y="1677"/>
                    <a:pt x="1345" y="1569"/>
                    <a:pt x="1461" y="1453"/>
                  </a:cubicBezTo>
                  <a:lnTo>
                    <a:pt x="1909" y="1005"/>
                  </a:lnTo>
                  <a:cubicBezTo>
                    <a:pt x="1569" y="449"/>
                    <a:pt x="1121" y="109"/>
                    <a:pt x="789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11;p64">
              <a:extLst>
                <a:ext uri="{FF2B5EF4-FFF2-40B4-BE49-F238E27FC236}">
                  <a16:creationId xmlns:a16="http://schemas.microsoft.com/office/drawing/2014/main" id="{F9455556-439E-4CFD-B13E-E4DF746B51E9}"/>
                </a:ext>
              </a:extLst>
            </p:cNvPr>
            <p:cNvSpPr/>
            <p:nvPr/>
          </p:nvSpPr>
          <p:spPr>
            <a:xfrm>
              <a:off x="4614683" y="3140957"/>
              <a:ext cx="143316" cy="128674"/>
            </a:xfrm>
            <a:custGeom>
              <a:avLst/>
              <a:gdLst/>
              <a:ahLst/>
              <a:cxnLst/>
              <a:rect l="l" t="t" r="r" b="b"/>
              <a:pathLst>
                <a:path w="6049" h="5431" extrusionOk="0">
                  <a:moveTo>
                    <a:pt x="4685" y="0"/>
                  </a:moveTo>
                  <a:cubicBezTo>
                    <a:pt x="4328" y="0"/>
                    <a:pt x="3953" y="174"/>
                    <a:pt x="3692" y="502"/>
                  </a:cubicBezTo>
                  <a:cubicBezTo>
                    <a:pt x="3692" y="609"/>
                    <a:pt x="3585" y="609"/>
                    <a:pt x="3468" y="726"/>
                  </a:cubicBezTo>
                  <a:cubicBezTo>
                    <a:pt x="2913" y="1505"/>
                    <a:pt x="2241" y="2402"/>
                    <a:pt x="780" y="3190"/>
                  </a:cubicBezTo>
                  <a:cubicBezTo>
                    <a:pt x="224" y="3522"/>
                    <a:pt x="0" y="4194"/>
                    <a:pt x="332" y="4866"/>
                  </a:cubicBezTo>
                  <a:cubicBezTo>
                    <a:pt x="556" y="5206"/>
                    <a:pt x="896" y="5430"/>
                    <a:pt x="1344" y="5430"/>
                  </a:cubicBezTo>
                  <a:cubicBezTo>
                    <a:pt x="1568" y="5430"/>
                    <a:pt x="1792" y="5430"/>
                    <a:pt x="1900" y="5314"/>
                  </a:cubicBezTo>
                  <a:cubicBezTo>
                    <a:pt x="3809" y="4310"/>
                    <a:pt x="4705" y="3074"/>
                    <a:pt x="5484" y="2178"/>
                  </a:cubicBezTo>
                  <a:cubicBezTo>
                    <a:pt x="5484" y="2070"/>
                    <a:pt x="5601" y="2070"/>
                    <a:pt x="5601" y="1954"/>
                  </a:cubicBezTo>
                  <a:cubicBezTo>
                    <a:pt x="6049" y="1398"/>
                    <a:pt x="5932" y="726"/>
                    <a:pt x="5377" y="278"/>
                  </a:cubicBezTo>
                  <a:cubicBezTo>
                    <a:pt x="5189" y="90"/>
                    <a:pt x="4942" y="0"/>
                    <a:pt x="4685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12;p64">
              <a:extLst>
                <a:ext uri="{FF2B5EF4-FFF2-40B4-BE49-F238E27FC236}">
                  <a16:creationId xmlns:a16="http://schemas.microsoft.com/office/drawing/2014/main" id="{6A24AF13-655C-4D7A-976F-23EFCE6EDB1F}"/>
                </a:ext>
              </a:extLst>
            </p:cNvPr>
            <p:cNvSpPr/>
            <p:nvPr/>
          </p:nvSpPr>
          <p:spPr>
            <a:xfrm>
              <a:off x="4755229" y="3129608"/>
              <a:ext cx="95552" cy="140023"/>
            </a:xfrm>
            <a:custGeom>
              <a:avLst/>
              <a:gdLst/>
              <a:ahLst/>
              <a:cxnLst/>
              <a:rect l="l" t="t" r="r" b="b"/>
              <a:pathLst>
                <a:path w="4033" h="5910" extrusionOk="0">
                  <a:moveTo>
                    <a:pt x="2357" y="1"/>
                  </a:moveTo>
                  <a:cubicBezTo>
                    <a:pt x="2201" y="1"/>
                    <a:pt x="2048" y="29"/>
                    <a:pt x="1909" y="85"/>
                  </a:cubicBezTo>
                  <a:cubicBezTo>
                    <a:pt x="1237" y="309"/>
                    <a:pt x="1013" y="1088"/>
                    <a:pt x="1237" y="1653"/>
                  </a:cubicBezTo>
                  <a:cubicBezTo>
                    <a:pt x="1344" y="1877"/>
                    <a:pt x="1568" y="2997"/>
                    <a:pt x="565" y="3777"/>
                  </a:cubicBezTo>
                  <a:cubicBezTo>
                    <a:pt x="0" y="4225"/>
                    <a:pt x="0" y="5013"/>
                    <a:pt x="341" y="5569"/>
                  </a:cubicBezTo>
                  <a:cubicBezTo>
                    <a:pt x="672" y="5793"/>
                    <a:pt x="1013" y="5909"/>
                    <a:pt x="1344" y="5909"/>
                  </a:cubicBezTo>
                  <a:cubicBezTo>
                    <a:pt x="1568" y="5909"/>
                    <a:pt x="1909" y="5909"/>
                    <a:pt x="2133" y="5685"/>
                  </a:cubicBezTo>
                  <a:cubicBezTo>
                    <a:pt x="4032" y="4117"/>
                    <a:pt x="3925" y="1760"/>
                    <a:pt x="3477" y="757"/>
                  </a:cubicBezTo>
                  <a:cubicBezTo>
                    <a:pt x="3309" y="253"/>
                    <a:pt x="2823" y="1"/>
                    <a:pt x="235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613;p64">
              <a:extLst>
                <a:ext uri="{FF2B5EF4-FFF2-40B4-BE49-F238E27FC236}">
                  <a16:creationId xmlns:a16="http://schemas.microsoft.com/office/drawing/2014/main" id="{31D573B2-816A-4159-9146-0C07FCB0AB54}"/>
                </a:ext>
              </a:extLst>
            </p:cNvPr>
            <p:cNvSpPr/>
            <p:nvPr/>
          </p:nvSpPr>
          <p:spPr>
            <a:xfrm>
              <a:off x="4834838" y="2973709"/>
              <a:ext cx="196387" cy="126068"/>
            </a:xfrm>
            <a:custGeom>
              <a:avLst/>
              <a:gdLst/>
              <a:ahLst/>
              <a:cxnLst/>
              <a:rect l="l" t="t" r="r" b="b"/>
              <a:pathLst>
                <a:path w="8289" h="5321" extrusionOk="0">
                  <a:moveTo>
                    <a:pt x="6849" y="1"/>
                  </a:moveTo>
                  <a:cubicBezTo>
                    <a:pt x="6595" y="1"/>
                    <a:pt x="6352" y="90"/>
                    <a:pt x="6165" y="276"/>
                  </a:cubicBezTo>
                  <a:cubicBezTo>
                    <a:pt x="4597" y="1396"/>
                    <a:pt x="2017" y="2857"/>
                    <a:pt x="1120" y="2964"/>
                  </a:cubicBezTo>
                  <a:cubicBezTo>
                    <a:pt x="448" y="3081"/>
                    <a:pt x="0" y="3636"/>
                    <a:pt x="117" y="4308"/>
                  </a:cubicBezTo>
                  <a:cubicBezTo>
                    <a:pt x="224" y="4873"/>
                    <a:pt x="672" y="5321"/>
                    <a:pt x="1344" y="5321"/>
                  </a:cubicBezTo>
                  <a:lnTo>
                    <a:pt x="1461" y="5321"/>
                  </a:lnTo>
                  <a:cubicBezTo>
                    <a:pt x="3029" y="5097"/>
                    <a:pt x="6049" y="3305"/>
                    <a:pt x="7617" y="2185"/>
                  </a:cubicBezTo>
                  <a:cubicBezTo>
                    <a:pt x="8181" y="1737"/>
                    <a:pt x="8289" y="948"/>
                    <a:pt x="7841" y="500"/>
                  </a:cubicBezTo>
                  <a:cubicBezTo>
                    <a:pt x="7579" y="176"/>
                    <a:pt x="7205" y="1"/>
                    <a:pt x="684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614;p64">
              <a:extLst>
                <a:ext uri="{FF2B5EF4-FFF2-40B4-BE49-F238E27FC236}">
                  <a16:creationId xmlns:a16="http://schemas.microsoft.com/office/drawing/2014/main" id="{F6A760B3-2A50-49B1-A8A7-228F106829F0}"/>
                </a:ext>
              </a:extLst>
            </p:cNvPr>
            <p:cNvSpPr/>
            <p:nvPr/>
          </p:nvSpPr>
          <p:spPr>
            <a:xfrm>
              <a:off x="4895989" y="3059856"/>
              <a:ext cx="23787" cy="34615"/>
            </a:xfrm>
            <a:custGeom>
              <a:avLst/>
              <a:gdLst/>
              <a:ahLst/>
              <a:cxnLst/>
              <a:rect l="l" t="t" r="r" b="b"/>
              <a:pathLst>
                <a:path w="1004" h="1461" extrusionOk="0">
                  <a:moveTo>
                    <a:pt x="896" y="0"/>
                  </a:moveTo>
                  <a:cubicBezTo>
                    <a:pt x="780" y="117"/>
                    <a:pt x="556" y="117"/>
                    <a:pt x="332" y="224"/>
                  </a:cubicBezTo>
                  <a:lnTo>
                    <a:pt x="0" y="224"/>
                  </a:lnTo>
                  <a:lnTo>
                    <a:pt x="0" y="1461"/>
                  </a:lnTo>
                  <a:cubicBezTo>
                    <a:pt x="332" y="1344"/>
                    <a:pt x="672" y="1120"/>
                    <a:pt x="1004" y="1013"/>
                  </a:cubicBezTo>
                  <a:cubicBezTo>
                    <a:pt x="1004" y="672"/>
                    <a:pt x="1004" y="341"/>
                    <a:pt x="89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615;p64">
              <a:extLst>
                <a:ext uri="{FF2B5EF4-FFF2-40B4-BE49-F238E27FC236}">
                  <a16:creationId xmlns:a16="http://schemas.microsoft.com/office/drawing/2014/main" id="{5649C8D9-D567-4F42-B382-83576947B915}"/>
                </a:ext>
              </a:extLst>
            </p:cNvPr>
            <p:cNvSpPr/>
            <p:nvPr/>
          </p:nvSpPr>
          <p:spPr>
            <a:xfrm>
              <a:off x="4763285" y="3176615"/>
              <a:ext cx="82189" cy="47788"/>
            </a:xfrm>
            <a:custGeom>
              <a:avLst/>
              <a:gdLst/>
              <a:ahLst/>
              <a:cxnLst/>
              <a:rect l="l" t="t" r="r" b="b"/>
              <a:pathLst>
                <a:path w="3469" h="2017" extrusionOk="0">
                  <a:moveTo>
                    <a:pt x="3361" y="0"/>
                  </a:moveTo>
                  <a:cubicBezTo>
                    <a:pt x="2689" y="565"/>
                    <a:pt x="1793" y="897"/>
                    <a:pt x="780" y="1013"/>
                  </a:cubicBezTo>
                  <a:cubicBezTo>
                    <a:pt x="673" y="1345"/>
                    <a:pt x="556" y="1569"/>
                    <a:pt x="225" y="1793"/>
                  </a:cubicBezTo>
                  <a:cubicBezTo>
                    <a:pt x="108" y="1909"/>
                    <a:pt x="108" y="2017"/>
                    <a:pt x="1" y="2017"/>
                  </a:cubicBezTo>
                  <a:lnTo>
                    <a:pt x="108" y="2017"/>
                  </a:lnTo>
                  <a:cubicBezTo>
                    <a:pt x="1228" y="2017"/>
                    <a:pt x="2348" y="1793"/>
                    <a:pt x="3244" y="1237"/>
                  </a:cubicBezTo>
                  <a:cubicBezTo>
                    <a:pt x="3361" y="897"/>
                    <a:pt x="3468" y="449"/>
                    <a:pt x="336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16;p64">
              <a:extLst>
                <a:ext uri="{FF2B5EF4-FFF2-40B4-BE49-F238E27FC236}">
                  <a16:creationId xmlns:a16="http://schemas.microsoft.com/office/drawing/2014/main" id="{CC62F5D5-E8D3-4E44-8613-DCA39C768851}"/>
                </a:ext>
              </a:extLst>
            </p:cNvPr>
            <p:cNvSpPr/>
            <p:nvPr/>
          </p:nvSpPr>
          <p:spPr>
            <a:xfrm>
              <a:off x="4667755" y="3179363"/>
              <a:ext cx="71575" cy="39732"/>
            </a:xfrm>
            <a:custGeom>
              <a:avLst/>
              <a:gdLst/>
              <a:ahLst/>
              <a:cxnLst/>
              <a:rect l="l" t="t" r="r" b="b"/>
              <a:pathLst>
                <a:path w="3021" h="1677" extrusionOk="0">
                  <a:moveTo>
                    <a:pt x="3020" y="781"/>
                  </a:moveTo>
                  <a:cubicBezTo>
                    <a:pt x="2796" y="1121"/>
                    <a:pt x="2572" y="1345"/>
                    <a:pt x="2348" y="1677"/>
                  </a:cubicBezTo>
                  <a:lnTo>
                    <a:pt x="2348" y="1677"/>
                  </a:lnTo>
                  <a:cubicBezTo>
                    <a:pt x="2572" y="1345"/>
                    <a:pt x="2796" y="1121"/>
                    <a:pt x="3020" y="781"/>
                  </a:cubicBezTo>
                  <a:lnTo>
                    <a:pt x="3020" y="781"/>
                  </a:lnTo>
                  <a:close/>
                  <a:moveTo>
                    <a:pt x="556" y="1"/>
                  </a:moveTo>
                  <a:lnTo>
                    <a:pt x="1" y="557"/>
                  </a:lnTo>
                  <a:lnTo>
                    <a:pt x="1" y="557"/>
                  </a:lnTo>
                  <a:lnTo>
                    <a:pt x="556" y="1"/>
                  </a:lnTo>
                  <a:close/>
                  <a:moveTo>
                    <a:pt x="556" y="1"/>
                  </a:moveTo>
                  <a:lnTo>
                    <a:pt x="556" y="1"/>
                  </a:lnTo>
                  <a:close/>
                </a:path>
              </a:pathLst>
            </a:custGeom>
            <a:solidFill>
              <a:srgbClr val="9D95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7;p64">
              <a:extLst>
                <a:ext uri="{FF2B5EF4-FFF2-40B4-BE49-F238E27FC236}">
                  <a16:creationId xmlns:a16="http://schemas.microsoft.com/office/drawing/2014/main" id="{EFC8E754-0078-48DF-A2B4-F1A856A394AA}"/>
                </a:ext>
              </a:extLst>
            </p:cNvPr>
            <p:cNvSpPr/>
            <p:nvPr/>
          </p:nvSpPr>
          <p:spPr>
            <a:xfrm>
              <a:off x="4667755" y="3176615"/>
              <a:ext cx="71575" cy="42481"/>
            </a:xfrm>
            <a:custGeom>
              <a:avLst/>
              <a:gdLst/>
              <a:ahLst/>
              <a:cxnLst/>
              <a:rect l="l" t="t" r="r" b="b"/>
              <a:pathLst>
                <a:path w="3021" h="1793" extrusionOk="0">
                  <a:moveTo>
                    <a:pt x="673" y="0"/>
                  </a:moveTo>
                  <a:lnTo>
                    <a:pt x="556" y="117"/>
                  </a:lnTo>
                  <a:lnTo>
                    <a:pt x="1" y="673"/>
                  </a:lnTo>
                  <a:cubicBezTo>
                    <a:pt x="673" y="1237"/>
                    <a:pt x="1452" y="1569"/>
                    <a:pt x="2348" y="1793"/>
                  </a:cubicBezTo>
                  <a:cubicBezTo>
                    <a:pt x="2572" y="1461"/>
                    <a:pt x="2796" y="1237"/>
                    <a:pt x="3020" y="897"/>
                  </a:cubicBezTo>
                  <a:cubicBezTo>
                    <a:pt x="2124" y="789"/>
                    <a:pt x="1345" y="449"/>
                    <a:pt x="673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18;p64">
              <a:extLst>
                <a:ext uri="{FF2B5EF4-FFF2-40B4-BE49-F238E27FC236}">
                  <a16:creationId xmlns:a16="http://schemas.microsoft.com/office/drawing/2014/main" id="{541A01E5-3102-436E-8D16-AEDB96363E58}"/>
                </a:ext>
              </a:extLst>
            </p:cNvPr>
            <p:cNvSpPr/>
            <p:nvPr/>
          </p:nvSpPr>
          <p:spPr>
            <a:xfrm>
              <a:off x="4641219" y="3134157"/>
              <a:ext cx="29118" cy="34615"/>
            </a:xfrm>
            <a:custGeom>
              <a:avLst/>
              <a:gdLst/>
              <a:ahLst/>
              <a:cxnLst/>
              <a:rect l="l" t="t" r="r" b="b"/>
              <a:pathLst>
                <a:path w="1229" h="1461" extrusionOk="0"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1228" y="1237"/>
                  </a:moveTo>
                  <a:cubicBezTo>
                    <a:pt x="1121" y="1344"/>
                    <a:pt x="1004" y="1344"/>
                    <a:pt x="780" y="1461"/>
                  </a:cubicBezTo>
                  <a:cubicBezTo>
                    <a:pt x="1004" y="1344"/>
                    <a:pt x="1121" y="1344"/>
                    <a:pt x="1228" y="1237"/>
                  </a:cubicBezTo>
                  <a:lnTo>
                    <a:pt x="1228" y="123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224" y="0"/>
                  </a:moveTo>
                  <a:cubicBezTo>
                    <a:pt x="224" y="0"/>
                    <a:pt x="108" y="117"/>
                    <a:pt x="0" y="117"/>
                  </a:cubicBezTo>
                  <a:cubicBezTo>
                    <a:pt x="108" y="117"/>
                    <a:pt x="224" y="0"/>
                    <a:pt x="224" y="0"/>
                  </a:cubicBezTo>
                  <a:close/>
                </a:path>
              </a:pathLst>
            </a:custGeom>
            <a:solidFill>
              <a:srgbClr val="9D95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19;p64">
              <a:extLst>
                <a:ext uri="{FF2B5EF4-FFF2-40B4-BE49-F238E27FC236}">
                  <a16:creationId xmlns:a16="http://schemas.microsoft.com/office/drawing/2014/main" id="{97055658-B000-4E1E-BBED-92F0DCE03F19}"/>
                </a:ext>
              </a:extLst>
            </p:cNvPr>
            <p:cNvSpPr/>
            <p:nvPr/>
          </p:nvSpPr>
          <p:spPr>
            <a:xfrm>
              <a:off x="4625298" y="3134157"/>
              <a:ext cx="45039" cy="39922"/>
            </a:xfrm>
            <a:custGeom>
              <a:avLst/>
              <a:gdLst/>
              <a:ahLst/>
              <a:cxnLst/>
              <a:rect l="l" t="t" r="r" b="b"/>
              <a:pathLst>
                <a:path w="1901" h="1685" extrusionOk="0">
                  <a:moveTo>
                    <a:pt x="896" y="0"/>
                  </a:moveTo>
                  <a:cubicBezTo>
                    <a:pt x="896" y="0"/>
                    <a:pt x="780" y="117"/>
                    <a:pt x="672" y="117"/>
                  </a:cubicBezTo>
                  <a:cubicBezTo>
                    <a:pt x="448" y="224"/>
                    <a:pt x="224" y="224"/>
                    <a:pt x="0" y="341"/>
                  </a:cubicBezTo>
                  <a:cubicBezTo>
                    <a:pt x="224" y="672"/>
                    <a:pt x="448" y="1120"/>
                    <a:pt x="672" y="1461"/>
                  </a:cubicBezTo>
                  <a:cubicBezTo>
                    <a:pt x="780" y="1461"/>
                    <a:pt x="896" y="1568"/>
                    <a:pt x="896" y="1685"/>
                  </a:cubicBezTo>
                  <a:cubicBezTo>
                    <a:pt x="1120" y="1568"/>
                    <a:pt x="1228" y="1461"/>
                    <a:pt x="1452" y="1461"/>
                  </a:cubicBezTo>
                  <a:cubicBezTo>
                    <a:pt x="1676" y="1344"/>
                    <a:pt x="1793" y="1344"/>
                    <a:pt x="1900" y="1237"/>
                  </a:cubicBezTo>
                  <a:cubicBezTo>
                    <a:pt x="1452" y="896"/>
                    <a:pt x="1120" y="448"/>
                    <a:pt x="89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20;p64">
              <a:extLst>
                <a:ext uri="{FF2B5EF4-FFF2-40B4-BE49-F238E27FC236}">
                  <a16:creationId xmlns:a16="http://schemas.microsoft.com/office/drawing/2014/main" id="{5321436E-A35A-4200-B673-BA4FA6FB24ED}"/>
                </a:ext>
              </a:extLst>
            </p:cNvPr>
            <p:cNvSpPr/>
            <p:nvPr/>
          </p:nvSpPr>
          <p:spPr>
            <a:xfrm>
              <a:off x="4625298" y="2955536"/>
              <a:ext cx="278553" cy="245976"/>
            </a:xfrm>
            <a:custGeom>
              <a:avLst/>
              <a:gdLst/>
              <a:ahLst/>
              <a:cxnLst/>
              <a:rect l="l" t="t" r="r" b="b"/>
              <a:pathLst>
                <a:path w="11757" h="10382" extrusionOk="0">
                  <a:moveTo>
                    <a:pt x="5799" y="0"/>
                  </a:moveTo>
                  <a:cubicBezTo>
                    <a:pt x="3050" y="0"/>
                    <a:pt x="646" y="1833"/>
                    <a:pt x="332" y="4520"/>
                  </a:cubicBezTo>
                  <a:cubicBezTo>
                    <a:pt x="0" y="7315"/>
                    <a:pt x="2124" y="10004"/>
                    <a:pt x="5153" y="10344"/>
                  </a:cubicBezTo>
                  <a:cubicBezTo>
                    <a:pt x="5391" y="10369"/>
                    <a:pt x="5626" y="10381"/>
                    <a:pt x="5858" y="10381"/>
                  </a:cubicBezTo>
                  <a:cubicBezTo>
                    <a:pt x="8684" y="10381"/>
                    <a:pt x="11011" y="8555"/>
                    <a:pt x="11425" y="5864"/>
                  </a:cubicBezTo>
                  <a:cubicBezTo>
                    <a:pt x="11757" y="3059"/>
                    <a:pt x="9516" y="488"/>
                    <a:pt x="6497" y="40"/>
                  </a:cubicBezTo>
                  <a:cubicBezTo>
                    <a:pt x="6262" y="13"/>
                    <a:pt x="6030" y="0"/>
                    <a:pt x="5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21;p64">
              <a:extLst>
                <a:ext uri="{FF2B5EF4-FFF2-40B4-BE49-F238E27FC236}">
                  <a16:creationId xmlns:a16="http://schemas.microsoft.com/office/drawing/2014/main" id="{FE36780B-B1DD-4138-BF2E-C5E1D5E6DF45}"/>
                </a:ext>
              </a:extLst>
            </p:cNvPr>
            <p:cNvSpPr/>
            <p:nvPr/>
          </p:nvSpPr>
          <p:spPr>
            <a:xfrm>
              <a:off x="4728693" y="3141147"/>
              <a:ext cx="71765" cy="32933"/>
            </a:xfrm>
            <a:custGeom>
              <a:avLst/>
              <a:gdLst/>
              <a:ahLst/>
              <a:cxnLst/>
              <a:rect l="l" t="t" r="r" b="b"/>
              <a:pathLst>
                <a:path w="3029" h="1390" extrusionOk="0">
                  <a:moveTo>
                    <a:pt x="401" y="0"/>
                  </a:moveTo>
                  <a:cubicBezTo>
                    <a:pt x="345" y="0"/>
                    <a:pt x="285" y="14"/>
                    <a:pt x="224" y="46"/>
                  </a:cubicBezTo>
                  <a:cubicBezTo>
                    <a:pt x="0" y="153"/>
                    <a:pt x="0" y="377"/>
                    <a:pt x="0" y="601"/>
                  </a:cubicBezTo>
                  <a:cubicBezTo>
                    <a:pt x="341" y="1049"/>
                    <a:pt x="789" y="1390"/>
                    <a:pt x="1344" y="1390"/>
                  </a:cubicBezTo>
                  <a:lnTo>
                    <a:pt x="1461" y="1390"/>
                  </a:lnTo>
                  <a:cubicBezTo>
                    <a:pt x="2016" y="1390"/>
                    <a:pt x="2581" y="1166"/>
                    <a:pt x="2912" y="718"/>
                  </a:cubicBezTo>
                  <a:cubicBezTo>
                    <a:pt x="3029" y="601"/>
                    <a:pt x="2912" y="377"/>
                    <a:pt x="2805" y="270"/>
                  </a:cubicBezTo>
                  <a:cubicBezTo>
                    <a:pt x="2711" y="221"/>
                    <a:pt x="2617" y="193"/>
                    <a:pt x="2531" y="193"/>
                  </a:cubicBezTo>
                  <a:cubicBezTo>
                    <a:pt x="2412" y="193"/>
                    <a:pt x="2308" y="247"/>
                    <a:pt x="2240" y="377"/>
                  </a:cubicBezTo>
                  <a:cubicBezTo>
                    <a:pt x="2133" y="601"/>
                    <a:pt x="1792" y="718"/>
                    <a:pt x="1461" y="718"/>
                  </a:cubicBezTo>
                  <a:cubicBezTo>
                    <a:pt x="1237" y="601"/>
                    <a:pt x="896" y="601"/>
                    <a:pt x="672" y="270"/>
                  </a:cubicBezTo>
                  <a:cubicBezTo>
                    <a:pt x="672" y="106"/>
                    <a:pt x="553" y="0"/>
                    <a:pt x="401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22;p64">
              <a:extLst>
                <a:ext uri="{FF2B5EF4-FFF2-40B4-BE49-F238E27FC236}">
                  <a16:creationId xmlns:a16="http://schemas.microsoft.com/office/drawing/2014/main" id="{5B0D3970-D9FD-4F3B-92AE-452865A4DD2D}"/>
                </a:ext>
              </a:extLst>
            </p:cNvPr>
            <p:cNvSpPr/>
            <p:nvPr/>
          </p:nvSpPr>
          <p:spPr>
            <a:xfrm>
              <a:off x="4757978" y="3065163"/>
              <a:ext cx="98111" cy="100859"/>
            </a:xfrm>
            <a:custGeom>
              <a:avLst/>
              <a:gdLst/>
              <a:ahLst/>
              <a:cxnLst/>
              <a:rect l="l" t="t" r="r" b="b"/>
              <a:pathLst>
                <a:path w="4141" h="4257" extrusionOk="0">
                  <a:moveTo>
                    <a:pt x="2017" y="0"/>
                  </a:moveTo>
                  <a:cubicBezTo>
                    <a:pt x="897" y="0"/>
                    <a:pt x="1" y="896"/>
                    <a:pt x="1" y="2133"/>
                  </a:cubicBezTo>
                  <a:cubicBezTo>
                    <a:pt x="1" y="3253"/>
                    <a:pt x="897" y="4256"/>
                    <a:pt x="2017" y="4256"/>
                  </a:cubicBezTo>
                  <a:cubicBezTo>
                    <a:pt x="3244" y="4256"/>
                    <a:pt x="4140" y="3253"/>
                    <a:pt x="4140" y="2133"/>
                  </a:cubicBezTo>
                  <a:cubicBezTo>
                    <a:pt x="4140" y="896"/>
                    <a:pt x="3244" y="0"/>
                    <a:pt x="2017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23;p64">
              <a:extLst>
                <a:ext uri="{FF2B5EF4-FFF2-40B4-BE49-F238E27FC236}">
                  <a16:creationId xmlns:a16="http://schemas.microsoft.com/office/drawing/2014/main" id="{A0AE6A80-6121-4C4A-A04B-C8E3AD6852D9}"/>
                </a:ext>
              </a:extLst>
            </p:cNvPr>
            <p:cNvSpPr/>
            <p:nvPr/>
          </p:nvSpPr>
          <p:spPr>
            <a:xfrm>
              <a:off x="4625298" y="3043935"/>
              <a:ext cx="103418" cy="153930"/>
            </a:xfrm>
            <a:custGeom>
              <a:avLst/>
              <a:gdLst/>
              <a:ahLst/>
              <a:cxnLst/>
              <a:rect l="l" t="t" r="r" b="b"/>
              <a:pathLst>
                <a:path w="4365" h="6497" extrusionOk="0">
                  <a:moveTo>
                    <a:pt x="448" y="0"/>
                  </a:moveTo>
                  <a:cubicBezTo>
                    <a:pt x="332" y="224"/>
                    <a:pt x="332" y="565"/>
                    <a:pt x="332" y="789"/>
                  </a:cubicBezTo>
                  <a:cubicBezTo>
                    <a:pt x="0" y="3360"/>
                    <a:pt x="1793" y="5717"/>
                    <a:pt x="4364" y="6497"/>
                  </a:cubicBezTo>
                  <a:cubicBezTo>
                    <a:pt x="2465" y="4821"/>
                    <a:pt x="3020" y="2133"/>
                    <a:pt x="3585" y="565"/>
                  </a:cubicBezTo>
                  <a:cubicBezTo>
                    <a:pt x="2796" y="448"/>
                    <a:pt x="2017" y="341"/>
                    <a:pt x="1228" y="341"/>
                  </a:cubicBezTo>
                  <a:cubicBezTo>
                    <a:pt x="896" y="224"/>
                    <a:pt x="672" y="117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24;p64">
              <a:extLst>
                <a:ext uri="{FF2B5EF4-FFF2-40B4-BE49-F238E27FC236}">
                  <a16:creationId xmlns:a16="http://schemas.microsoft.com/office/drawing/2014/main" id="{A014C65A-0A0F-4468-87EC-DE08DC33C3E5}"/>
                </a:ext>
              </a:extLst>
            </p:cNvPr>
            <p:cNvSpPr/>
            <p:nvPr/>
          </p:nvSpPr>
          <p:spPr>
            <a:xfrm>
              <a:off x="4609376" y="2993611"/>
              <a:ext cx="328212" cy="86857"/>
            </a:xfrm>
            <a:custGeom>
              <a:avLst/>
              <a:gdLst/>
              <a:ahLst/>
              <a:cxnLst/>
              <a:rect l="l" t="t" r="r" b="b"/>
              <a:pathLst>
                <a:path w="13853" h="3666" extrusionOk="0">
                  <a:moveTo>
                    <a:pt x="1452" y="1"/>
                  </a:moveTo>
                  <a:cubicBezTo>
                    <a:pt x="556" y="1"/>
                    <a:pt x="0" y="2241"/>
                    <a:pt x="1900" y="2465"/>
                  </a:cubicBezTo>
                  <a:cubicBezTo>
                    <a:pt x="4481" y="2572"/>
                    <a:pt x="7169" y="2913"/>
                    <a:pt x="8289" y="3585"/>
                  </a:cubicBezTo>
                  <a:cubicBezTo>
                    <a:pt x="8401" y="3639"/>
                    <a:pt x="8513" y="3665"/>
                    <a:pt x="8625" y="3665"/>
                  </a:cubicBezTo>
                  <a:cubicBezTo>
                    <a:pt x="8737" y="3665"/>
                    <a:pt x="8849" y="3639"/>
                    <a:pt x="8961" y="3585"/>
                  </a:cubicBezTo>
                  <a:cubicBezTo>
                    <a:pt x="9964" y="3020"/>
                    <a:pt x="11873" y="3137"/>
                    <a:pt x="12429" y="3020"/>
                  </a:cubicBezTo>
                  <a:cubicBezTo>
                    <a:pt x="13852" y="2802"/>
                    <a:pt x="13250" y="668"/>
                    <a:pt x="12389" y="668"/>
                  </a:cubicBezTo>
                  <a:cubicBezTo>
                    <a:pt x="12366" y="668"/>
                    <a:pt x="12344" y="670"/>
                    <a:pt x="12321" y="673"/>
                  </a:cubicBezTo>
                  <a:cubicBezTo>
                    <a:pt x="11425" y="673"/>
                    <a:pt x="1452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25;p64">
              <a:extLst>
                <a:ext uri="{FF2B5EF4-FFF2-40B4-BE49-F238E27FC236}">
                  <a16:creationId xmlns:a16="http://schemas.microsoft.com/office/drawing/2014/main" id="{F97E5699-5FE8-4C0D-82A8-614A8485596B}"/>
                </a:ext>
              </a:extLst>
            </p:cNvPr>
            <p:cNvSpPr/>
            <p:nvPr/>
          </p:nvSpPr>
          <p:spPr>
            <a:xfrm>
              <a:off x="4553532" y="2677453"/>
              <a:ext cx="204466" cy="197524"/>
            </a:xfrm>
            <a:custGeom>
              <a:avLst/>
              <a:gdLst/>
              <a:ahLst/>
              <a:cxnLst/>
              <a:rect l="l" t="t" r="r" b="b"/>
              <a:pathLst>
                <a:path w="8630" h="8337" extrusionOk="0">
                  <a:moveTo>
                    <a:pt x="2048" y="1"/>
                  </a:moveTo>
                  <a:cubicBezTo>
                    <a:pt x="1925" y="1"/>
                    <a:pt x="1804" y="4"/>
                    <a:pt x="1685" y="11"/>
                  </a:cubicBezTo>
                  <a:cubicBezTo>
                    <a:pt x="1237" y="11"/>
                    <a:pt x="789" y="352"/>
                    <a:pt x="673" y="800"/>
                  </a:cubicBezTo>
                  <a:cubicBezTo>
                    <a:pt x="1" y="2476"/>
                    <a:pt x="117" y="4832"/>
                    <a:pt x="1909" y="6848"/>
                  </a:cubicBezTo>
                  <a:cubicBezTo>
                    <a:pt x="2933" y="7934"/>
                    <a:pt x="3893" y="8336"/>
                    <a:pt x="4737" y="8336"/>
                  </a:cubicBezTo>
                  <a:cubicBezTo>
                    <a:pt x="5460" y="8336"/>
                    <a:pt x="6097" y="8041"/>
                    <a:pt x="6614" y="7628"/>
                  </a:cubicBezTo>
                  <a:cubicBezTo>
                    <a:pt x="7734" y="6848"/>
                    <a:pt x="8630" y="5280"/>
                    <a:pt x="7169" y="2924"/>
                  </a:cubicBezTo>
                  <a:cubicBezTo>
                    <a:pt x="5814" y="732"/>
                    <a:pt x="3772" y="1"/>
                    <a:pt x="2048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26;p64">
              <a:extLst>
                <a:ext uri="{FF2B5EF4-FFF2-40B4-BE49-F238E27FC236}">
                  <a16:creationId xmlns:a16="http://schemas.microsoft.com/office/drawing/2014/main" id="{4EFBE22A-9214-4E21-918B-FCD7F2CDE6BB}"/>
                </a:ext>
              </a:extLst>
            </p:cNvPr>
            <p:cNvSpPr/>
            <p:nvPr/>
          </p:nvSpPr>
          <p:spPr>
            <a:xfrm>
              <a:off x="4553532" y="2701691"/>
              <a:ext cx="146088" cy="173145"/>
            </a:xfrm>
            <a:custGeom>
              <a:avLst/>
              <a:gdLst/>
              <a:ahLst/>
              <a:cxnLst/>
              <a:rect l="l" t="t" r="r" b="b"/>
              <a:pathLst>
                <a:path w="6166" h="7308" extrusionOk="0">
                  <a:moveTo>
                    <a:pt x="565" y="1"/>
                  </a:moveTo>
                  <a:lnTo>
                    <a:pt x="565" y="1"/>
                  </a:lnTo>
                  <a:cubicBezTo>
                    <a:pt x="1" y="1677"/>
                    <a:pt x="225" y="3917"/>
                    <a:pt x="1909" y="5825"/>
                  </a:cubicBezTo>
                  <a:cubicBezTo>
                    <a:pt x="2940" y="6928"/>
                    <a:pt x="3890" y="7308"/>
                    <a:pt x="4728" y="7308"/>
                  </a:cubicBezTo>
                  <a:cubicBezTo>
                    <a:pt x="5253" y="7308"/>
                    <a:pt x="5735" y="7159"/>
                    <a:pt x="6166" y="6945"/>
                  </a:cubicBezTo>
                  <a:cubicBezTo>
                    <a:pt x="5718" y="1901"/>
                    <a:pt x="2581" y="449"/>
                    <a:pt x="56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27;p64">
              <a:extLst>
                <a:ext uri="{FF2B5EF4-FFF2-40B4-BE49-F238E27FC236}">
                  <a16:creationId xmlns:a16="http://schemas.microsoft.com/office/drawing/2014/main" id="{296C37F4-4498-4A64-8ADB-0DAF3C72BC55}"/>
                </a:ext>
              </a:extLst>
            </p:cNvPr>
            <p:cNvSpPr/>
            <p:nvPr/>
          </p:nvSpPr>
          <p:spPr>
            <a:xfrm>
              <a:off x="4832279" y="2697710"/>
              <a:ext cx="207025" cy="191080"/>
            </a:xfrm>
            <a:custGeom>
              <a:avLst/>
              <a:gdLst/>
              <a:ahLst/>
              <a:cxnLst/>
              <a:rect l="l" t="t" r="r" b="b"/>
              <a:pathLst>
                <a:path w="8738" h="8065" extrusionOk="0">
                  <a:moveTo>
                    <a:pt x="6561" y="0"/>
                  </a:moveTo>
                  <a:cubicBezTo>
                    <a:pt x="4943" y="0"/>
                    <a:pt x="3109" y="596"/>
                    <a:pt x="1676" y="2409"/>
                  </a:cubicBezTo>
                  <a:cubicBezTo>
                    <a:pt x="1" y="4649"/>
                    <a:pt x="556" y="6217"/>
                    <a:pt x="1676" y="7221"/>
                  </a:cubicBezTo>
                  <a:cubicBezTo>
                    <a:pt x="2204" y="7688"/>
                    <a:pt x="2912" y="8065"/>
                    <a:pt x="3755" y="8065"/>
                  </a:cubicBezTo>
                  <a:cubicBezTo>
                    <a:pt x="4529" y="8065"/>
                    <a:pt x="5416" y="7747"/>
                    <a:pt x="6381" y="6889"/>
                  </a:cubicBezTo>
                  <a:cubicBezTo>
                    <a:pt x="8513" y="5097"/>
                    <a:pt x="8737" y="2741"/>
                    <a:pt x="8289" y="949"/>
                  </a:cubicBezTo>
                  <a:cubicBezTo>
                    <a:pt x="8289" y="500"/>
                    <a:pt x="7841" y="169"/>
                    <a:pt x="7393" y="52"/>
                  </a:cubicBezTo>
                  <a:cubicBezTo>
                    <a:pt x="7125" y="19"/>
                    <a:pt x="6846" y="0"/>
                    <a:pt x="656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28;p64">
              <a:extLst>
                <a:ext uri="{FF2B5EF4-FFF2-40B4-BE49-F238E27FC236}">
                  <a16:creationId xmlns:a16="http://schemas.microsoft.com/office/drawing/2014/main" id="{E3686BD1-C853-41B8-A824-D15FAAEDE01D}"/>
                </a:ext>
              </a:extLst>
            </p:cNvPr>
            <p:cNvSpPr/>
            <p:nvPr/>
          </p:nvSpPr>
          <p:spPr>
            <a:xfrm>
              <a:off x="4882602" y="2725478"/>
              <a:ext cx="156702" cy="163526"/>
            </a:xfrm>
            <a:custGeom>
              <a:avLst/>
              <a:gdLst/>
              <a:ahLst/>
              <a:cxnLst/>
              <a:rect l="l" t="t" r="r" b="b"/>
              <a:pathLst>
                <a:path w="6614" h="6902" extrusionOk="0">
                  <a:moveTo>
                    <a:pt x="6273" y="1"/>
                  </a:moveTo>
                  <a:lnTo>
                    <a:pt x="6273" y="1"/>
                  </a:lnTo>
                  <a:cubicBezTo>
                    <a:pt x="4257" y="225"/>
                    <a:pt x="1013" y="1461"/>
                    <a:pt x="1" y="6389"/>
                  </a:cubicBezTo>
                  <a:cubicBezTo>
                    <a:pt x="455" y="6691"/>
                    <a:pt x="997" y="6902"/>
                    <a:pt x="1619" y="6902"/>
                  </a:cubicBezTo>
                  <a:cubicBezTo>
                    <a:pt x="2383" y="6902"/>
                    <a:pt x="3268" y="6582"/>
                    <a:pt x="4257" y="5717"/>
                  </a:cubicBezTo>
                  <a:cubicBezTo>
                    <a:pt x="6273" y="4033"/>
                    <a:pt x="6613" y="1793"/>
                    <a:pt x="627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29;p64">
              <a:extLst>
                <a:ext uri="{FF2B5EF4-FFF2-40B4-BE49-F238E27FC236}">
                  <a16:creationId xmlns:a16="http://schemas.microsoft.com/office/drawing/2014/main" id="{A1409398-6C90-4D2B-A7E4-D75456DE071F}"/>
                </a:ext>
              </a:extLst>
            </p:cNvPr>
            <p:cNvSpPr/>
            <p:nvPr/>
          </p:nvSpPr>
          <p:spPr>
            <a:xfrm>
              <a:off x="4558839" y="2709296"/>
              <a:ext cx="461767" cy="335652"/>
            </a:xfrm>
            <a:custGeom>
              <a:avLst/>
              <a:gdLst/>
              <a:ahLst/>
              <a:cxnLst/>
              <a:rect l="l" t="t" r="r" b="b"/>
              <a:pathLst>
                <a:path w="19490" h="14167" extrusionOk="0">
                  <a:moveTo>
                    <a:pt x="9686" y="1"/>
                  </a:moveTo>
                  <a:cubicBezTo>
                    <a:pt x="4642" y="1"/>
                    <a:pt x="442" y="3182"/>
                    <a:pt x="225" y="7404"/>
                  </a:cubicBezTo>
                  <a:cubicBezTo>
                    <a:pt x="1" y="11660"/>
                    <a:pt x="4149" y="13900"/>
                    <a:pt x="9409" y="14124"/>
                  </a:cubicBezTo>
                  <a:cubicBezTo>
                    <a:pt x="9846" y="14152"/>
                    <a:pt x="10277" y="14167"/>
                    <a:pt x="10698" y="14167"/>
                  </a:cubicBezTo>
                  <a:cubicBezTo>
                    <a:pt x="15357" y="14167"/>
                    <a:pt x="18962" y="12418"/>
                    <a:pt x="19266" y="8416"/>
                  </a:cubicBezTo>
                  <a:cubicBezTo>
                    <a:pt x="19490" y="4044"/>
                    <a:pt x="15350" y="352"/>
                    <a:pt x="10198" y="11"/>
                  </a:cubicBezTo>
                  <a:cubicBezTo>
                    <a:pt x="10026" y="4"/>
                    <a:pt x="9855" y="1"/>
                    <a:pt x="9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630;p64">
              <a:extLst>
                <a:ext uri="{FF2B5EF4-FFF2-40B4-BE49-F238E27FC236}">
                  <a16:creationId xmlns:a16="http://schemas.microsoft.com/office/drawing/2014/main" id="{9D1633A8-49A1-46F0-9A66-13B2B73381C9}"/>
                </a:ext>
              </a:extLst>
            </p:cNvPr>
            <p:cNvSpPr/>
            <p:nvPr/>
          </p:nvSpPr>
          <p:spPr>
            <a:xfrm>
              <a:off x="4564146" y="2858159"/>
              <a:ext cx="5331" cy="71788"/>
            </a:xfrm>
            <a:custGeom>
              <a:avLst/>
              <a:gdLst/>
              <a:ahLst/>
              <a:cxnLst/>
              <a:rect l="l" t="t" r="r" b="b"/>
              <a:pathLst>
                <a:path w="225" h="3030" extrusionOk="0"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805"/>
                  </a:moveTo>
                  <a:lnTo>
                    <a:pt x="225" y="2805"/>
                  </a:lnTo>
                  <a:lnTo>
                    <a:pt x="225" y="2805"/>
                  </a:lnTo>
                  <a:close/>
                  <a:moveTo>
                    <a:pt x="225" y="2805"/>
                  </a:moveTo>
                  <a:lnTo>
                    <a:pt x="225" y="2805"/>
                  </a:lnTo>
                  <a:lnTo>
                    <a:pt x="225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581"/>
                  </a:moveTo>
                  <a:lnTo>
                    <a:pt x="117" y="2689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465"/>
                  </a:moveTo>
                  <a:lnTo>
                    <a:pt x="117" y="2581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357"/>
                  </a:moveTo>
                  <a:lnTo>
                    <a:pt x="117" y="2465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" y="2241"/>
                  </a:moveTo>
                  <a:cubicBezTo>
                    <a:pt x="1" y="2241"/>
                    <a:pt x="117" y="2241"/>
                    <a:pt x="117" y="2357"/>
                  </a:cubicBezTo>
                  <a:cubicBezTo>
                    <a:pt x="117" y="2241"/>
                    <a:pt x="1" y="2241"/>
                    <a:pt x="1" y="2241"/>
                  </a:cubicBezTo>
                  <a:close/>
                  <a:moveTo>
                    <a:pt x="1" y="2133"/>
                  </a:moveTo>
                  <a:lnTo>
                    <a:pt x="1" y="2241"/>
                  </a:lnTo>
                  <a:lnTo>
                    <a:pt x="1" y="2133"/>
                  </a:lnTo>
                  <a:close/>
                  <a:moveTo>
                    <a:pt x="1" y="1569"/>
                  </a:moveTo>
                  <a:lnTo>
                    <a:pt x="1" y="2133"/>
                  </a:lnTo>
                  <a:lnTo>
                    <a:pt x="1" y="1569"/>
                  </a:lnTo>
                  <a:close/>
                  <a:moveTo>
                    <a:pt x="1" y="1461"/>
                  </a:moveTo>
                  <a:lnTo>
                    <a:pt x="1" y="1569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345"/>
                  </a:moveTo>
                  <a:lnTo>
                    <a:pt x="1" y="1461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237"/>
                  </a:moveTo>
                  <a:lnTo>
                    <a:pt x="1" y="1345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121"/>
                  </a:moveTo>
                  <a:lnTo>
                    <a:pt x="1" y="1237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9"/>
                  </a:moveTo>
                  <a:lnTo>
                    <a:pt x="1" y="897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673"/>
                  </a:moveTo>
                  <a:lnTo>
                    <a:pt x="1" y="789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65"/>
                  </a:moveTo>
                  <a:lnTo>
                    <a:pt x="1" y="673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449"/>
                  </a:moveTo>
                  <a:lnTo>
                    <a:pt x="117" y="565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341"/>
                  </a:moveTo>
                  <a:lnTo>
                    <a:pt x="117" y="449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225"/>
                  </a:moveTo>
                  <a:lnTo>
                    <a:pt x="117" y="341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631;p64">
              <a:extLst>
                <a:ext uri="{FF2B5EF4-FFF2-40B4-BE49-F238E27FC236}">
                  <a16:creationId xmlns:a16="http://schemas.microsoft.com/office/drawing/2014/main" id="{71202A8A-89F3-4009-BC16-5B676AB9FAA2}"/>
                </a:ext>
              </a:extLst>
            </p:cNvPr>
            <p:cNvSpPr/>
            <p:nvPr/>
          </p:nvSpPr>
          <p:spPr>
            <a:xfrm>
              <a:off x="4564146" y="2733558"/>
              <a:ext cx="167316" cy="305088"/>
            </a:xfrm>
            <a:custGeom>
              <a:avLst/>
              <a:gdLst/>
              <a:ahLst/>
              <a:cxnLst/>
              <a:rect l="l" t="t" r="r" b="b"/>
              <a:pathLst>
                <a:path w="7062" h="12877" extrusionOk="0">
                  <a:moveTo>
                    <a:pt x="4822" y="0"/>
                  </a:moveTo>
                  <a:lnTo>
                    <a:pt x="4822" y="0"/>
                  </a:lnTo>
                  <a:cubicBezTo>
                    <a:pt x="2465" y="1004"/>
                    <a:pt x="673" y="2912"/>
                    <a:pt x="117" y="5260"/>
                  </a:cubicBezTo>
                  <a:lnTo>
                    <a:pt x="117" y="5376"/>
                  </a:lnTo>
                  <a:lnTo>
                    <a:pt x="117" y="5484"/>
                  </a:lnTo>
                  <a:lnTo>
                    <a:pt x="117" y="5600"/>
                  </a:lnTo>
                  <a:lnTo>
                    <a:pt x="117" y="5708"/>
                  </a:lnTo>
                  <a:lnTo>
                    <a:pt x="117" y="5824"/>
                  </a:lnTo>
                  <a:lnTo>
                    <a:pt x="1" y="5824"/>
                  </a:lnTo>
                  <a:lnTo>
                    <a:pt x="1" y="5932"/>
                  </a:lnTo>
                  <a:lnTo>
                    <a:pt x="1" y="6048"/>
                  </a:lnTo>
                  <a:lnTo>
                    <a:pt x="1" y="6156"/>
                  </a:lnTo>
                  <a:lnTo>
                    <a:pt x="1" y="6272"/>
                  </a:lnTo>
                  <a:lnTo>
                    <a:pt x="1" y="6380"/>
                  </a:lnTo>
                  <a:lnTo>
                    <a:pt x="1" y="6496"/>
                  </a:lnTo>
                  <a:lnTo>
                    <a:pt x="1" y="6604"/>
                  </a:lnTo>
                  <a:lnTo>
                    <a:pt x="1" y="6720"/>
                  </a:lnTo>
                  <a:lnTo>
                    <a:pt x="1" y="6828"/>
                  </a:lnTo>
                  <a:lnTo>
                    <a:pt x="1" y="7392"/>
                  </a:lnTo>
                  <a:lnTo>
                    <a:pt x="1" y="7500"/>
                  </a:lnTo>
                  <a:cubicBezTo>
                    <a:pt x="1" y="7500"/>
                    <a:pt x="117" y="7500"/>
                    <a:pt x="117" y="7616"/>
                  </a:cubicBezTo>
                  <a:lnTo>
                    <a:pt x="117" y="7724"/>
                  </a:lnTo>
                  <a:lnTo>
                    <a:pt x="117" y="7840"/>
                  </a:lnTo>
                  <a:lnTo>
                    <a:pt x="117" y="7948"/>
                  </a:lnTo>
                  <a:lnTo>
                    <a:pt x="117" y="8064"/>
                  </a:lnTo>
                  <a:lnTo>
                    <a:pt x="225" y="8064"/>
                  </a:lnTo>
                  <a:lnTo>
                    <a:pt x="225" y="8172"/>
                  </a:lnTo>
                  <a:lnTo>
                    <a:pt x="225" y="8288"/>
                  </a:lnTo>
                  <a:cubicBezTo>
                    <a:pt x="1013" y="10860"/>
                    <a:pt x="3585" y="12321"/>
                    <a:pt x="7062" y="12876"/>
                  </a:cubicBezTo>
                  <a:cubicBezTo>
                    <a:pt x="1121" y="8960"/>
                    <a:pt x="2241" y="4140"/>
                    <a:pt x="4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32;p64">
              <a:extLst>
                <a:ext uri="{FF2B5EF4-FFF2-40B4-BE49-F238E27FC236}">
                  <a16:creationId xmlns:a16="http://schemas.microsoft.com/office/drawing/2014/main" id="{FD3B9952-DCD8-4432-B8B7-0DBD94821E2A}"/>
                </a:ext>
              </a:extLst>
            </p:cNvPr>
            <p:cNvSpPr/>
            <p:nvPr/>
          </p:nvSpPr>
          <p:spPr>
            <a:xfrm>
              <a:off x="4670314" y="2850316"/>
              <a:ext cx="82379" cy="66244"/>
            </a:xfrm>
            <a:custGeom>
              <a:avLst/>
              <a:gdLst/>
              <a:ahLst/>
              <a:cxnLst/>
              <a:rect l="l" t="t" r="r" b="b"/>
              <a:pathLst>
                <a:path w="3477" h="2796" extrusionOk="0">
                  <a:moveTo>
                    <a:pt x="1792" y="0"/>
                  </a:moveTo>
                  <a:cubicBezTo>
                    <a:pt x="896" y="0"/>
                    <a:pt x="0" y="556"/>
                    <a:pt x="0" y="1344"/>
                  </a:cubicBezTo>
                  <a:cubicBezTo>
                    <a:pt x="0" y="2016"/>
                    <a:pt x="672" y="2688"/>
                    <a:pt x="1685" y="2796"/>
                  </a:cubicBezTo>
                  <a:cubicBezTo>
                    <a:pt x="2581" y="2796"/>
                    <a:pt x="3360" y="2240"/>
                    <a:pt x="3477" y="1452"/>
                  </a:cubicBezTo>
                  <a:cubicBezTo>
                    <a:pt x="3477" y="780"/>
                    <a:pt x="2805" y="108"/>
                    <a:pt x="179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633;p64">
              <a:extLst>
                <a:ext uri="{FF2B5EF4-FFF2-40B4-BE49-F238E27FC236}">
                  <a16:creationId xmlns:a16="http://schemas.microsoft.com/office/drawing/2014/main" id="{BD0AA284-9214-4F2B-8E03-92E214E87747}"/>
                </a:ext>
              </a:extLst>
            </p:cNvPr>
            <p:cNvSpPr/>
            <p:nvPr/>
          </p:nvSpPr>
          <p:spPr>
            <a:xfrm>
              <a:off x="4890682" y="2863158"/>
              <a:ext cx="82166" cy="64396"/>
            </a:xfrm>
            <a:custGeom>
              <a:avLst/>
              <a:gdLst/>
              <a:ahLst/>
              <a:cxnLst/>
              <a:rect l="l" t="t" r="r" b="b"/>
              <a:pathLst>
                <a:path w="3468" h="2718" extrusionOk="0">
                  <a:moveTo>
                    <a:pt x="1571" y="1"/>
                  </a:moveTo>
                  <a:cubicBezTo>
                    <a:pt x="769" y="1"/>
                    <a:pt x="99" y="528"/>
                    <a:pt x="0" y="1250"/>
                  </a:cubicBezTo>
                  <a:cubicBezTo>
                    <a:pt x="0" y="2030"/>
                    <a:pt x="672" y="2702"/>
                    <a:pt x="1676" y="2702"/>
                  </a:cubicBezTo>
                  <a:cubicBezTo>
                    <a:pt x="1755" y="2712"/>
                    <a:pt x="1834" y="2717"/>
                    <a:pt x="1912" y="2717"/>
                  </a:cubicBezTo>
                  <a:cubicBezTo>
                    <a:pt x="2723" y="2717"/>
                    <a:pt x="3468" y="2185"/>
                    <a:pt x="3468" y="1474"/>
                  </a:cubicBezTo>
                  <a:cubicBezTo>
                    <a:pt x="3468" y="686"/>
                    <a:pt x="2796" y="14"/>
                    <a:pt x="1792" y="14"/>
                  </a:cubicBezTo>
                  <a:cubicBezTo>
                    <a:pt x="1717" y="5"/>
                    <a:pt x="1644" y="1"/>
                    <a:pt x="157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634;p64">
              <a:extLst>
                <a:ext uri="{FF2B5EF4-FFF2-40B4-BE49-F238E27FC236}">
                  <a16:creationId xmlns:a16="http://schemas.microsoft.com/office/drawing/2014/main" id="{13903158-3D5A-4AF0-B44D-A0C91EFE1D78}"/>
                </a:ext>
              </a:extLst>
            </p:cNvPr>
            <p:cNvSpPr/>
            <p:nvPr/>
          </p:nvSpPr>
          <p:spPr>
            <a:xfrm>
              <a:off x="4601297" y="3024175"/>
              <a:ext cx="100883" cy="120619"/>
            </a:xfrm>
            <a:custGeom>
              <a:avLst/>
              <a:gdLst/>
              <a:ahLst/>
              <a:cxnLst/>
              <a:rect l="l" t="t" r="r" b="b"/>
              <a:pathLst>
                <a:path w="4258" h="5091" extrusionOk="0">
                  <a:moveTo>
                    <a:pt x="1695" y="1"/>
                  </a:moveTo>
                  <a:cubicBezTo>
                    <a:pt x="1329" y="1"/>
                    <a:pt x="982" y="175"/>
                    <a:pt x="789" y="503"/>
                  </a:cubicBezTo>
                  <a:cubicBezTo>
                    <a:pt x="341" y="1058"/>
                    <a:pt x="117" y="1623"/>
                    <a:pt x="117" y="2178"/>
                  </a:cubicBezTo>
                  <a:cubicBezTo>
                    <a:pt x="1" y="2743"/>
                    <a:pt x="117" y="3298"/>
                    <a:pt x="341" y="3746"/>
                  </a:cubicBezTo>
                  <a:cubicBezTo>
                    <a:pt x="897" y="4642"/>
                    <a:pt x="1793" y="5090"/>
                    <a:pt x="2806" y="5090"/>
                  </a:cubicBezTo>
                  <a:lnTo>
                    <a:pt x="3137" y="5090"/>
                  </a:lnTo>
                  <a:cubicBezTo>
                    <a:pt x="3809" y="4983"/>
                    <a:pt x="4257" y="4418"/>
                    <a:pt x="4257" y="3746"/>
                  </a:cubicBezTo>
                  <a:cubicBezTo>
                    <a:pt x="4150" y="3074"/>
                    <a:pt x="3585" y="2626"/>
                    <a:pt x="2913" y="2626"/>
                  </a:cubicBezTo>
                  <a:cubicBezTo>
                    <a:pt x="2838" y="2665"/>
                    <a:pt x="2764" y="2678"/>
                    <a:pt x="2697" y="2678"/>
                  </a:cubicBezTo>
                  <a:cubicBezTo>
                    <a:pt x="2565" y="2678"/>
                    <a:pt x="2465" y="2626"/>
                    <a:pt x="2465" y="2626"/>
                  </a:cubicBezTo>
                  <a:cubicBezTo>
                    <a:pt x="2465" y="2519"/>
                    <a:pt x="2465" y="2295"/>
                    <a:pt x="2689" y="1954"/>
                  </a:cubicBezTo>
                  <a:cubicBezTo>
                    <a:pt x="3137" y="1399"/>
                    <a:pt x="3030" y="610"/>
                    <a:pt x="2465" y="279"/>
                  </a:cubicBezTo>
                  <a:cubicBezTo>
                    <a:pt x="2232" y="91"/>
                    <a:pt x="1959" y="1"/>
                    <a:pt x="169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635;p64">
              <a:extLst>
                <a:ext uri="{FF2B5EF4-FFF2-40B4-BE49-F238E27FC236}">
                  <a16:creationId xmlns:a16="http://schemas.microsoft.com/office/drawing/2014/main" id="{884ABDD9-3D8B-4E9C-846D-3495FF7D07AB}"/>
                </a:ext>
              </a:extLst>
            </p:cNvPr>
            <p:cNvSpPr/>
            <p:nvPr/>
          </p:nvSpPr>
          <p:spPr>
            <a:xfrm>
              <a:off x="4757978" y="311567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36;p64">
              <a:extLst>
                <a:ext uri="{FF2B5EF4-FFF2-40B4-BE49-F238E27FC236}">
                  <a16:creationId xmlns:a16="http://schemas.microsoft.com/office/drawing/2014/main" id="{EAC4B236-AD04-41F2-82AF-349B7FEEC143}"/>
                </a:ext>
              </a:extLst>
            </p:cNvPr>
            <p:cNvSpPr/>
            <p:nvPr/>
          </p:nvSpPr>
          <p:spPr>
            <a:xfrm>
              <a:off x="4757978" y="3075778"/>
              <a:ext cx="92804" cy="42481"/>
            </a:xfrm>
            <a:custGeom>
              <a:avLst/>
              <a:gdLst/>
              <a:ahLst/>
              <a:cxnLst/>
              <a:rect l="l" t="t" r="r" b="b"/>
              <a:pathLst>
                <a:path w="3917" h="1793" extrusionOk="0">
                  <a:moveTo>
                    <a:pt x="3361" y="0"/>
                  </a:moveTo>
                  <a:cubicBezTo>
                    <a:pt x="2124" y="672"/>
                    <a:pt x="673" y="1013"/>
                    <a:pt x="108" y="1013"/>
                  </a:cubicBezTo>
                  <a:cubicBezTo>
                    <a:pt x="1" y="1237"/>
                    <a:pt x="1" y="1461"/>
                    <a:pt x="1" y="1685"/>
                  </a:cubicBezTo>
                  <a:lnTo>
                    <a:pt x="1" y="1792"/>
                  </a:lnTo>
                  <a:cubicBezTo>
                    <a:pt x="673" y="1792"/>
                    <a:pt x="2465" y="1461"/>
                    <a:pt x="3916" y="672"/>
                  </a:cubicBezTo>
                  <a:cubicBezTo>
                    <a:pt x="3809" y="448"/>
                    <a:pt x="3585" y="224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37;p64">
              <a:extLst>
                <a:ext uri="{FF2B5EF4-FFF2-40B4-BE49-F238E27FC236}">
                  <a16:creationId xmlns:a16="http://schemas.microsoft.com/office/drawing/2014/main" id="{ABDB4C73-5224-4960-810A-52678E563A5E}"/>
                </a:ext>
              </a:extLst>
            </p:cNvPr>
            <p:cNvSpPr/>
            <p:nvPr/>
          </p:nvSpPr>
          <p:spPr>
            <a:xfrm>
              <a:off x="4757978" y="3115677"/>
              <a:ext cx="98111" cy="15945"/>
            </a:xfrm>
            <a:custGeom>
              <a:avLst/>
              <a:gdLst/>
              <a:ahLst/>
              <a:cxnLst/>
              <a:rect l="l" t="t" r="r" b="b"/>
              <a:pathLst>
                <a:path w="4141" h="673" extrusionOk="0"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" y="556"/>
                  </a:moveTo>
                  <a:lnTo>
                    <a:pt x="108" y="673"/>
                  </a:ln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638;p64">
              <a:extLst>
                <a:ext uri="{FF2B5EF4-FFF2-40B4-BE49-F238E27FC236}">
                  <a16:creationId xmlns:a16="http://schemas.microsoft.com/office/drawing/2014/main" id="{B1C08918-B16C-4C48-8EA7-4EF336DB5E6D}"/>
                </a:ext>
              </a:extLst>
            </p:cNvPr>
            <p:cNvSpPr/>
            <p:nvPr/>
          </p:nvSpPr>
          <p:spPr>
            <a:xfrm>
              <a:off x="4757978" y="3099755"/>
              <a:ext cx="98111" cy="47788"/>
            </a:xfrm>
            <a:custGeom>
              <a:avLst/>
              <a:gdLst/>
              <a:ahLst/>
              <a:cxnLst/>
              <a:rect l="l" t="t" r="r" b="b"/>
              <a:pathLst>
                <a:path w="4141" h="2017" extrusionOk="0">
                  <a:moveTo>
                    <a:pt x="4033" y="1"/>
                  </a:moveTo>
                  <a:cubicBezTo>
                    <a:pt x="2689" y="897"/>
                    <a:pt x="673" y="1228"/>
                    <a:pt x="1" y="1228"/>
                  </a:cubicBezTo>
                  <a:lnTo>
                    <a:pt x="108" y="1345"/>
                  </a:lnTo>
                  <a:lnTo>
                    <a:pt x="449" y="2017"/>
                  </a:lnTo>
                  <a:cubicBezTo>
                    <a:pt x="1345" y="1900"/>
                    <a:pt x="2913" y="1569"/>
                    <a:pt x="4140" y="897"/>
                  </a:cubicBezTo>
                  <a:lnTo>
                    <a:pt x="4140" y="673"/>
                  </a:lnTo>
                  <a:cubicBezTo>
                    <a:pt x="4140" y="449"/>
                    <a:pt x="4140" y="225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639;p64">
              <a:extLst>
                <a:ext uri="{FF2B5EF4-FFF2-40B4-BE49-F238E27FC236}">
                  <a16:creationId xmlns:a16="http://schemas.microsoft.com/office/drawing/2014/main" id="{60A0C9ED-3B5D-4302-832F-547EEBC318E0}"/>
                </a:ext>
              </a:extLst>
            </p:cNvPr>
            <p:cNvSpPr/>
            <p:nvPr/>
          </p:nvSpPr>
          <p:spPr>
            <a:xfrm>
              <a:off x="4500460" y="2668852"/>
              <a:ext cx="549453" cy="611385"/>
            </a:xfrm>
            <a:custGeom>
              <a:avLst/>
              <a:gdLst/>
              <a:ahLst/>
              <a:cxnLst/>
              <a:rect l="l" t="t" r="r" b="b"/>
              <a:pathLst>
                <a:path w="23191" h="25805" extrusionOk="0">
                  <a:moveTo>
                    <a:pt x="4306" y="700"/>
                  </a:moveTo>
                  <a:cubicBezTo>
                    <a:pt x="5630" y="700"/>
                    <a:pt x="6935" y="1241"/>
                    <a:pt x="7958" y="2059"/>
                  </a:cubicBezTo>
                  <a:cubicBezTo>
                    <a:pt x="7393" y="2283"/>
                    <a:pt x="6837" y="2507"/>
                    <a:pt x="6389" y="2839"/>
                  </a:cubicBezTo>
                  <a:cubicBezTo>
                    <a:pt x="5377" y="1835"/>
                    <a:pt x="4257" y="1387"/>
                    <a:pt x="3361" y="1163"/>
                  </a:cubicBezTo>
                  <a:cubicBezTo>
                    <a:pt x="3477" y="939"/>
                    <a:pt x="3701" y="715"/>
                    <a:pt x="3925" y="715"/>
                  </a:cubicBezTo>
                  <a:cubicBezTo>
                    <a:pt x="4052" y="705"/>
                    <a:pt x="4179" y="700"/>
                    <a:pt x="4306" y="700"/>
                  </a:cubicBezTo>
                  <a:close/>
                  <a:moveTo>
                    <a:pt x="20287" y="1593"/>
                  </a:moveTo>
                  <a:cubicBezTo>
                    <a:pt x="20654" y="1593"/>
                    <a:pt x="21026" y="1634"/>
                    <a:pt x="21398" y="1718"/>
                  </a:cubicBezTo>
                  <a:cubicBezTo>
                    <a:pt x="21622" y="1718"/>
                    <a:pt x="21846" y="1943"/>
                    <a:pt x="21954" y="2167"/>
                  </a:cubicBezTo>
                  <a:cubicBezTo>
                    <a:pt x="20950" y="2283"/>
                    <a:pt x="19830" y="2615"/>
                    <a:pt x="18710" y="3511"/>
                  </a:cubicBezTo>
                  <a:cubicBezTo>
                    <a:pt x="18262" y="3179"/>
                    <a:pt x="17814" y="2839"/>
                    <a:pt x="17250" y="2615"/>
                  </a:cubicBezTo>
                  <a:cubicBezTo>
                    <a:pt x="18171" y="1947"/>
                    <a:pt x="19212" y="1593"/>
                    <a:pt x="20287" y="1593"/>
                  </a:cubicBezTo>
                  <a:close/>
                  <a:moveTo>
                    <a:pt x="3029" y="1835"/>
                  </a:moveTo>
                  <a:lnTo>
                    <a:pt x="3029" y="1835"/>
                  </a:lnTo>
                  <a:cubicBezTo>
                    <a:pt x="3925" y="2059"/>
                    <a:pt x="4821" y="2507"/>
                    <a:pt x="5717" y="3287"/>
                  </a:cubicBezTo>
                  <a:cubicBezTo>
                    <a:pt x="5717" y="3287"/>
                    <a:pt x="5601" y="3287"/>
                    <a:pt x="5601" y="3403"/>
                  </a:cubicBezTo>
                  <a:cubicBezTo>
                    <a:pt x="4705" y="3959"/>
                    <a:pt x="4033" y="4747"/>
                    <a:pt x="3477" y="5527"/>
                  </a:cubicBezTo>
                  <a:cubicBezTo>
                    <a:pt x="2805" y="4075"/>
                    <a:pt x="2913" y="2731"/>
                    <a:pt x="3029" y="1835"/>
                  </a:cubicBezTo>
                  <a:close/>
                  <a:moveTo>
                    <a:pt x="22070" y="2839"/>
                  </a:moveTo>
                  <a:cubicBezTo>
                    <a:pt x="22178" y="3735"/>
                    <a:pt x="22178" y="5079"/>
                    <a:pt x="21282" y="6539"/>
                  </a:cubicBezTo>
                  <a:cubicBezTo>
                    <a:pt x="20834" y="5643"/>
                    <a:pt x="20278" y="4855"/>
                    <a:pt x="19490" y="4075"/>
                  </a:cubicBezTo>
                  <a:cubicBezTo>
                    <a:pt x="19382" y="4075"/>
                    <a:pt x="19382" y="4075"/>
                    <a:pt x="19266" y="3959"/>
                  </a:cubicBezTo>
                  <a:cubicBezTo>
                    <a:pt x="20278" y="3287"/>
                    <a:pt x="21282" y="2955"/>
                    <a:pt x="22070" y="2839"/>
                  </a:cubicBezTo>
                  <a:close/>
                  <a:moveTo>
                    <a:pt x="9974" y="6763"/>
                  </a:moveTo>
                  <a:cubicBezTo>
                    <a:pt x="9857" y="6763"/>
                    <a:pt x="9633" y="6871"/>
                    <a:pt x="9633" y="7095"/>
                  </a:cubicBezTo>
                  <a:lnTo>
                    <a:pt x="9633" y="7767"/>
                  </a:lnTo>
                  <a:cubicBezTo>
                    <a:pt x="9633" y="7991"/>
                    <a:pt x="9750" y="8107"/>
                    <a:pt x="9974" y="8107"/>
                  </a:cubicBezTo>
                  <a:cubicBezTo>
                    <a:pt x="10198" y="8107"/>
                    <a:pt x="10305" y="7991"/>
                    <a:pt x="10305" y="7767"/>
                  </a:cubicBezTo>
                  <a:lnTo>
                    <a:pt x="10422" y="7211"/>
                  </a:lnTo>
                  <a:cubicBezTo>
                    <a:pt x="10422" y="6987"/>
                    <a:pt x="10198" y="6763"/>
                    <a:pt x="9974" y="6763"/>
                  </a:cubicBezTo>
                  <a:close/>
                  <a:moveTo>
                    <a:pt x="17366" y="7211"/>
                  </a:moveTo>
                  <a:cubicBezTo>
                    <a:pt x="17142" y="7211"/>
                    <a:pt x="16918" y="7319"/>
                    <a:pt x="16918" y="7543"/>
                  </a:cubicBezTo>
                  <a:lnTo>
                    <a:pt x="16918" y="8107"/>
                  </a:lnTo>
                  <a:cubicBezTo>
                    <a:pt x="16918" y="8331"/>
                    <a:pt x="17026" y="8555"/>
                    <a:pt x="17250" y="8555"/>
                  </a:cubicBezTo>
                  <a:cubicBezTo>
                    <a:pt x="17474" y="8555"/>
                    <a:pt x="17698" y="8331"/>
                    <a:pt x="17698" y="8215"/>
                  </a:cubicBezTo>
                  <a:lnTo>
                    <a:pt x="17698" y="7543"/>
                  </a:lnTo>
                  <a:cubicBezTo>
                    <a:pt x="17698" y="7319"/>
                    <a:pt x="17590" y="7211"/>
                    <a:pt x="17366" y="7211"/>
                  </a:cubicBezTo>
                  <a:close/>
                  <a:moveTo>
                    <a:pt x="12716" y="7572"/>
                  </a:moveTo>
                  <a:cubicBezTo>
                    <a:pt x="12604" y="7572"/>
                    <a:pt x="12492" y="7601"/>
                    <a:pt x="12438" y="7659"/>
                  </a:cubicBezTo>
                  <a:cubicBezTo>
                    <a:pt x="12214" y="7767"/>
                    <a:pt x="12214" y="7991"/>
                    <a:pt x="12321" y="8107"/>
                  </a:cubicBezTo>
                  <a:cubicBezTo>
                    <a:pt x="12662" y="8555"/>
                    <a:pt x="13110" y="8779"/>
                    <a:pt x="13558" y="8779"/>
                  </a:cubicBezTo>
                  <a:lnTo>
                    <a:pt x="13665" y="8779"/>
                  </a:lnTo>
                  <a:cubicBezTo>
                    <a:pt x="14113" y="8779"/>
                    <a:pt x="14561" y="8663"/>
                    <a:pt x="14902" y="8331"/>
                  </a:cubicBezTo>
                  <a:cubicBezTo>
                    <a:pt x="15009" y="8107"/>
                    <a:pt x="15009" y="7883"/>
                    <a:pt x="14902" y="7767"/>
                  </a:cubicBezTo>
                  <a:cubicBezTo>
                    <a:pt x="14790" y="7713"/>
                    <a:pt x="14678" y="7686"/>
                    <a:pt x="14579" y="7686"/>
                  </a:cubicBezTo>
                  <a:cubicBezTo>
                    <a:pt x="14481" y="7686"/>
                    <a:pt x="14396" y="7713"/>
                    <a:pt x="14337" y="7767"/>
                  </a:cubicBezTo>
                  <a:cubicBezTo>
                    <a:pt x="14174" y="7930"/>
                    <a:pt x="14010" y="8037"/>
                    <a:pt x="13847" y="8037"/>
                  </a:cubicBezTo>
                  <a:cubicBezTo>
                    <a:pt x="13786" y="8037"/>
                    <a:pt x="13726" y="8022"/>
                    <a:pt x="13665" y="7991"/>
                  </a:cubicBezTo>
                  <a:cubicBezTo>
                    <a:pt x="13334" y="7991"/>
                    <a:pt x="13110" y="7883"/>
                    <a:pt x="12993" y="7659"/>
                  </a:cubicBezTo>
                  <a:cubicBezTo>
                    <a:pt x="12940" y="7601"/>
                    <a:pt x="12828" y="7572"/>
                    <a:pt x="12716" y="7572"/>
                  </a:cubicBezTo>
                  <a:close/>
                  <a:moveTo>
                    <a:pt x="7451" y="8358"/>
                  </a:moveTo>
                  <a:cubicBezTo>
                    <a:pt x="7032" y="8358"/>
                    <a:pt x="6613" y="8385"/>
                    <a:pt x="6389" y="8439"/>
                  </a:cubicBezTo>
                  <a:cubicBezTo>
                    <a:pt x="6165" y="8439"/>
                    <a:pt x="6049" y="8663"/>
                    <a:pt x="6165" y="8887"/>
                  </a:cubicBezTo>
                  <a:cubicBezTo>
                    <a:pt x="6165" y="9003"/>
                    <a:pt x="6273" y="9111"/>
                    <a:pt x="6497" y="9111"/>
                  </a:cubicBezTo>
                  <a:cubicBezTo>
                    <a:pt x="6796" y="9111"/>
                    <a:pt x="7345" y="9063"/>
                    <a:pt x="7811" y="9063"/>
                  </a:cubicBezTo>
                  <a:cubicBezTo>
                    <a:pt x="8044" y="9063"/>
                    <a:pt x="8256" y="9075"/>
                    <a:pt x="8406" y="9111"/>
                  </a:cubicBezTo>
                  <a:cubicBezTo>
                    <a:pt x="8448" y="9133"/>
                    <a:pt x="8490" y="9143"/>
                    <a:pt x="8531" y="9143"/>
                  </a:cubicBezTo>
                  <a:cubicBezTo>
                    <a:pt x="8706" y="9143"/>
                    <a:pt x="8854" y="8961"/>
                    <a:pt x="8854" y="8779"/>
                  </a:cubicBezTo>
                  <a:cubicBezTo>
                    <a:pt x="8854" y="8663"/>
                    <a:pt x="8737" y="8439"/>
                    <a:pt x="8513" y="8439"/>
                  </a:cubicBezTo>
                  <a:cubicBezTo>
                    <a:pt x="8289" y="8385"/>
                    <a:pt x="7870" y="8358"/>
                    <a:pt x="7451" y="8358"/>
                  </a:cubicBezTo>
                  <a:close/>
                  <a:moveTo>
                    <a:pt x="18594" y="8887"/>
                  </a:moveTo>
                  <a:cubicBezTo>
                    <a:pt x="18370" y="9003"/>
                    <a:pt x="18262" y="9111"/>
                    <a:pt x="18262" y="9335"/>
                  </a:cubicBezTo>
                  <a:cubicBezTo>
                    <a:pt x="18262" y="9559"/>
                    <a:pt x="18486" y="9675"/>
                    <a:pt x="18710" y="9675"/>
                  </a:cubicBezTo>
                  <a:cubicBezTo>
                    <a:pt x="19158" y="9675"/>
                    <a:pt x="20162" y="9783"/>
                    <a:pt x="20502" y="9899"/>
                  </a:cubicBezTo>
                  <a:lnTo>
                    <a:pt x="20610" y="9899"/>
                  </a:lnTo>
                  <a:cubicBezTo>
                    <a:pt x="20834" y="9899"/>
                    <a:pt x="20950" y="9783"/>
                    <a:pt x="21058" y="9675"/>
                  </a:cubicBezTo>
                  <a:cubicBezTo>
                    <a:pt x="21058" y="9451"/>
                    <a:pt x="20950" y="9227"/>
                    <a:pt x="20726" y="9227"/>
                  </a:cubicBezTo>
                  <a:cubicBezTo>
                    <a:pt x="20278" y="9003"/>
                    <a:pt x="19158" y="8887"/>
                    <a:pt x="18594" y="8887"/>
                  </a:cubicBezTo>
                  <a:close/>
                  <a:moveTo>
                    <a:pt x="8737" y="9675"/>
                  </a:moveTo>
                  <a:cubicBezTo>
                    <a:pt x="8182" y="9783"/>
                    <a:pt x="7062" y="10231"/>
                    <a:pt x="6721" y="10571"/>
                  </a:cubicBezTo>
                  <a:cubicBezTo>
                    <a:pt x="6497" y="10679"/>
                    <a:pt x="6497" y="10903"/>
                    <a:pt x="6613" y="11019"/>
                  </a:cubicBezTo>
                  <a:cubicBezTo>
                    <a:pt x="6721" y="11127"/>
                    <a:pt x="6837" y="11243"/>
                    <a:pt x="6945" y="11243"/>
                  </a:cubicBezTo>
                  <a:cubicBezTo>
                    <a:pt x="6945" y="11243"/>
                    <a:pt x="7062" y="11243"/>
                    <a:pt x="7169" y="11127"/>
                  </a:cubicBezTo>
                  <a:cubicBezTo>
                    <a:pt x="7510" y="10903"/>
                    <a:pt x="8406" y="10571"/>
                    <a:pt x="8854" y="10455"/>
                  </a:cubicBezTo>
                  <a:cubicBezTo>
                    <a:pt x="9078" y="10347"/>
                    <a:pt x="9185" y="10231"/>
                    <a:pt x="9185" y="10007"/>
                  </a:cubicBezTo>
                  <a:cubicBezTo>
                    <a:pt x="9078" y="9783"/>
                    <a:pt x="8854" y="9675"/>
                    <a:pt x="8737" y="9675"/>
                  </a:cubicBezTo>
                  <a:close/>
                  <a:moveTo>
                    <a:pt x="18193" y="10189"/>
                  </a:moveTo>
                  <a:cubicBezTo>
                    <a:pt x="18035" y="10189"/>
                    <a:pt x="17893" y="10291"/>
                    <a:pt x="17814" y="10455"/>
                  </a:cubicBezTo>
                  <a:cubicBezTo>
                    <a:pt x="17814" y="10679"/>
                    <a:pt x="17922" y="10903"/>
                    <a:pt x="18146" y="10903"/>
                  </a:cubicBezTo>
                  <a:cubicBezTo>
                    <a:pt x="18486" y="11019"/>
                    <a:pt x="19382" y="11575"/>
                    <a:pt x="19714" y="11799"/>
                  </a:cubicBezTo>
                  <a:cubicBezTo>
                    <a:pt x="19830" y="11915"/>
                    <a:pt x="19938" y="11915"/>
                    <a:pt x="19938" y="11915"/>
                  </a:cubicBezTo>
                  <a:cubicBezTo>
                    <a:pt x="20054" y="11915"/>
                    <a:pt x="20162" y="11915"/>
                    <a:pt x="20278" y="11799"/>
                  </a:cubicBezTo>
                  <a:cubicBezTo>
                    <a:pt x="20386" y="11575"/>
                    <a:pt x="20386" y="11351"/>
                    <a:pt x="20278" y="11243"/>
                  </a:cubicBezTo>
                  <a:cubicBezTo>
                    <a:pt x="19830" y="10903"/>
                    <a:pt x="18818" y="10347"/>
                    <a:pt x="18370" y="10231"/>
                  </a:cubicBezTo>
                  <a:cubicBezTo>
                    <a:pt x="18310" y="10202"/>
                    <a:pt x="18250" y="10189"/>
                    <a:pt x="18193" y="10189"/>
                  </a:cubicBezTo>
                  <a:close/>
                  <a:moveTo>
                    <a:pt x="7393" y="15383"/>
                  </a:moveTo>
                  <a:lnTo>
                    <a:pt x="7393" y="15383"/>
                  </a:lnTo>
                  <a:cubicBezTo>
                    <a:pt x="8630" y="15831"/>
                    <a:pt x="10198" y="16172"/>
                    <a:pt x="11873" y="16172"/>
                  </a:cubicBezTo>
                  <a:cubicBezTo>
                    <a:pt x="12214" y="16279"/>
                    <a:pt x="12545" y="16279"/>
                    <a:pt x="12993" y="16279"/>
                  </a:cubicBezTo>
                  <a:cubicBezTo>
                    <a:pt x="14678" y="16279"/>
                    <a:pt x="16246" y="16055"/>
                    <a:pt x="17474" y="15607"/>
                  </a:cubicBezTo>
                  <a:lnTo>
                    <a:pt x="17474" y="16055"/>
                  </a:lnTo>
                  <a:cubicBezTo>
                    <a:pt x="17366" y="16172"/>
                    <a:pt x="17250" y="16279"/>
                    <a:pt x="17026" y="16279"/>
                  </a:cubicBezTo>
                  <a:cubicBezTo>
                    <a:pt x="16918" y="16396"/>
                    <a:pt x="16694" y="16396"/>
                    <a:pt x="16470" y="16396"/>
                  </a:cubicBezTo>
                  <a:cubicBezTo>
                    <a:pt x="15574" y="16396"/>
                    <a:pt x="14230" y="16503"/>
                    <a:pt x="13334" y="16951"/>
                  </a:cubicBezTo>
                  <a:cubicBezTo>
                    <a:pt x="13276" y="17010"/>
                    <a:pt x="13220" y="17039"/>
                    <a:pt x="13178" y="17039"/>
                  </a:cubicBezTo>
                  <a:cubicBezTo>
                    <a:pt x="13137" y="17039"/>
                    <a:pt x="13110" y="17010"/>
                    <a:pt x="13110" y="16951"/>
                  </a:cubicBezTo>
                  <a:cubicBezTo>
                    <a:pt x="11990" y="16396"/>
                    <a:pt x="9857" y="16055"/>
                    <a:pt x="7510" y="15831"/>
                  </a:cubicBezTo>
                  <a:cubicBezTo>
                    <a:pt x="7510" y="15724"/>
                    <a:pt x="7393" y="15500"/>
                    <a:pt x="7393" y="15383"/>
                  </a:cubicBezTo>
                  <a:close/>
                  <a:moveTo>
                    <a:pt x="20950" y="13260"/>
                  </a:moveTo>
                  <a:cubicBezTo>
                    <a:pt x="21282" y="13260"/>
                    <a:pt x="21506" y="13367"/>
                    <a:pt x="21622" y="13591"/>
                  </a:cubicBezTo>
                  <a:cubicBezTo>
                    <a:pt x="21954" y="13932"/>
                    <a:pt x="21846" y="14487"/>
                    <a:pt x="21506" y="14711"/>
                  </a:cubicBezTo>
                  <a:cubicBezTo>
                    <a:pt x="20386" y="15607"/>
                    <a:pt x="18594" y="16727"/>
                    <a:pt x="17026" y="17399"/>
                  </a:cubicBezTo>
                  <a:lnTo>
                    <a:pt x="17026" y="17068"/>
                  </a:lnTo>
                  <a:lnTo>
                    <a:pt x="17142" y="17068"/>
                  </a:lnTo>
                  <a:cubicBezTo>
                    <a:pt x="17698" y="16951"/>
                    <a:pt x="17922" y="16727"/>
                    <a:pt x="18038" y="16503"/>
                  </a:cubicBezTo>
                  <a:cubicBezTo>
                    <a:pt x="18262" y="16172"/>
                    <a:pt x="18370" y="15724"/>
                    <a:pt x="18262" y="15276"/>
                  </a:cubicBezTo>
                  <a:cubicBezTo>
                    <a:pt x="18486" y="15276"/>
                    <a:pt x="18594" y="15159"/>
                    <a:pt x="18818" y="15052"/>
                  </a:cubicBezTo>
                  <a:cubicBezTo>
                    <a:pt x="19714" y="14604"/>
                    <a:pt x="20502" y="13932"/>
                    <a:pt x="20950" y="13260"/>
                  </a:cubicBezTo>
                  <a:close/>
                  <a:moveTo>
                    <a:pt x="6049" y="15383"/>
                  </a:moveTo>
                  <a:cubicBezTo>
                    <a:pt x="6165" y="15383"/>
                    <a:pt x="6389" y="15500"/>
                    <a:pt x="6497" y="15607"/>
                  </a:cubicBezTo>
                  <a:cubicBezTo>
                    <a:pt x="6721" y="15724"/>
                    <a:pt x="6837" y="15831"/>
                    <a:pt x="6837" y="16055"/>
                  </a:cubicBezTo>
                  <a:cubicBezTo>
                    <a:pt x="6837" y="16279"/>
                    <a:pt x="6837" y="16503"/>
                    <a:pt x="6721" y="16727"/>
                  </a:cubicBezTo>
                  <a:cubicBezTo>
                    <a:pt x="6389" y="17068"/>
                    <a:pt x="6273" y="17516"/>
                    <a:pt x="6389" y="17740"/>
                  </a:cubicBezTo>
                  <a:cubicBezTo>
                    <a:pt x="6497" y="17964"/>
                    <a:pt x="6837" y="18071"/>
                    <a:pt x="7169" y="18071"/>
                  </a:cubicBezTo>
                  <a:cubicBezTo>
                    <a:pt x="7393" y="18071"/>
                    <a:pt x="7617" y="18071"/>
                    <a:pt x="7734" y="18188"/>
                  </a:cubicBezTo>
                  <a:cubicBezTo>
                    <a:pt x="7958" y="18412"/>
                    <a:pt x="8065" y="18519"/>
                    <a:pt x="8065" y="18743"/>
                  </a:cubicBezTo>
                  <a:cubicBezTo>
                    <a:pt x="8065" y="18967"/>
                    <a:pt x="8065" y="19191"/>
                    <a:pt x="7958" y="19415"/>
                  </a:cubicBezTo>
                  <a:cubicBezTo>
                    <a:pt x="7734" y="19532"/>
                    <a:pt x="7617" y="19639"/>
                    <a:pt x="7393" y="19756"/>
                  </a:cubicBezTo>
                  <a:lnTo>
                    <a:pt x="7062" y="19756"/>
                  </a:lnTo>
                  <a:cubicBezTo>
                    <a:pt x="6165" y="19756"/>
                    <a:pt x="5377" y="19308"/>
                    <a:pt x="4929" y="18636"/>
                  </a:cubicBezTo>
                  <a:cubicBezTo>
                    <a:pt x="4705" y="18188"/>
                    <a:pt x="4597" y="17740"/>
                    <a:pt x="4705" y="17292"/>
                  </a:cubicBezTo>
                  <a:cubicBezTo>
                    <a:pt x="4705" y="16727"/>
                    <a:pt x="4929" y="16279"/>
                    <a:pt x="5377" y="15724"/>
                  </a:cubicBezTo>
                  <a:cubicBezTo>
                    <a:pt x="5493" y="15607"/>
                    <a:pt x="5601" y="15500"/>
                    <a:pt x="5825" y="15383"/>
                  </a:cubicBezTo>
                  <a:close/>
                  <a:moveTo>
                    <a:pt x="7510" y="16620"/>
                  </a:moveTo>
                  <a:cubicBezTo>
                    <a:pt x="9526" y="16727"/>
                    <a:pt x="11766" y="17068"/>
                    <a:pt x="12662" y="17623"/>
                  </a:cubicBezTo>
                  <a:cubicBezTo>
                    <a:pt x="12886" y="17740"/>
                    <a:pt x="12993" y="17740"/>
                    <a:pt x="13217" y="17740"/>
                  </a:cubicBezTo>
                  <a:cubicBezTo>
                    <a:pt x="13334" y="17740"/>
                    <a:pt x="13558" y="17740"/>
                    <a:pt x="13665" y="17623"/>
                  </a:cubicBezTo>
                  <a:cubicBezTo>
                    <a:pt x="14337" y="17292"/>
                    <a:pt x="15457" y="17175"/>
                    <a:pt x="16354" y="17175"/>
                  </a:cubicBezTo>
                  <a:cubicBezTo>
                    <a:pt x="16354" y="17399"/>
                    <a:pt x="16354" y="17623"/>
                    <a:pt x="16246" y="17964"/>
                  </a:cubicBezTo>
                  <a:cubicBezTo>
                    <a:pt x="15932" y="20335"/>
                    <a:pt x="13721" y="22143"/>
                    <a:pt x="11179" y="22143"/>
                  </a:cubicBezTo>
                  <a:cubicBezTo>
                    <a:pt x="10964" y="22143"/>
                    <a:pt x="10748" y="22130"/>
                    <a:pt x="10529" y="22104"/>
                  </a:cubicBezTo>
                  <a:cubicBezTo>
                    <a:pt x="9526" y="21996"/>
                    <a:pt x="8737" y="21656"/>
                    <a:pt x="7958" y="21100"/>
                  </a:cubicBezTo>
                  <a:cubicBezTo>
                    <a:pt x="7734" y="20983"/>
                    <a:pt x="7617" y="20759"/>
                    <a:pt x="7393" y="20652"/>
                  </a:cubicBezTo>
                  <a:lnTo>
                    <a:pt x="7393" y="20535"/>
                  </a:lnTo>
                  <a:cubicBezTo>
                    <a:pt x="7393" y="20535"/>
                    <a:pt x="7286" y="20535"/>
                    <a:pt x="7286" y="20428"/>
                  </a:cubicBezTo>
                  <a:lnTo>
                    <a:pt x="7393" y="20428"/>
                  </a:lnTo>
                  <a:cubicBezTo>
                    <a:pt x="7841" y="20428"/>
                    <a:pt x="8182" y="20204"/>
                    <a:pt x="8513" y="19863"/>
                  </a:cubicBezTo>
                  <a:cubicBezTo>
                    <a:pt x="8737" y="19532"/>
                    <a:pt x="8854" y="19191"/>
                    <a:pt x="8854" y="18743"/>
                  </a:cubicBezTo>
                  <a:cubicBezTo>
                    <a:pt x="8737" y="18295"/>
                    <a:pt x="8630" y="17964"/>
                    <a:pt x="8289" y="17623"/>
                  </a:cubicBezTo>
                  <a:cubicBezTo>
                    <a:pt x="7958" y="17399"/>
                    <a:pt x="7617" y="17292"/>
                    <a:pt x="7169" y="17292"/>
                  </a:cubicBezTo>
                  <a:cubicBezTo>
                    <a:pt x="7286" y="17292"/>
                    <a:pt x="7286" y="17175"/>
                    <a:pt x="7286" y="17175"/>
                  </a:cubicBezTo>
                  <a:cubicBezTo>
                    <a:pt x="7393" y="16951"/>
                    <a:pt x="7510" y="16844"/>
                    <a:pt x="7510" y="16620"/>
                  </a:cubicBezTo>
                  <a:close/>
                  <a:moveTo>
                    <a:pt x="3925" y="17740"/>
                  </a:moveTo>
                  <a:cubicBezTo>
                    <a:pt x="3925" y="18188"/>
                    <a:pt x="4033" y="18636"/>
                    <a:pt x="4257" y="18967"/>
                  </a:cubicBezTo>
                  <a:cubicBezTo>
                    <a:pt x="4481" y="19308"/>
                    <a:pt x="4597" y="19532"/>
                    <a:pt x="4821" y="19639"/>
                  </a:cubicBezTo>
                  <a:cubicBezTo>
                    <a:pt x="3809" y="19980"/>
                    <a:pt x="2581" y="20311"/>
                    <a:pt x="1121" y="21996"/>
                  </a:cubicBezTo>
                  <a:cubicBezTo>
                    <a:pt x="1013" y="22104"/>
                    <a:pt x="1013" y="22220"/>
                    <a:pt x="897" y="22328"/>
                  </a:cubicBezTo>
                  <a:cubicBezTo>
                    <a:pt x="897" y="22220"/>
                    <a:pt x="897" y="22220"/>
                    <a:pt x="1013" y="22104"/>
                  </a:cubicBezTo>
                  <a:cubicBezTo>
                    <a:pt x="1569" y="20759"/>
                    <a:pt x="2689" y="19191"/>
                    <a:pt x="3925" y="17740"/>
                  </a:cubicBezTo>
                  <a:close/>
                  <a:moveTo>
                    <a:pt x="5717" y="20204"/>
                  </a:moveTo>
                  <a:cubicBezTo>
                    <a:pt x="5941" y="20311"/>
                    <a:pt x="6049" y="20311"/>
                    <a:pt x="6165" y="20428"/>
                  </a:cubicBezTo>
                  <a:lnTo>
                    <a:pt x="6497" y="20759"/>
                  </a:lnTo>
                  <a:cubicBezTo>
                    <a:pt x="6049" y="20876"/>
                    <a:pt x="5717" y="20983"/>
                    <a:pt x="5377" y="21100"/>
                  </a:cubicBezTo>
                  <a:cubicBezTo>
                    <a:pt x="4373" y="21324"/>
                    <a:pt x="3477" y="21656"/>
                    <a:pt x="2357" y="23000"/>
                  </a:cubicBezTo>
                  <a:cubicBezTo>
                    <a:pt x="2241" y="23000"/>
                    <a:pt x="2241" y="23000"/>
                    <a:pt x="2133" y="23116"/>
                  </a:cubicBezTo>
                  <a:lnTo>
                    <a:pt x="2017" y="23116"/>
                  </a:lnTo>
                  <a:cubicBezTo>
                    <a:pt x="1909" y="23116"/>
                    <a:pt x="1909" y="23116"/>
                    <a:pt x="1793" y="23000"/>
                  </a:cubicBezTo>
                  <a:cubicBezTo>
                    <a:pt x="1793" y="23000"/>
                    <a:pt x="1685" y="23000"/>
                    <a:pt x="1685" y="22892"/>
                  </a:cubicBezTo>
                  <a:lnTo>
                    <a:pt x="1685" y="22776"/>
                  </a:lnTo>
                  <a:lnTo>
                    <a:pt x="1685" y="22444"/>
                  </a:lnTo>
                  <a:cubicBezTo>
                    <a:pt x="3029" y="20983"/>
                    <a:pt x="4149" y="20652"/>
                    <a:pt x="5153" y="20428"/>
                  </a:cubicBezTo>
                  <a:cubicBezTo>
                    <a:pt x="5377" y="20311"/>
                    <a:pt x="5493" y="20311"/>
                    <a:pt x="5717" y="20204"/>
                  </a:cubicBezTo>
                  <a:close/>
                  <a:moveTo>
                    <a:pt x="7062" y="21324"/>
                  </a:moveTo>
                  <a:cubicBezTo>
                    <a:pt x="7169" y="21324"/>
                    <a:pt x="7169" y="21431"/>
                    <a:pt x="7169" y="21431"/>
                  </a:cubicBezTo>
                  <a:cubicBezTo>
                    <a:pt x="6837" y="21880"/>
                    <a:pt x="6273" y="22328"/>
                    <a:pt x="5493" y="22776"/>
                  </a:cubicBezTo>
                  <a:cubicBezTo>
                    <a:pt x="5153" y="22892"/>
                    <a:pt x="4929" y="23116"/>
                    <a:pt x="4821" y="23448"/>
                  </a:cubicBezTo>
                  <a:cubicBezTo>
                    <a:pt x="4149" y="23448"/>
                    <a:pt x="3585" y="23340"/>
                    <a:pt x="3137" y="23224"/>
                  </a:cubicBezTo>
                  <a:cubicBezTo>
                    <a:pt x="3925" y="22220"/>
                    <a:pt x="4705" y="22104"/>
                    <a:pt x="5493" y="21880"/>
                  </a:cubicBezTo>
                  <a:cubicBezTo>
                    <a:pt x="6049" y="21772"/>
                    <a:pt x="6497" y="21548"/>
                    <a:pt x="7062" y="21324"/>
                  </a:cubicBezTo>
                  <a:close/>
                  <a:moveTo>
                    <a:pt x="10422" y="22776"/>
                  </a:moveTo>
                  <a:cubicBezTo>
                    <a:pt x="10646" y="22892"/>
                    <a:pt x="10977" y="22892"/>
                    <a:pt x="11201" y="22892"/>
                  </a:cubicBezTo>
                  <a:cubicBezTo>
                    <a:pt x="11094" y="22892"/>
                    <a:pt x="11094" y="22892"/>
                    <a:pt x="11094" y="23000"/>
                  </a:cubicBezTo>
                  <a:lnTo>
                    <a:pt x="10753" y="23340"/>
                  </a:lnTo>
                  <a:cubicBezTo>
                    <a:pt x="10422" y="23340"/>
                    <a:pt x="10081" y="23448"/>
                    <a:pt x="9750" y="23448"/>
                  </a:cubicBezTo>
                  <a:cubicBezTo>
                    <a:pt x="9857" y="23224"/>
                    <a:pt x="10081" y="23000"/>
                    <a:pt x="10198" y="22776"/>
                  </a:cubicBezTo>
                  <a:close/>
                  <a:moveTo>
                    <a:pt x="7841" y="21880"/>
                  </a:moveTo>
                  <a:cubicBezTo>
                    <a:pt x="8289" y="22220"/>
                    <a:pt x="8854" y="22444"/>
                    <a:pt x="9409" y="22552"/>
                  </a:cubicBezTo>
                  <a:cubicBezTo>
                    <a:pt x="8737" y="23448"/>
                    <a:pt x="7841" y="24236"/>
                    <a:pt x="6613" y="24908"/>
                  </a:cubicBezTo>
                  <a:cubicBezTo>
                    <a:pt x="6497" y="25016"/>
                    <a:pt x="6389" y="25016"/>
                    <a:pt x="6165" y="25016"/>
                  </a:cubicBezTo>
                  <a:cubicBezTo>
                    <a:pt x="5941" y="25016"/>
                    <a:pt x="5601" y="24792"/>
                    <a:pt x="5493" y="24568"/>
                  </a:cubicBezTo>
                  <a:cubicBezTo>
                    <a:pt x="5269" y="24120"/>
                    <a:pt x="5377" y="23672"/>
                    <a:pt x="5825" y="23448"/>
                  </a:cubicBezTo>
                  <a:cubicBezTo>
                    <a:pt x="6721" y="22892"/>
                    <a:pt x="7393" y="22328"/>
                    <a:pt x="7841" y="21880"/>
                  </a:cubicBezTo>
                  <a:close/>
                  <a:moveTo>
                    <a:pt x="4525" y="0"/>
                  </a:moveTo>
                  <a:cubicBezTo>
                    <a:pt x="4290" y="0"/>
                    <a:pt x="4051" y="14"/>
                    <a:pt x="3809" y="43"/>
                  </a:cubicBezTo>
                  <a:cubicBezTo>
                    <a:pt x="3253" y="43"/>
                    <a:pt x="2805" y="374"/>
                    <a:pt x="2581" y="939"/>
                  </a:cubicBezTo>
                  <a:cubicBezTo>
                    <a:pt x="1909" y="2731"/>
                    <a:pt x="2133" y="4747"/>
                    <a:pt x="3029" y="6315"/>
                  </a:cubicBezTo>
                  <a:cubicBezTo>
                    <a:pt x="2581" y="7211"/>
                    <a:pt x="2357" y="8107"/>
                    <a:pt x="2357" y="9111"/>
                  </a:cubicBezTo>
                  <a:cubicBezTo>
                    <a:pt x="2241" y="10455"/>
                    <a:pt x="2581" y="11691"/>
                    <a:pt x="3361" y="12695"/>
                  </a:cubicBezTo>
                  <a:cubicBezTo>
                    <a:pt x="3443" y="12778"/>
                    <a:pt x="3580" y="12856"/>
                    <a:pt x="3691" y="12856"/>
                  </a:cubicBezTo>
                  <a:cubicBezTo>
                    <a:pt x="3737" y="12856"/>
                    <a:pt x="3778" y="12843"/>
                    <a:pt x="3809" y="12812"/>
                  </a:cubicBezTo>
                  <a:cubicBezTo>
                    <a:pt x="4033" y="12695"/>
                    <a:pt x="4033" y="12471"/>
                    <a:pt x="3925" y="12247"/>
                  </a:cubicBezTo>
                  <a:cubicBezTo>
                    <a:pt x="3253" y="11351"/>
                    <a:pt x="3029" y="10347"/>
                    <a:pt x="3029" y="9111"/>
                  </a:cubicBezTo>
                  <a:cubicBezTo>
                    <a:pt x="3242" y="5173"/>
                    <a:pt x="7202" y="2142"/>
                    <a:pt x="11831" y="2142"/>
                  </a:cubicBezTo>
                  <a:cubicBezTo>
                    <a:pt x="12067" y="2142"/>
                    <a:pt x="12306" y="2150"/>
                    <a:pt x="12545" y="2167"/>
                  </a:cubicBezTo>
                  <a:cubicBezTo>
                    <a:pt x="17590" y="2391"/>
                    <a:pt x="21506" y="5975"/>
                    <a:pt x="21282" y="10123"/>
                  </a:cubicBezTo>
                  <a:cubicBezTo>
                    <a:pt x="21282" y="11019"/>
                    <a:pt x="20950" y="11915"/>
                    <a:pt x="20502" y="12588"/>
                  </a:cubicBezTo>
                  <a:lnTo>
                    <a:pt x="20502" y="12695"/>
                  </a:lnTo>
                  <a:cubicBezTo>
                    <a:pt x="20054" y="13367"/>
                    <a:pt x="19382" y="13932"/>
                    <a:pt x="18486" y="14380"/>
                  </a:cubicBezTo>
                  <a:cubicBezTo>
                    <a:pt x="18262" y="14487"/>
                    <a:pt x="17922" y="14604"/>
                    <a:pt x="17698" y="14711"/>
                  </a:cubicBezTo>
                  <a:cubicBezTo>
                    <a:pt x="16377" y="15277"/>
                    <a:pt x="14738" y="15525"/>
                    <a:pt x="12916" y="15525"/>
                  </a:cubicBezTo>
                  <a:cubicBezTo>
                    <a:pt x="12575" y="15525"/>
                    <a:pt x="12227" y="15517"/>
                    <a:pt x="11873" y="15500"/>
                  </a:cubicBezTo>
                  <a:cubicBezTo>
                    <a:pt x="9302" y="15276"/>
                    <a:pt x="7169" y="14711"/>
                    <a:pt x="5717" y="13815"/>
                  </a:cubicBezTo>
                  <a:lnTo>
                    <a:pt x="5601" y="13815"/>
                  </a:lnTo>
                  <a:cubicBezTo>
                    <a:pt x="5493" y="13708"/>
                    <a:pt x="5269" y="13591"/>
                    <a:pt x="5045" y="13367"/>
                  </a:cubicBezTo>
                  <a:cubicBezTo>
                    <a:pt x="5012" y="13336"/>
                    <a:pt x="4969" y="13323"/>
                    <a:pt x="4922" y="13323"/>
                  </a:cubicBezTo>
                  <a:cubicBezTo>
                    <a:pt x="4809" y="13323"/>
                    <a:pt x="4674" y="13401"/>
                    <a:pt x="4597" y="13484"/>
                  </a:cubicBezTo>
                  <a:cubicBezTo>
                    <a:pt x="4373" y="13708"/>
                    <a:pt x="4481" y="13932"/>
                    <a:pt x="4597" y="14039"/>
                  </a:cubicBezTo>
                  <a:cubicBezTo>
                    <a:pt x="4705" y="14156"/>
                    <a:pt x="4821" y="14156"/>
                    <a:pt x="5045" y="14263"/>
                  </a:cubicBezTo>
                  <a:cubicBezTo>
                    <a:pt x="4929" y="14604"/>
                    <a:pt x="4821" y="14828"/>
                    <a:pt x="4929" y="15052"/>
                  </a:cubicBezTo>
                  <a:cubicBezTo>
                    <a:pt x="4821" y="15159"/>
                    <a:pt x="4821" y="15276"/>
                    <a:pt x="4705" y="15276"/>
                  </a:cubicBezTo>
                  <a:cubicBezTo>
                    <a:pt x="4481" y="15724"/>
                    <a:pt x="4257" y="16055"/>
                    <a:pt x="4149" y="16396"/>
                  </a:cubicBezTo>
                  <a:cubicBezTo>
                    <a:pt x="2465" y="18188"/>
                    <a:pt x="1013" y="20087"/>
                    <a:pt x="341" y="21772"/>
                  </a:cubicBezTo>
                  <a:cubicBezTo>
                    <a:pt x="1" y="22328"/>
                    <a:pt x="225" y="22892"/>
                    <a:pt x="789" y="23224"/>
                  </a:cubicBezTo>
                  <a:cubicBezTo>
                    <a:pt x="897" y="23340"/>
                    <a:pt x="1013" y="23340"/>
                    <a:pt x="1121" y="23448"/>
                  </a:cubicBezTo>
                  <a:cubicBezTo>
                    <a:pt x="1237" y="23448"/>
                    <a:pt x="1237" y="23564"/>
                    <a:pt x="1345" y="23564"/>
                  </a:cubicBezTo>
                  <a:cubicBezTo>
                    <a:pt x="1461" y="23788"/>
                    <a:pt x="1793" y="23896"/>
                    <a:pt x="2017" y="23896"/>
                  </a:cubicBezTo>
                  <a:cubicBezTo>
                    <a:pt x="2133" y="23896"/>
                    <a:pt x="2241" y="23896"/>
                    <a:pt x="2357" y="23788"/>
                  </a:cubicBezTo>
                  <a:cubicBezTo>
                    <a:pt x="2913" y="24012"/>
                    <a:pt x="3701" y="24120"/>
                    <a:pt x="4597" y="24236"/>
                  </a:cubicBezTo>
                  <a:cubicBezTo>
                    <a:pt x="4597" y="24460"/>
                    <a:pt x="4705" y="24684"/>
                    <a:pt x="4821" y="24908"/>
                  </a:cubicBezTo>
                  <a:cubicBezTo>
                    <a:pt x="5045" y="25464"/>
                    <a:pt x="5601" y="25804"/>
                    <a:pt x="6165" y="25804"/>
                  </a:cubicBezTo>
                  <a:cubicBezTo>
                    <a:pt x="6497" y="25804"/>
                    <a:pt x="6721" y="25688"/>
                    <a:pt x="6945" y="25580"/>
                  </a:cubicBezTo>
                  <a:cubicBezTo>
                    <a:pt x="7734" y="25132"/>
                    <a:pt x="8406" y="24684"/>
                    <a:pt x="8854" y="24236"/>
                  </a:cubicBezTo>
                  <a:cubicBezTo>
                    <a:pt x="9409" y="24236"/>
                    <a:pt x="9974" y="24120"/>
                    <a:pt x="10529" y="24120"/>
                  </a:cubicBezTo>
                  <a:cubicBezTo>
                    <a:pt x="10422" y="24460"/>
                    <a:pt x="10646" y="24908"/>
                    <a:pt x="10870" y="25240"/>
                  </a:cubicBezTo>
                  <a:cubicBezTo>
                    <a:pt x="11201" y="25580"/>
                    <a:pt x="11649" y="25804"/>
                    <a:pt x="12097" y="25804"/>
                  </a:cubicBezTo>
                  <a:cubicBezTo>
                    <a:pt x="12438" y="25804"/>
                    <a:pt x="12769" y="25688"/>
                    <a:pt x="12993" y="25464"/>
                  </a:cubicBezTo>
                  <a:cubicBezTo>
                    <a:pt x="13217" y="25356"/>
                    <a:pt x="13217" y="25132"/>
                    <a:pt x="13110" y="24908"/>
                  </a:cubicBezTo>
                  <a:cubicBezTo>
                    <a:pt x="13052" y="24850"/>
                    <a:pt x="12966" y="24821"/>
                    <a:pt x="12868" y="24821"/>
                  </a:cubicBezTo>
                  <a:cubicBezTo>
                    <a:pt x="12769" y="24821"/>
                    <a:pt x="12657" y="24850"/>
                    <a:pt x="12545" y="24908"/>
                  </a:cubicBezTo>
                  <a:cubicBezTo>
                    <a:pt x="12438" y="25016"/>
                    <a:pt x="12214" y="25016"/>
                    <a:pt x="12097" y="25016"/>
                  </a:cubicBezTo>
                  <a:cubicBezTo>
                    <a:pt x="11873" y="25016"/>
                    <a:pt x="11542" y="24908"/>
                    <a:pt x="11425" y="24684"/>
                  </a:cubicBezTo>
                  <a:cubicBezTo>
                    <a:pt x="11094" y="24344"/>
                    <a:pt x="11201" y="23896"/>
                    <a:pt x="11542" y="23564"/>
                  </a:cubicBezTo>
                  <a:cubicBezTo>
                    <a:pt x="11766" y="23340"/>
                    <a:pt x="11990" y="23116"/>
                    <a:pt x="12214" y="22776"/>
                  </a:cubicBezTo>
                  <a:cubicBezTo>
                    <a:pt x="12886" y="22668"/>
                    <a:pt x="13558" y="22444"/>
                    <a:pt x="14113" y="22220"/>
                  </a:cubicBezTo>
                  <a:lnTo>
                    <a:pt x="14113" y="22220"/>
                  </a:lnTo>
                  <a:cubicBezTo>
                    <a:pt x="14006" y="22668"/>
                    <a:pt x="13889" y="23116"/>
                    <a:pt x="13558" y="23672"/>
                  </a:cubicBezTo>
                  <a:cubicBezTo>
                    <a:pt x="13558" y="23788"/>
                    <a:pt x="13558" y="24120"/>
                    <a:pt x="13782" y="24120"/>
                  </a:cubicBezTo>
                  <a:cubicBezTo>
                    <a:pt x="13782" y="24236"/>
                    <a:pt x="13889" y="24236"/>
                    <a:pt x="13889" y="24236"/>
                  </a:cubicBezTo>
                  <a:cubicBezTo>
                    <a:pt x="14113" y="24236"/>
                    <a:pt x="14230" y="24120"/>
                    <a:pt x="14230" y="24012"/>
                  </a:cubicBezTo>
                  <a:cubicBezTo>
                    <a:pt x="14785" y="23116"/>
                    <a:pt x="14902" y="22328"/>
                    <a:pt x="14902" y="21656"/>
                  </a:cubicBezTo>
                  <a:cubicBezTo>
                    <a:pt x="16022" y="20876"/>
                    <a:pt x="16802" y="19639"/>
                    <a:pt x="17026" y="18188"/>
                  </a:cubicBezTo>
                  <a:cubicBezTo>
                    <a:pt x="18710" y="17516"/>
                    <a:pt x="20726" y="16279"/>
                    <a:pt x="21954" y="15276"/>
                  </a:cubicBezTo>
                  <a:cubicBezTo>
                    <a:pt x="22626" y="14828"/>
                    <a:pt x="22742" y="13815"/>
                    <a:pt x="22294" y="13143"/>
                  </a:cubicBezTo>
                  <a:cubicBezTo>
                    <a:pt x="22070" y="12812"/>
                    <a:pt x="21730" y="12588"/>
                    <a:pt x="21398" y="12588"/>
                  </a:cubicBezTo>
                  <a:cubicBezTo>
                    <a:pt x="21846" y="11799"/>
                    <a:pt x="22070" y="11019"/>
                    <a:pt x="22070" y="10123"/>
                  </a:cubicBezTo>
                  <a:cubicBezTo>
                    <a:pt x="22070" y="9227"/>
                    <a:pt x="21954" y="8215"/>
                    <a:pt x="21622" y="7319"/>
                  </a:cubicBezTo>
                  <a:cubicBezTo>
                    <a:pt x="22742" y="5867"/>
                    <a:pt x="23190" y="3959"/>
                    <a:pt x="22742" y="2059"/>
                  </a:cubicBezTo>
                  <a:cubicBezTo>
                    <a:pt x="22626" y="1494"/>
                    <a:pt x="22070" y="1046"/>
                    <a:pt x="21506" y="939"/>
                  </a:cubicBezTo>
                  <a:cubicBezTo>
                    <a:pt x="21119" y="865"/>
                    <a:pt x="20732" y="829"/>
                    <a:pt x="20348" y="829"/>
                  </a:cubicBezTo>
                  <a:cubicBezTo>
                    <a:pt x="18956" y="829"/>
                    <a:pt x="17608" y="1313"/>
                    <a:pt x="16470" y="2283"/>
                  </a:cubicBezTo>
                  <a:cubicBezTo>
                    <a:pt x="15350" y="1718"/>
                    <a:pt x="14006" y="1387"/>
                    <a:pt x="12662" y="1387"/>
                  </a:cubicBezTo>
                  <a:cubicBezTo>
                    <a:pt x="12417" y="1366"/>
                    <a:pt x="12173" y="1356"/>
                    <a:pt x="11929" y="1356"/>
                  </a:cubicBezTo>
                  <a:cubicBezTo>
                    <a:pt x="10832" y="1356"/>
                    <a:pt x="9749" y="1556"/>
                    <a:pt x="8737" y="1835"/>
                  </a:cubicBezTo>
                  <a:cubicBezTo>
                    <a:pt x="7564" y="662"/>
                    <a:pt x="6138" y="0"/>
                    <a:pt x="4525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DB254A2-FE83-45B9-B51E-8902382362F0}"/>
              </a:ext>
            </a:extLst>
          </p:cNvPr>
          <p:cNvSpPr txBox="1"/>
          <p:nvPr/>
        </p:nvSpPr>
        <p:spPr>
          <a:xfrm>
            <a:off x="644130" y="213896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940792-B188-4E54-A977-5F494A03F3F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263" y="2288090"/>
            <a:ext cx="4359474" cy="234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9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F76387EA-138E-48C3-8389-4D5657582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5" y="1025909"/>
            <a:ext cx="2980308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 startAt="2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Open addressing</a:t>
            </a:r>
          </a:p>
        </p:txBody>
      </p: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9F676EB5-D75D-44ED-92D1-11B0047217BD}"/>
              </a:ext>
            </a:extLst>
          </p:cNvPr>
          <p:cNvSpPr txBox="1">
            <a:spLocks/>
          </p:cNvSpPr>
          <p:nvPr/>
        </p:nvSpPr>
        <p:spPr>
          <a:xfrm>
            <a:off x="714618" y="1328780"/>
            <a:ext cx="8171386" cy="110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ເປັນການຫາຊ່ອງໃນຕາຕະລາງ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ໃໝ່ ໂດຍການຍ້າຍຈາກທີ່ເດີມ ຈົນກວ່າຈະພົບບ່ອນວ່າງ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  <a:endParaRPr lang="lo-LA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lo-LA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80" name="Google Shape;442;p33">
            <a:extLst>
              <a:ext uri="{FF2B5EF4-FFF2-40B4-BE49-F238E27FC236}">
                <a16:creationId xmlns:a16="http://schemas.microsoft.com/office/drawing/2014/main" id="{F23A324D-D0DF-40FD-A4CE-7AA8C178D83C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444;p33">
            <a:extLst>
              <a:ext uri="{FF2B5EF4-FFF2-40B4-BE49-F238E27FC236}">
                <a16:creationId xmlns:a16="http://schemas.microsoft.com/office/drawing/2014/main" id="{CE7EAFB6-367D-4FEC-B7C1-173AC5681D61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23950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6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82" name="Google Shape;4607;p64">
            <a:extLst>
              <a:ext uri="{FF2B5EF4-FFF2-40B4-BE49-F238E27FC236}">
                <a16:creationId xmlns:a16="http://schemas.microsoft.com/office/drawing/2014/main" id="{38AF426D-404F-48BA-B105-1D8D1D6957C1}"/>
              </a:ext>
            </a:extLst>
          </p:cNvPr>
          <p:cNvGrpSpPr/>
          <p:nvPr/>
        </p:nvGrpSpPr>
        <p:grpSpPr>
          <a:xfrm>
            <a:off x="580946" y="488069"/>
            <a:ext cx="396307" cy="440976"/>
            <a:chOff x="4500460" y="2668852"/>
            <a:chExt cx="549453" cy="611385"/>
          </a:xfrm>
        </p:grpSpPr>
        <p:sp>
          <p:nvSpPr>
            <p:cNvPr id="83" name="Google Shape;4608;p64">
              <a:extLst>
                <a:ext uri="{FF2B5EF4-FFF2-40B4-BE49-F238E27FC236}">
                  <a16:creationId xmlns:a16="http://schemas.microsoft.com/office/drawing/2014/main" id="{D0791C12-77FA-45C1-AE2F-DCF96B2BE1C7}"/>
                </a:ext>
              </a:extLst>
            </p:cNvPr>
            <p:cNvSpPr/>
            <p:nvPr/>
          </p:nvSpPr>
          <p:spPr>
            <a:xfrm>
              <a:off x="4511074" y="2993611"/>
              <a:ext cx="299994" cy="241758"/>
            </a:xfrm>
            <a:custGeom>
              <a:avLst/>
              <a:gdLst/>
              <a:ahLst/>
              <a:cxnLst/>
              <a:rect l="l" t="t" r="r" b="b"/>
              <a:pathLst>
                <a:path w="12662" h="10204" extrusionOk="0">
                  <a:moveTo>
                    <a:pt x="11649" y="1"/>
                  </a:moveTo>
                  <a:lnTo>
                    <a:pt x="6945" y="449"/>
                  </a:lnTo>
                  <a:cubicBezTo>
                    <a:pt x="5269" y="1345"/>
                    <a:pt x="1685" y="4929"/>
                    <a:pt x="225" y="8173"/>
                  </a:cubicBezTo>
                  <a:cubicBezTo>
                    <a:pt x="1" y="8621"/>
                    <a:pt x="117" y="8961"/>
                    <a:pt x="449" y="9185"/>
                  </a:cubicBezTo>
                  <a:cubicBezTo>
                    <a:pt x="1782" y="9945"/>
                    <a:pt x="4259" y="10204"/>
                    <a:pt x="6647" y="10204"/>
                  </a:cubicBezTo>
                  <a:cubicBezTo>
                    <a:pt x="8479" y="10204"/>
                    <a:pt x="10258" y="10052"/>
                    <a:pt x="11425" y="9857"/>
                  </a:cubicBezTo>
                  <a:cubicBezTo>
                    <a:pt x="12662" y="7276"/>
                    <a:pt x="11649" y="1"/>
                    <a:pt x="1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609;p64">
              <a:extLst>
                <a:ext uri="{FF2B5EF4-FFF2-40B4-BE49-F238E27FC236}">
                  <a16:creationId xmlns:a16="http://schemas.microsoft.com/office/drawing/2014/main" id="{3129AA43-49FB-4087-BAA2-F342A54561FF}"/>
                </a:ext>
              </a:extLst>
            </p:cNvPr>
            <p:cNvSpPr/>
            <p:nvPr/>
          </p:nvSpPr>
          <p:spPr>
            <a:xfrm>
              <a:off x="4526996" y="3112336"/>
              <a:ext cx="177931" cy="112066"/>
            </a:xfrm>
            <a:custGeom>
              <a:avLst/>
              <a:gdLst/>
              <a:ahLst/>
              <a:cxnLst/>
              <a:rect l="l" t="t" r="r" b="b"/>
              <a:pathLst>
                <a:path w="7510" h="4730" extrusionOk="0">
                  <a:moveTo>
                    <a:pt x="6667" y="1"/>
                  </a:moveTo>
                  <a:cubicBezTo>
                    <a:pt x="6472" y="1"/>
                    <a:pt x="6278" y="84"/>
                    <a:pt x="6166" y="249"/>
                  </a:cubicBezTo>
                  <a:cubicBezTo>
                    <a:pt x="5377" y="921"/>
                    <a:pt x="4705" y="1145"/>
                    <a:pt x="3925" y="1262"/>
                  </a:cubicBezTo>
                  <a:cubicBezTo>
                    <a:pt x="2913" y="1593"/>
                    <a:pt x="1685" y="1934"/>
                    <a:pt x="341" y="3502"/>
                  </a:cubicBezTo>
                  <a:cubicBezTo>
                    <a:pt x="1" y="3834"/>
                    <a:pt x="117" y="4282"/>
                    <a:pt x="449" y="4622"/>
                  </a:cubicBezTo>
                  <a:cubicBezTo>
                    <a:pt x="565" y="4730"/>
                    <a:pt x="789" y="4730"/>
                    <a:pt x="897" y="4730"/>
                  </a:cubicBezTo>
                  <a:cubicBezTo>
                    <a:pt x="1121" y="4730"/>
                    <a:pt x="1345" y="4622"/>
                    <a:pt x="1461" y="4506"/>
                  </a:cubicBezTo>
                  <a:cubicBezTo>
                    <a:pt x="2581" y="3278"/>
                    <a:pt x="3361" y="3054"/>
                    <a:pt x="4373" y="2713"/>
                  </a:cubicBezTo>
                  <a:cubicBezTo>
                    <a:pt x="5153" y="2489"/>
                    <a:pt x="6166" y="2265"/>
                    <a:pt x="7169" y="1262"/>
                  </a:cubicBezTo>
                  <a:cubicBezTo>
                    <a:pt x="7510" y="1038"/>
                    <a:pt x="7510" y="473"/>
                    <a:pt x="7169" y="249"/>
                  </a:cubicBezTo>
                  <a:cubicBezTo>
                    <a:pt x="7057" y="84"/>
                    <a:pt x="6862" y="1"/>
                    <a:pt x="666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610;p64">
              <a:extLst>
                <a:ext uri="{FF2B5EF4-FFF2-40B4-BE49-F238E27FC236}">
                  <a16:creationId xmlns:a16="http://schemas.microsoft.com/office/drawing/2014/main" id="{DBCD8DE7-9F80-4430-86EA-B25F28AFE0A6}"/>
                </a:ext>
              </a:extLst>
            </p:cNvPr>
            <p:cNvSpPr/>
            <p:nvPr/>
          </p:nvSpPr>
          <p:spPr>
            <a:xfrm>
              <a:off x="4526996" y="3184670"/>
              <a:ext cx="45253" cy="39732"/>
            </a:xfrm>
            <a:custGeom>
              <a:avLst/>
              <a:gdLst/>
              <a:ahLst/>
              <a:cxnLst/>
              <a:rect l="l" t="t" r="r" b="b"/>
              <a:pathLst>
                <a:path w="1910" h="1677" extrusionOk="0">
                  <a:moveTo>
                    <a:pt x="789" y="1"/>
                  </a:moveTo>
                  <a:lnTo>
                    <a:pt x="341" y="449"/>
                  </a:lnTo>
                  <a:cubicBezTo>
                    <a:pt x="1" y="781"/>
                    <a:pt x="117" y="1229"/>
                    <a:pt x="449" y="1569"/>
                  </a:cubicBezTo>
                  <a:cubicBezTo>
                    <a:pt x="565" y="1677"/>
                    <a:pt x="789" y="1677"/>
                    <a:pt x="897" y="1677"/>
                  </a:cubicBezTo>
                  <a:cubicBezTo>
                    <a:pt x="1121" y="1677"/>
                    <a:pt x="1345" y="1569"/>
                    <a:pt x="1461" y="1453"/>
                  </a:cubicBezTo>
                  <a:lnTo>
                    <a:pt x="1909" y="1005"/>
                  </a:lnTo>
                  <a:cubicBezTo>
                    <a:pt x="1569" y="449"/>
                    <a:pt x="1121" y="109"/>
                    <a:pt x="789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611;p64">
              <a:extLst>
                <a:ext uri="{FF2B5EF4-FFF2-40B4-BE49-F238E27FC236}">
                  <a16:creationId xmlns:a16="http://schemas.microsoft.com/office/drawing/2014/main" id="{F9455556-439E-4CFD-B13E-E4DF746B51E9}"/>
                </a:ext>
              </a:extLst>
            </p:cNvPr>
            <p:cNvSpPr/>
            <p:nvPr/>
          </p:nvSpPr>
          <p:spPr>
            <a:xfrm>
              <a:off x="4614683" y="3140957"/>
              <a:ext cx="143316" cy="128674"/>
            </a:xfrm>
            <a:custGeom>
              <a:avLst/>
              <a:gdLst/>
              <a:ahLst/>
              <a:cxnLst/>
              <a:rect l="l" t="t" r="r" b="b"/>
              <a:pathLst>
                <a:path w="6049" h="5431" extrusionOk="0">
                  <a:moveTo>
                    <a:pt x="4685" y="0"/>
                  </a:moveTo>
                  <a:cubicBezTo>
                    <a:pt x="4328" y="0"/>
                    <a:pt x="3953" y="174"/>
                    <a:pt x="3692" y="502"/>
                  </a:cubicBezTo>
                  <a:cubicBezTo>
                    <a:pt x="3692" y="609"/>
                    <a:pt x="3585" y="609"/>
                    <a:pt x="3468" y="726"/>
                  </a:cubicBezTo>
                  <a:cubicBezTo>
                    <a:pt x="2913" y="1505"/>
                    <a:pt x="2241" y="2402"/>
                    <a:pt x="780" y="3190"/>
                  </a:cubicBezTo>
                  <a:cubicBezTo>
                    <a:pt x="224" y="3522"/>
                    <a:pt x="0" y="4194"/>
                    <a:pt x="332" y="4866"/>
                  </a:cubicBezTo>
                  <a:cubicBezTo>
                    <a:pt x="556" y="5206"/>
                    <a:pt x="896" y="5430"/>
                    <a:pt x="1344" y="5430"/>
                  </a:cubicBezTo>
                  <a:cubicBezTo>
                    <a:pt x="1568" y="5430"/>
                    <a:pt x="1792" y="5430"/>
                    <a:pt x="1900" y="5314"/>
                  </a:cubicBezTo>
                  <a:cubicBezTo>
                    <a:pt x="3809" y="4310"/>
                    <a:pt x="4705" y="3074"/>
                    <a:pt x="5484" y="2178"/>
                  </a:cubicBezTo>
                  <a:cubicBezTo>
                    <a:pt x="5484" y="2070"/>
                    <a:pt x="5601" y="2070"/>
                    <a:pt x="5601" y="1954"/>
                  </a:cubicBezTo>
                  <a:cubicBezTo>
                    <a:pt x="6049" y="1398"/>
                    <a:pt x="5932" y="726"/>
                    <a:pt x="5377" y="278"/>
                  </a:cubicBezTo>
                  <a:cubicBezTo>
                    <a:pt x="5189" y="90"/>
                    <a:pt x="4942" y="0"/>
                    <a:pt x="4685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612;p64">
              <a:extLst>
                <a:ext uri="{FF2B5EF4-FFF2-40B4-BE49-F238E27FC236}">
                  <a16:creationId xmlns:a16="http://schemas.microsoft.com/office/drawing/2014/main" id="{6A24AF13-655C-4D7A-976F-23EFCE6EDB1F}"/>
                </a:ext>
              </a:extLst>
            </p:cNvPr>
            <p:cNvSpPr/>
            <p:nvPr/>
          </p:nvSpPr>
          <p:spPr>
            <a:xfrm>
              <a:off x="4755229" y="3129608"/>
              <a:ext cx="95552" cy="140023"/>
            </a:xfrm>
            <a:custGeom>
              <a:avLst/>
              <a:gdLst/>
              <a:ahLst/>
              <a:cxnLst/>
              <a:rect l="l" t="t" r="r" b="b"/>
              <a:pathLst>
                <a:path w="4033" h="5910" extrusionOk="0">
                  <a:moveTo>
                    <a:pt x="2357" y="1"/>
                  </a:moveTo>
                  <a:cubicBezTo>
                    <a:pt x="2201" y="1"/>
                    <a:pt x="2048" y="29"/>
                    <a:pt x="1909" y="85"/>
                  </a:cubicBezTo>
                  <a:cubicBezTo>
                    <a:pt x="1237" y="309"/>
                    <a:pt x="1013" y="1088"/>
                    <a:pt x="1237" y="1653"/>
                  </a:cubicBezTo>
                  <a:cubicBezTo>
                    <a:pt x="1344" y="1877"/>
                    <a:pt x="1568" y="2997"/>
                    <a:pt x="565" y="3777"/>
                  </a:cubicBezTo>
                  <a:cubicBezTo>
                    <a:pt x="0" y="4225"/>
                    <a:pt x="0" y="5013"/>
                    <a:pt x="341" y="5569"/>
                  </a:cubicBezTo>
                  <a:cubicBezTo>
                    <a:pt x="672" y="5793"/>
                    <a:pt x="1013" y="5909"/>
                    <a:pt x="1344" y="5909"/>
                  </a:cubicBezTo>
                  <a:cubicBezTo>
                    <a:pt x="1568" y="5909"/>
                    <a:pt x="1909" y="5909"/>
                    <a:pt x="2133" y="5685"/>
                  </a:cubicBezTo>
                  <a:cubicBezTo>
                    <a:pt x="4032" y="4117"/>
                    <a:pt x="3925" y="1760"/>
                    <a:pt x="3477" y="757"/>
                  </a:cubicBezTo>
                  <a:cubicBezTo>
                    <a:pt x="3309" y="253"/>
                    <a:pt x="2823" y="1"/>
                    <a:pt x="235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613;p64">
              <a:extLst>
                <a:ext uri="{FF2B5EF4-FFF2-40B4-BE49-F238E27FC236}">
                  <a16:creationId xmlns:a16="http://schemas.microsoft.com/office/drawing/2014/main" id="{31D573B2-816A-4159-9146-0C07FCB0AB54}"/>
                </a:ext>
              </a:extLst>
            </p:cNvPr>
            <p:cNvSpPr/>
            <p:nvPr/>
          </p:nvSpPr>
          <p:spPr>
            <a:xfrm>
              <a:off x="4834838" y="2973709"/>
              <a:ext cx="196387" cy="126068"/>
            </a:xfrm>
            <a:custGeom>
              <a:avLst/>
              <a:gdLst/>
              <a:ahLst/>
              <a:cxnLst/>
              <a:rect l="l" t="t" r="r" b="b"/>
              <a:pathLst>
                <a:path w="8289" h="5321" extrusionOk="0">
                  <a:moveTo>
                    <a:pt x="6849" y="1"/>
                  </a:moveTo>
                  <a:cubicBezTo>
                    <a:pt x="6595" y="1"/>
                    <a:pt x="6352" y="90"/>
                    <a:pt x="6165" y="276"/>
                  </a:cubicBezTo>
                  <a:cubicBezTo>
                    <a:pt x="4597" y="1396"/>
                    <a:pt x="2017" y="2857"/>
                    <a:pt x="1120" y="2964"/>
                  </a:cubicBezTo>
                  <a:cubicBezTo>
                    <a:pt x="448" y="3081"/>
                    <a:pt x="0" y="3636"/>
                    <a:pt x="117" y="4308"/>
                  </a:cubicBezTo>
                  <a:cubicBezTo>
                    <a:pt x="224" y="4873"/>
                    <a:pt x="672" y="5321"/>
                    <a:pt x="1344" y="5321"/>
                  </a:cubicBezTo>
                  <a:lnTo>
                    <a:pt x="1461" y="5321"/>
                  </a:lnTo>
                  <a:cubicBezTo>
                    <a:pt x="3029" y="5097"/>
                    <a:pt x="6049" y="3305"/>
                    <a:pt x="7617" y="2185"/>
                  </a:cubicBezTo>
                  <a:cubicBezTo>
                    <a:pt x="8181" y="1737"/>
                    <a:pt x="8289" y="948"/>
                    <a:pt x="7841" y="500"/>
                  </a:cubicBezTo>
                  <a:cubicBezTo>
                    <a:pt x="7579" y="176"/>
                    <a:pt x="7205" y="1"/>
                    <a:pt x="684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614;p64">
              <a:extLst>
                <a:ext uri="{FF2B5EF4-FFF2-40B4-BE49-F238E27FC236}">
                  <a16:creationId xmlns:a16="http://schemas.microsoft.com/office/drawing/2014/main" id="{F6A760B3-2A50-49B1-A8A7-228F106829F0}"/>
                </a:ext>
              </a:extLst>
            </p:cNvPr>
            <p:cNvSpPr/>
            <p:nvPr/>
          </p:nvSpPr>
          <p:spPr>
            <a:xfrm>
              <a:off x="4895989" y="3059856"/>
              <a:ext cx="23787" cy="34615"/>
            </a:xfrm>
            <a:custGeom>
              <a:avLst/>
              <a:gdLst/>
              <a:ahLst/>
              <a:cxnLst/>
              <a:rect l="l" t="t" r="r" b="b"/>
              <a:pathLst>
                <a:path w="1004" h="1461" extrusionOk="0">
                  <a:moveTo>
                    <a:pt x="896" y="0"/>
                  </a:moveTo>
                  <a:cubicBezTo>
                    <a:pt x="780" y="117"/>
                    <a:pt x="556" y="117"/>
                    <a:pt x="332" y="224"/>
                  </a:cubicBezTo>
                  <a:lnTo>
                    <a:pt x="0" y="224"/>
                  </a:lnTo>
                  <a:lnTo>
                    <a:pt x="0" y="1461"/>
                  </a:lnTo>
                  <a:cubicBezTo>
                    <a:pt x="332" y="1344"/>
                    <a:pt x="672" y="1120"/>
                    <a:pt x="1004" y="1013"/>
                  </a:cubicBezTo>
                  <a:cubicBezTo>
                    <a:pt x="1004" y="672"/>
                    <a:pt x="1004" y="341"/>
                    <a:pt x="89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615;p64">
              <a:extLst>
                <a:ext uri="{FF2B5EF4-FFF2-40B4-BE49-F238E27FC236}">
                  <a16:creationId xmlns:a16="http://schemas.microsoft.com/office/drawing/2014/main" id="{5649C8D9-D567-4F42-B382-83576947B915}"/>
                </a:ext>
              </a:extLst>
            </p:cNvPr>
            <p:cNvSpPr/>
            <p:nvPr/>
          </p:nvSpPr>
          <p:spPr>
            <a:xfrm>
              <a:off x="4763285" y="3176615"/>
              <a:ext cx="82189" cy="47788"/>
            </a:xfrm>
            <a:custGeom>
              <a:avLst/>
              <a:gdLst/>
              <a:ahLst/>
              <a:cxnLst/>
              <a:rect l="l" t="t" r="r" b="b"/>
              <a:pathLst>
                <a:path w="3469" h="2017" extrusionOk="0">
                  <a:moveTo>
                    <a:pt x="3361" y="0"/>
                  </a:moveTo>
                  <a:cubicBezTo>
                    <a:pt x="2689" y="565"/>
                    <a:pt x="1793" y="897"/>
                    <a:pt x="780" y="1013"/>
                  </a:cubicBezTo>
                  <a:cubicBezTo>
                    <a:pt x="673" y="1345"/>
                    <a:pt x="556" y="1569"/>
                    <a:pt x="225" y="1793"/>
                  </a:cubicBezTo>
                  <a:cubicBezTo>
                    <a:pt x="108" y="1909"/>
                    <a:pt x="108" y="2017"/>
                    <a:pt x="1" y="2017"/>
                  </a:cubicBezTo>
                  <a:lnTo>
                    <a:pt x="108" y="2017"/>
                  </a:lnTo>
                  <a:cubicBezTo>
                    <a:pt x="1228" y="2017"/>
                    <a:pt x="2348" y="1793"/>
                    <a:pt x="3244" y="1237"/>
                  </a:cubicBezTo>
                  <a:cubicBezTo>
                    <a:pt x="3361" y="897"/>
                    <a:pt x="3468" y="449"/>
                    <a:pt x="336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616;p64">
              <a:extLst>
                <a:ext uri="{FF2B5EF4-FFF2-40B4-BE49-F238E27FC236}">
                  <a16:creationId xmlns:a16="http://schemas.microsoft.com/office/drawing/2014/main" id="{CC62F5D5-E8D3-4E44-8613-DCA39C768851}"/>
                </a:ext>
              </a:extLst>
            </p:cNvPr>
            <p:cNvSpPr/>
            <p:nvPr/>
          </p:nvSpPr>
          <p:spPr>
            <a:xfrm>
              <a:off x="4667755" y="3179363"/>
              <a:ext cx="71575" cy="39732"/>
            </a:xfrm>
            <a:custGeom>
              <a:avLst/>
              <a:gdLst/>
              <a:ahLst/>
              <a:cxnLst/>
              <a:rect l="l" t="t" r="r" b="b"/>
              <a:pathLst>
                <a:path w="3021" h="1677" extrusionOk="0">
                  <a:moveTo>
                    <a:pt x="3020" y="781"/>
                  </a:moveTo>
                  <a:cubicBezTo>
                    <a:pt x="2796" y="1121"/>
                    <a:pt x="2572" y="1345"/>
                    <a:pt x="2348" y="1677"/>
                  </a:cubicBezTo>
                  <a:lnTo>
                    <a:pt x="2348" y="1677"/>
                  </a:lnTo>
                  <a:cubicBezTo>
                    <a:pt x="2572" y="1345"/>
                    <a:pt x="2796" y="1121"/>
                    <a:pt x="3020" y="781"/>
                  </a:cubicBezTo>
                  <a:lnTo>
                    <a:pt x="3020" y="781"/>
                  </a:lnTo>
                  <a:close/>
                  <a:moveTo>
                    <a:pt x="556" y="1"/>
                  </a:moveTo>
                  <a:lnTo>
                    <a:pt x="1" y="557"/>
                  </a:lnTo>
                  <a:lnTo>
                    <a:pt x="1" y="557"/>
                  </a:lnTo>
                  <a:lnTo>
                    <a:pt x="556" y="1"/>
                  </a:lnTo>
                  <a:close/>
                  <a:moveTo>
                    <a:pt x="556" y="1"/>
                  </a:moveTo>
                  <a:lnTo>
                    <a:pt x="556" y="1"/>
                  </a:lnTo>
                  <a:close/>
                </a:path>
              </a:pathLst>
            </a:custGeom>
            <a:solidFill>
              <a:srgbClr val="9D95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617;p64">
              <a:extLst>
                <a:ext uri="{FF2B5EF4-FFF2-40B4-BE49-F238E27FC236}">
                  <a16:creationId xmlns:a16="http://schemas.microsoft.com/office/drawing/2014/main" id="{EFC8E754-0078-48DF-A2B4-F1A856A394AA}"/>
                </a:ext>
              </a:extLst>
            </p:cNvPr>
            <p:cNvSpPr/>
            <p:nvPr/>
          </p:nvSpPr>
          <p:spPr>
            <a:xfrm>
              <a:off x="4667755" y="3176615"/>
              <a:ext cx="71575" cy="42481"/>
            </a:xfrm>
            <a:custGeom>
              <a:avLst/>
              <a:gdLst/>
              <a:ahLst/>
              <a:cxnLst/>
              <a:rect l="l" t="t" r="r" b="b"/>
              <a:pathLst>
                <a:path w="3021" h="1793" extrusionOk="0">
                  <a:moveTo>
                    <a:pt x="673" y="0"/>
                  </a:moveTo>
                  <a:lnTo>
                    <a:pt x="556" y="117"/>
                  </a:lnTo>
                  <a:lnTo>
                    <a:pt x="1" y="673"/>
                  </a:lnTo>
                  <a:cubicBezTo>
                    <a:pt x="673" y="1237"/>
                    <a:pt x="1452" y="1569"/>
                    <a:pt x="2348" y="1793"/>
                  </a:cubicBezTo>
                  <a:cubicBezTo>
                    <a:pt x="2572" y="1461"/>
                    <a:pt x="2796" y="1237"/>
                    <a:pt x="3020" y="897"/>
                  </a:cubicBezTo>
                  <a:cubicBezTo>
                    <a:pt x="2124" y="789"/>
                    <a:pt x="1345" y="449"/>
                    <a:pt x="673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618;p64">
              <a:extLst>
                <a:ext uri="{FF2B5EF4-FFF2-40B4-BE49-F238E27FC236}">
                  <a16:creationId xmlns:a16="http://schemas.microsoft.com/office/drawing/2014/main" id="{541A01E5-3102-436E-8D16-AEDB96363E58}"/>
                </a:ext>
              </a:extLst>
            </p:cNvPr>
            <p:cNvSpPr/>
            <p:nvPr/>
          </p:nvSpPr>
          <p:spPr>
            <a:xfrm>
              <a:off x="4641219" y="3134157"/>
              <a:ext cx="29118" cy="34615"/>
            </a:xfrm>
            <a:custGeom>
              <a:avLst/>
              <a:gdLst/>
              <a:ahLst/>
              <a:cxnLst/>
              <a:rect l="l" t="t" r="r" b="b"/>
              <a:pathLst>
                <a:path w="1229" h="1461" extrusionOk="0"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780" y="1461"/>
                  </a:moveTo>
                  <a:lnTo>
                    <a:pt x="780" y="1461"/>
                  </a:lnTo>
                  <a:lnTo>
                    <a:pt x="780" y="1461"/>
                  </a:lnTo>
                  <a:close/>
                  <a:moveTo>
                    <a:pt x="1228" y="1237"/>
                  </a:moveTo>
                  <a:cubicBezTo>
                    <a:pt x="1121" y="1344"/>
                    <a:pt x="1004" y="1344"/>
                    <a:pt x="780" y="1461"/>
                  </a:cubicBezTo>
                  <a:cubicBezTo>
                    <a:pt x="1004" y="1344"/>
                    <a:pt x="1121" y="1344"/>
                    <a:pt x="1228" y="1237"/>
                  </a:cubicBezTo>
                  <a:lnTo>
                    <a:pt x="1228" y="123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224" y="0"/>
                  </a:moveTo>
                  <a:cubicBezTo>
                    <a:pt x="224" y="0"/>
                    <a:pt x="108" y="117"/>
                    <a:pt x="0" y="117"/>
                  </a:cubicBezTo>
                  <a:cubicBezTo>
                    <a:pt x="108" y="117"/>
                    <a:pt x="224" y="0"/>
                    <a:pt x="224" y="0"/>
                  </a:cubicBezTo>
                  <a:close/>
                </a:path>
              </a:pathLst>
            </a:custGeom>
            <a:solidFill>
              <a:srgbClr val="9D95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619;p64">
              <a:extLst>
                <a:ext uri="{FF2B5EF4-FFF2-40B4-BE49-F238E27FC236}">
                  <a16:creationId xmlns:a16="http://schemas.microsoft.com/office/drawing/2014/main" id="{97055658-B000-4E1E-BBED-92F0DCE03F19}"/>
                </a:ext>
              </a:extLst>
            </p:cNvPr>
            <p:cNvSpPr/>
            <p:nvPr/>
          </p:nvSpPr>
          <p:spPr>
            <a:xfrm>
              <a:off x="4625298" y="3134157"/>
              <a:ext cx="45039" cy="39922"/>
            </a:xfrm>
            <a:custGeom>
              <a:avLst/>
              <a:gdLst/>
              <a:ahLst/>
              <a:cxnLst/>
              <a:rect l="l" t="t" r="r" b="b"/>
              <a:pathLst>
                <a:path w="1901" h="1685" extrusionOk="0">
                  <a:moveTo>
                    <a:pt x="896" y="0"/>
                  </a:moveTo>
                  <a:cubicBezTo>
                    <a:pt x="896" y="0"/>
                    <a:pt x="780" y="117"/>
                    <a:pt x="672" y="117"/>
                  </a:cubicBezTo>
                  <a:cubicBezTo>
                    <a:pt x="448" y="224"/>
                    <a:pt x="224" y="224"/>
                    <a:pt x="0" y="341"/>
                  </a:cubicBezTo>
                  <a:cubicBezTo>
                    <a:pt x="224" y="672"/>
                    <a:pt x="448" y="1120"/>
                    <a:pt x="672" y="1461"/>
                  </a:cubicBezTo>
                  <a:cubicBezTo>
                    <a:pt x="780" y="1461"/>
                    <a:pt x="896" y="1568"/>
                    <a:pt x="896" y="1685"/>
                  </a:cubicBezTo>
                  <a:cubicBezTo>
                    <a:pt x="1120" y="1568"/>
                    <a:pt x="1228" y="1461"/>
                    <a:pt x="1452" y="1461"/>
                  </a:cubicBezTo>
                  <a:cubicBezTo>
                    <a:pt x="1676" y="1344"/>
                    <a:pt x="1793" y="1344"/>
                    <a:pt x="1900" y="1237"/>
                  </a:cubicBezTo>
                  <a:cubicBezTo>
                    <a:pt x="1452" y="896"/>
                    <a:pt x="1120" y="448"/>
                    <a:pt x="89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620;p64">
              <a:extLst>
                <a:ext uri="{FF2B5EF4-FFF2-40B4-BE49-F238E27FC236}">
                  <a16:creationId xmlns:a16="http://schemas.microsoft.com/office/drawing/2014/main" id="{5321436E-A35A-4200-B673-BA4FA6FB24ED}"/>
                </a:ext>
              </a:extLst>
            </p:cNvPr>
            <p:cNvSpPr/>
            <p:nvPr/>
          </p:nvSpPr>
          <p:spPr>
            <a:xfrm>
              <a:off x="4625298" y="2955536"/>
              <a:ext cx="278553" cy="245976"/>
            </a:xfrm>
            <a:custGeom>
              <a:avLst/>
              <a:gdLst/>
              <a:ahLst/>
              <a:cxnLst/>
              <a:rect l="l" t="t" r="r" b="b"/>
              <a:pathLst>
                <a:path w="11757" h="10382" extrusionOk="0">
                  <a:moveTo>
                    <a:pt x="5799" y="0"/>
                  </a:moveTo>
                  <a:cubicBezTo>
                    <a:pt x="3050" y="0"/>
                    <a:pt x="646" y="1833"/>
                    <a:pt x="332" y="4520"/>
                  </a:cubicBezTo>
                  <a:cubicBezTo>
                    <a:pt x="0" y="7315"/>
                    <a:pt x="2124" y="10004"/>
                    <a:pt x="5153" y="10344"/>
                  </a:cubicBezTo>
                  <a:cubicBezTo>
                    <a:pt x="5391" y="10369"/>
                    <a:pt x="5626" y="10381"/>
                    <a:pt x="5858" y="10381"/>
                  </a:cubicBezTo>
                  <a:cubicBezTo>
                    <a:pt x="8684" y="10381"/>
                    <a:pt x="11011" y="8555"/>
                    <a:pt x="11425" y="5864"/>
                  </a:cubicBezTo>
                  <a:cubicBezTo>
                    <a:pt x="11757" y="3059"/>
                    <a:pt x="9516" y="488"/>
                    <a:pt x="6497" y="40"/>
                  </a:cubicBezTo>
                  <a:cubicBezTo>
                    <a:pt x="6262" y="13"/>
                    <a:pt x="6030" y="0"/>
                    <a:pt x="5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621;p64">
              <a:extLst>
                <a:ext uri="{FF2B5EF4-FFF2-40B4-BE49-F238E27FC236}">
                  <a16:creationId xmlns:a16="http://schemas.microsoft.com/office/drawing/2014/main" id="{FE36780B-B1DD-4138-BF2E-C5E1D5E6DF45}"/>
                </a:ext>
              </a:extLst>
            </p:cNvPr>
            <p:cNvSpPr/>
            <p:nvPr/>
          </p:nvSpPr>
          <p:spPr>
            <a:xfrm>
              <a:off x="4728693" y="3141147"/>
              <a:ext cx="71765" cy="32933"/>
            </a:xfrm>
            <a:custGeom>
              <a:avLst/>
              <a:gdLst/>
              <a:ahLst/>
              <a:cxnLst/>
              <a:rect l="l" t="t" r="r" b="b"/>
              <a:pathLst>
                <a:path w="3029" h="1390" extrusionOk="0">
                  <a:moveTo>
                    <a:pt x="401" y="0"/>
                  </a:moveTo>
                  <a:cubicBezTo>
                    <a:pt x="345" y="0"/>
                    <a:pt x="285" y="14"/>
                    <a:pt x="224" y="46"/>
                  </a:cubicBezTo>
                  <a:cubicBezTo>
                    <a:pt x="0" y="153"/>
                    <a:pt x="0" y="377"/>
                    <a:pt x="0" y="601"/>
                  </a:cubicBezTo>
                  <a:cubicBezTo>
                    <a:pt x="341" y="1049"/>
                    <a:pt x="789" y="1390"/>
                    <a:pt x="1344" y="1390"/>
                  </a:cubicBezTo>
                  <a:lnTo>
                    <a:pt x="1461" y="1390"/>
                  </a:lnTo>
                  <a:cubicBezTo>
                    <a:pt x="2016" y="1390"/>
                    <a:pt x="2581" y="1166"/>
                    <a:pt x="2912" y="718"/>
                  </a:cubicBezTo>
                  <a:cubicBezTo>
                    <a:pt x="3029" y="601"/>
                    <a:pt x="2912" y="377"/>
                    <a:pt x="2805" y="270"/>
                  </a:cubicBezTo>
                  <a:cubicBezTo>
                    <a:pt x="2711" y="221"/>
                    <a:pt x="2617" y="193"/>
                    <a:pt x="2531" y="193"/>
                  </a:cubicBezTo>
                  <a:cubicBezTo>
                    <a:pt x="2412" y="193"/>
                    <a:pt x="2308" y="247"/>
                    <a:pt x="2240" y="377"/>
                  </a:cubicBezTo>
                  <a:cubicBezTo>
                    <a:pt x="2133" y="601"/>
                    <a:pt x="1792" y="718"/>
                    <a:pt x="1461" y="718"/>
                  </a:cubicBezTo>
                  <a:cubicBezTo>
                    <a:pt x="1237" y="601"/>
                    <a:pt x="896" y="601"/>
                    <a:pt x="672" y="270"/>
                  </a:cubicBezTo>
                  <a:cubicBezTo>
                    <a:pt x="672" y="106"/>
                    <a:pt x="553" y="0"/>
                    <a:pt x="401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622;p64">
              <a:extLst>
                <a:ext uri="{FF2B5EF4-FFF2-40B4-BE49-F238E27FC236}">
                  <a16:creationId xmlns:a16="http://schemas.microsoft.com/office/drawing/2014/main" id="{5B0D3970-D9FD-4F3B-92AE-452865A4DD2D}"/>
                </a:ext>
              </a:extLst>
            </p:cNvPr>
            <p:cNvSpPr/>
            <p:nvPr/>
          </p:nvSpPr>
          <p:spPr>
            <a:xfrm>
              <a:off x="4757978" y="3065163"/>
              <a:ext cx="98111" cy="100859"/>
            </a:xfrm>
            <a:custGeom>
              <a:avLst/>
              <a:gdLst/>
              <a:ahLst/>
              <a:cxnLst/>
              <a:rect l="l" t="t" r="r" b="b"/>
              <a:pathLst>
                <a:path w="4141" h="4257" extrusionOk="0">
                  <a:moveTo>
                    <a:pt x="2017" y="0"/>
                  </a:moveTo>
                  <a:cubicBezTo>
                    <a:pt x="897" y="0"/>
                    <a:pt x="1" y="896"/>
                    <a:pt x="1" y="2133"/>
                  </a:cubicBezTo>
                  <a:cubicBezTo>
                    <a:pt x="1" y="3253"/>
                    <a:pt x="897" y="4256"/>
                    <a:pt x="2017" y="4256"/>
                  </a:cubicBezTo>
                  <a:cubicBezTo>
                    <a:pt x="3244" y="4256"/>
                    <a:pt x="4140" y="3253"/>
                    <a:pt x="4140" y="2133"/>
                  </a:cubicBezTo>
                  <a:cubicBezTo>
                    <a:pt x="4140" y="896"/>
                    <a:pt x="3244" y="0"/>
                    <a:pt x="2017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623;p64">
              <a:extLst>
                <a:ext uri="{FF2B5EF4-FFF2-40B4-BE49-F238E27FC236}">
                  <a16:creationId xmlns:a16="http://schemas.microsoft.com/office/drawing/2014/main" id="{A0AE6A80-6121-4C4A-A04B-C8E3AD6852D9}"/>
                </a:ext>
              </a:extLst>
            </p:cNvPr>
            <p:cNvSpPr/>
            <p:nvPr/>
          </p:nvSpPr>
          <p:spPr>
            <a:xfrm>
              <a:off x="4625298" y="3043935"/>
              <a:ext cx="103418" cy="153930"/>
            </a:xfrm>
            <a:custGeom>
              <a:avLst/>
              <a:gdLst/>
              <a:ahLst/>
              <a:cxnLst/>
              <a:rect l="l" t="t" r="r" b="b"/>
              <a:pathLst>
                <a:path w="4365" h="6497" extrusionOk="0">
                  <a:moveTo>
                    <a:pt x="448" y="0"/>
                  </a:moveTo>
                  <a:cubicBezTo>
                    <a:pt x="332" y="224"/>
                    <a:pt x="332" y="565"/>
                    <a:pt x="332" y="789"/>
                  </a:cubicBezTo>
                  <a:cubicBezTo>
                    <a:pt x="0" y="3360"/>
                    <a:pt x="1793" y="5717"/>
                    <a:pt x="4364" y="6497"/>
                  </a:cubicBezTo>
                  <a:cubicBezTo>
                    <a:pt x="2465" y="4821"/>
                    <a:pt x="3020" y="2133"/>
                    <a:pt x="3585" y="565"/>
                  </a:cubicBezTo>
                  <a:cubicBezTo>
                    <a:pt x="2796" y="448"/>
                    <a:pt x="2017" y="341"/>
                    <a:pt x="1228" y="341"/>
                  </a:cubicBezTo>
                  <a:cubicBezTo>
                    <a:pt x="896" y="224"/>
                    <a:pt x="672" y="117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624;p64">
              <a:extLst>
                <a:ext uri="{FF2B5EF4-FFF2-40B4-BE49-F238E27FC236}">
                  <a16:creationId xmlns:a16="http://schemas.microsoft.com/office/drawing/2014/main" id="{A014C65A-0A0F-4468-87EC-DE08DC33C3E5}"/>
                </a:ext>
              </a:extLst>
            </p:cNvPr>
            <p:cNvSpPr/>
            <p:nvPr/>
          </p:nvSpPr>
          <p:spPr>
            <a:xfrm>
              <a:off x="4609376" y="2993611"/>
              <a:ext cx="328212" cy="86857"/>
            </a:xfrm>
            <a:custGeom>
              <a:avLst/>
              <a:gdLst/>
              <a:ahLst/>
              <a:cxnLst/>
              <a:rect l="l" t="t" r="r" b="b"/>
              <a:pathLst>
                <a:path w="13853" h="3666" extrusionOk="0">
                  <a:moveTo>
                    <a:pt x="1452" y="1"/>
                  </a:moveTo>
                  <a:cubicBezTo>
                    <a:pt x="556" y="1"/>
                    <a:pt x="0" y="2241"/>
                    <a:pt x="1900" y="2465"/>
                  </a:cubicBezTo>
                  <a:cubicBezTo>
                    <a:pt x="4481" y="2572"/>
                    <a:pt x="7169" y="2913"/>
                    <a:pt x="8289" y="3585"/>
                  </a:cubicBezTo>
                  <a:cubicBezTo>
                    <a:pt x="8401" y="3639"/>
                    <a:pt x="8513" y="3665"/>
                    <a:pt x="8625" y="3665"/>
                  </a:cubicBezTo>
                  <a:cubicBezTo>
                    <a:pt x="8737" y="3665"/>
                    <a:pt x="8849" y="3639"/>
                    <a:pt x="8961" y="3585"/>
                  </a:cubicBezTo>
                  <a:cubicBezTo>
                    <a:pt x="9964" y="3020"/>
                    <a:pt x="11873" y="3137"/>
                    <a:pt x="12429" y="3020"/>
                  </a:cubicBezTo>
                  <a:cubicBezTo>
                    <a:pt x="13852" y="2802"/>
                    <a:pt x="13250" y="668"/>
                    <a:pt x="12389" y="668"/>
                  </a:cubicBezTo>
                  <a:cubicBezTo>
                    <a:pt x="12366" y="668"/>
                    <a:pt x="12344" y="670"/>
                    <a:pt x="12321" y="673"/>
                  </a:cubicBezTo>
                  <a:cubicBezTo>
                    <a:pt x="11425" y="673"/>
                    <a:pt x="1452" y="1"/>
                    <a:pt x="1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625;p64">
              <a:extLst>
                <a:ext uri="{FF2B5EF4-FFF2-40B4-BE49-F238E27FC236}">
                  <a16:creationId xmlns:a16="http://schemas.microsoft.com/office/drawing/2014/main" id="{F97E5699-5FE8-4C0D-82A8-614A8485596B}"/>
                </a:ext>
              </a:extLst>
            </p:cNvPr>
            <p:cNvSpPr/>
            <p:nvPr/>
          </p:nvSpPr>
          <p:spPr>
            <a:xfrm>
              <a:off x="4553532" y="2677453"/>
              <a:ext cx="204466" cy="197524"/>
            </a:xfrm>
            <a:custGeom>
              <a:avLst/>
              <a:gdLst/>
              <a:ahLst/>
              <a:cxnLst/>
              <a:rect l="l" t="t" r="r" b="b"/>
              <a:pathLst>
                <a:path w="8630" h="8337" extrusionOk="0">
                  <a:moveTo>
                    <a:pt x="2048" y="1"/>
                  </a:moveTo>
                  <a:cubicBezTo>
                    <a:pt x="1925" y="1"/>
                    <a:pt x="1804" y="4"/>
                    <a:pt x="1685" y="11"/>
                  </a:cubicBezTo>
                  <a:cubicBezTo>
                    <a:pt x="1237" y="11"/>
                    <a:pt x="789" y="352"/>
                    <a:pt x="673" y="800"/>
                  </a:cubicBezTo>
                  <a:cubicBezTo>
                    <a:pt x="1" y="2476"/>
                    <a:pt x="117" y="4832"/>
                    <a:pt x="1909" y="6848"/>
                  </a:cubicBezTo>
                  <a:cubicBezTo>
                    <a:pt x="2933" y="7934"/>
                    <a:pt x="3893" y="8336"/>
                    <a:pt x="4737" y="8336"/>
                  </a:cubicBezTo>
                  <a:cubicBezTo>
                    <a:pt x="5460" y="8336"/>
                    <a:pt x="6097" y="8041"/>
                    <a:pt x="6614" y="7628"/>
                  </a:cubicBezTo>
                  <a:cubicBezTo>
                    <a:pt x="7734" y="6848"/>
                    <a:pt x="8630" y="5280"/>
                    <a:pt x="7169" y="2924"/>
                  </a:cubicBezTo>
                  <a:cubicBezTo>
                    <a:pt x="5814" y="732"/>
                    <a:pt x="3772" y="1"/>
                    <a:pt x="2048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626;p64">
              <a:extLst>
                <a:ext uri="{FF2B5EF4-FFF2-40B4-BE49-F238E27FC236}">
                  <a16:creationId xmlns:a16="http://schemas.microsoft.com/office/drawing/2014/main" id="{4EFBE22A-9214-4E21-918B-FCD7F2CDE6BB}"/>
                </a:ext>
              </a:extLst>
            </p:cNvPr>
            <p:cNvSpPr/>
            <p:nvPr/>
          </p:nvSpPr>
          <p:spPr>
            <a:xfrm>
              <a:off x="4553532" y="2701691"/>
              <a:ext cx="146088" cy="173145"/>
            </a:xfrm>
            <a:custGeom>
              <a:avLst/>
              <a:gdLst/>
              <a:ahLst/>
              <a:cxnLst/>
              <a:rect l="l" t="t" r="r" b="b"/>
              <a:pathLst>
                <a:path w="6166" h="7308" extrusionOk="0">
                  <a:moveTo>
                    <a:pt x="565" y="1"/>
                  </a:moveTo>
                  <a:lnTo>
                    <a:pt x="565" y="1"/>
                  </a:lnTo>
                  <a:cubicBezTo>
                    <a:pt x="1" y="1677"/>
                    <a:pt x="225" y="3917"/>
                    <a:pt x="1909" y="5825"/>
                  </a:cubicBezTo>
                  <a:cubicBezTo>
                    <a:pt x="2940" y="6928"/>
                    <a:pt x="3890" y="7308"/>
                    <a:pt x="4728" y="7308"/>
                  </a:cubicBezTo>
                  <a:cubicBezTo>
                    <a:pt x="5253" y="7308"/>
                    <a:pt x="5735" y="7159"/>
                    <a:pt x="6166" y="6945"/>
                  </a:cubicBezTo>
                  <a:cubicBezTo>
                    <a:pt x="5718" y="1901"/>
                    <a:pt x="2581" y="449"/>
                    <a:pt x="56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627;p64">
              <a:extLst>
                <a:ext uri="{FF2B5EF4-FFF2-40B4-BE49-F238E27FC236}">
                  <a16:creationId xmlns:a16="http://schemas.microsoft.com/office/drawing/2014/main" id="{296C37F4-4498-4A64-8ADB-0DAF3C72BC55}"/>
                </a:ext>
              </a:extLst>
            </p:cNvPr>
            <p:cNvSpPr/>
            <p:nvPr/>
          </p:nvSpPr>
          <p:spPr>
            <a:xfrm>
              <a:off x="4832279" y="2697710"/>
              <a:ext cx="207025" cy="191080"/>
            </a:xfrm>
            <a:custGeom>
              <a:avLst/>
              <a:gdLst/>
              <a:ahLst/>
              <a:cxnLst/>
              <a:rect l="l" t="t" r="r" b="b"/>
              <a:pathLst>
                <a:path w="8738" h="8065" extrusionOk="0">
                  <a:moveTo>
                    <a:pt x="6561" y="0"/>
                  </a:moveTo>
                  <a:cubicBezTo>
                    <a:pt x="4943" y="0"/>
                    <a:pt x="3109" y="596"/>
                    <a:pt x="1676" y="2409"/>
                  </a:cubicBezTo>
                  <a:cubicBezTo>
                    <a:pt x="1" y="4649"/>
                    <a:pt x="556" y="6217"/>
                    <a:pt x="1676" y="7221"/>
                  </a:cubicBezTo>
                  <a:cubicBezTo>
                    <a:pt x="2204" y="7688"/>
                    <a:pt x="2912" y="8065"/>
                    <a:pt x="3755" y="8065"/>
                  </a:cubicBezTo>
                  <a:cubicBezTo>
                    <a:pt x="4529" y="8065"/>
                    <a:pt x="5416" y="7747"/>
                    <a:pt x="6381" y="6889"/>
                  </a:cubicBezTo>
                  <a:cubicBezTo>
                    <a:pt x="8513" y="5097"/>
                    <a:pt x="8737" y="2741"/>
                    <a:pt x="8289" y="949"/>
                  </a:cubicBezTo>
                  <a:cubicBezTo>
                    <a:pt x="8289" y="500"/>
                    <a:pt x="7841" y="169"/>
                    <a:pt x="7393" y="52"/>
                  </a:cubicBezTo>
                  <a:cubicBezTo>
                    <a:pt x="7125" y="19"/>
                    <a:pt x="6846" y="0"/>
                    <a:pt x="656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628;p64">
              <a:extLst>
                <a:ext uri="{FF2B5EF4-FFF2-40B4-BE49-F238E27FC236}">
                  <a16:creationId xmlns:a16="http://schemas.microsoft.com/office/drawing/2014/main" id="{E3686BD1-C853-41B8-A824-D15FAAEDE01D}"/>
                </a:ext>
              </a:extLst>
            </p:cNvPr>
            <p:cNvSpPr/>
            <p:nvPr/>
          </p:nvSpPr>
          <p:spPr>
            <a:xfrm>
              <a:off x="4882602" y="2725478"/>
              <a:ext cx="156702" cy="163526"/>
            </a:xfrm>
            <a:custGeom>
              <a:avLst/>
              <a:gdLst/>
              <a:ahLst/>
              <a:cxnLst/>
              <a:rect l="l" t="t" r="r" b="b"/>
              <a:pathLst>
                <a:path w="6614" h="6902" extrusionOk="0">
                  <a:moveTo>
                    <a:pt x="6273" y="1"/>
                  </a:moveTo>
                  <a:lnTo>
                    <a:pt x="6273" y="1"/>
                  </a:lnTo>
                  <a:cubicBezTo>
                    <a:pt x="4257" y="225"/>
                    <a:pt x="1013" y="1461"/>
                    <a:pt x="1" y="6389"/>
                  </a:cubicBezTo>
                  <a:cubicBezTo>
                    <a:pt x="455" y="6691"/>
                    <a:pt x="997" y="6902"/>
                    <a:pt x="1619" y="6902"/>
                  </a:cubicBezTo>
                  <a:cubicBezTo>
                    <a:pt x="2383" y="6902"/>
                    <a:pt x="3268" y="6582"/>
                    <a:pt x="4257" y="5717"/>
                  </a:cubicBezTo>
                  <a:cubicBezTo>
                    <a:pt x="6273" y="4033"/>
                    <a:pt x="6613" y="1793"/>
                    <a:pt x="627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629;p64">
              <a:extLst>
                <a:ext uri="{FF2B5EF4-FFF2-40B4-BE49-F238E27FC236}">
                  <a16:creationId xmlns:a16="http://schemas.microsoft.com/office/drawing/2014/main" id="{A1409398-6C90-4D2B-A7E4-D75456DE071F}"/>
                </a:ext>
              </a:extLst>
            </p:cNvPr>
            <p:cNvSpPr/>
            <p:nvPr/>
          </p:nvSpPr>
          <p:spPr>
            <a:xfrm>
              <a:off x="4558839" y="2709296"/>
              <a:ext cx="461767" cy="335652"/>
            </a:xfrm>
            <a:custGeom>
              <a:avLst/>
              <a:gdLst/>
              <a:ahLst/>
              <a:cxnLst/>
              <a:rect l="l" t="t" r="r" b="b"/>
              <a:pathLst>
                <a:path w="19490" h="14167" extrusionOk="0">
                  <a:moveTo>
                    <a:pt x="9686" y="1"/>
                  </a:moveTo>
                  <a:cubicBezTo>
                    <a:pt x="4642" y="1"/>
                    <a:pt x="442" y="3182"/>
                    <a:pt x="225" y="7404"/>
                  </a:cubicBezTo>
                  <a:cubicBezTo>
                    <a:pt x="1" y="11660"/>
                    <a:pt x="4149" y="13900"/>
                    <a:pt x="9409" y="14124"/>
                  </a:cubicBezTo>
                  <a:cubicBezTo>
                    <a:pt x="9846" y="14152"/>
                    <a:pt x="10277" y="14167"/>
                    <a:pt x="10698" y="14167"/>
                  </a:cubicBezTo>
                  <a:cubicBezTo>
                    <a:pt x="15357" y="14167"/>
                    <a:pt x="18962" y="12418"/>
                    <a:pt x="19266" y="8416"/>
                  </a:cubicBezTo>
                  <a:cubicBezTo>
                    <a:pt x="19490" y="4044"/>
                    <a:pt x="15350" y="352"/>
                    <a:pt x="10198" y="11"/>
                  </a:cubicBezTo>
                  <a:cubicBezTo>
                    <a:pt x="10026" y="4"/>
                    <a:pt x="9855" y="1"/>
                    <a:pt x="96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630;p64">
              <a:extLst>
                <a:ext uri="{FF2B5EF4-FFF2-40B4-BE49-F238E27FC236}">
                  <a16:creationId xmlns:a16="http://schemas.microsoft.com/office/drawing/2014/main" id="{9D1633A8-49A1-46F0-9A66-13B2B73381C9}"/>
                </a:ext>
              </a:extLst>
            </p:cNvPr>
            <p:cNvSpPr/>
            <p:nvPr/>
          </p:nvSpPr>
          <p:spPr>
            <a:xfrm>
              <a:off x="4564146" y="2858159"/>
              <a:ext cx="5331" cy="71788"/>
            </a:xfrm>
            <a:custGeom>
              <a:avLst/>
              <a:gdLst/>
              <a:ahLst/>
              <a:cxnLst/>
              <a:rect l="l" t="t" r="r" b="b"/>
              <a:pathLst>
                <a:path w="225" h="3030" extrusionOk="0"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3029"/>
                  </a:moveTo>
                  <a:lnTo>
                    <a:pt x="225" y="3029"/>
                  </a:lnTo>
                  <a:lnTo>
                    <a:pt x="225" y="3029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913"/>
                  </a:moveTo>
                  <a:lnTo>
                    <a:pt x="225" y="2913"/>
                  </a:lnTo>
                  <a:lnTo>
                    <a:pt x="225" y="2913"/>
                  </a:lnTo>
                  <a:close/>
                  <a:moveTo>
                    <a:pt x="225" y="2805"/>
                  </a:moveTo>
                  <a:lnTo>
                    <a:pt x="225" y="2805"/>
                  </a:lnTo>
                  <a:lnTo>
                    <a:pt x="225" y="2805"/>
                  </a:lnTo>
                  <a:close/>
                  <a:moveTo>
                    <a:pt x="225" y="2805"/>
                  </a:moveTo>
                  <a:lnTo>
                    <a:pt x="225" y="2805"/>
                  </a:lnTo>
                  <a:lnTo>
                    <a:pt x="225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805"/>
                  </a:moveTo>
                  <a:lnTo>
                    <a:pt x="117" y="2805"/>
                  </a:lnTo>
                  <a:lnTo>
                    <a:pt x="117" y="2805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689"/>
                  </a:moveTo>
                  <a:lnTo>
                    <a:pt x="117" y="2689"/>
                  </a:lnTo>
                  <a:lnTo>
                    <a:pt x="117" y="2689"/>
                  </a:lnTo>
                  <a:close/>
                  <a:moveTo>
                    <a:pt x="117" y="2581"/>
                  </a:moveTo>
                  <a:lnTo>
                    <a:pt x="117" y="2689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581"/>
                  </a:moveTo>
                  <a:lnTo>
                    <a:pt x="117" y="2581"/>
                  </a:lnTo>
                  <a:lnTo>
                    <a:pt x="117" y="2581"/>
                  </a:lnTo>
                  <a:close/>
                  <a:moveTo>
                    <a:pt x="117" y="2465"/>
                  </a:moveTo>
                  <a:lnTo>
                    <a:pt x="117" y="2581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465"/>
                  </a:moveTo>
                  <a:lnTo>
                    <a:pt x="117" y="2465"/>
                  </a:lnTo>
                  <a:lnTo>
                    <a:pt x="117" y="2465"/>
                  </a:lnTo>
                  <a:close/>
                  <a:moveTo>
                    <a:pt x="117" y="2357"/>
                  </a:moveTo>
                  <a:lnTo>
                    <a:pt x="117" y="2465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17" y="2357"/>
                  </a:moveTo>
                  <a:lnTo>
                    <a:pt x="117" y="2357"/>
                  </a:lnTo>
                  <a:lnTo>
                    <a:pt x="117" y="2357"/>
                  </a:lnTo>
                  <a:close/>
                  <a:moveTo>
                    <a:pt x="1" y="2241"/>
                  </a:moveTo>
                  <a:cubicBezTo>
                    <a:pt x="1" y="2241"/>
                    <a:pt x="117" y="2241"/>
                    <a:pt x="117" y="2357"/>
                  </a:cubicBezTo>
                  <a:cubicBezTo>
                    <a:pt x="117" y="2241"/>
                    <a:pt x="1" y="2241"/>
                    <a:pt x="1" y="2241"/>
                  </a:cubicBezTo>
                  <a:close/>
                  <a:moveTo>
                    <a:pt x="1" y="2133"/>
                  </a:moveTo>
                  <a:lnTo>
                    <a:pt x="1" y="2241"/>
                  </a:lnTo>
                  <a:lnTo>
                    <a:pt x="1" y="2133"/>
                  </a:lnTo>
                  <a:close/>
                  <a:moveTo>
                    <a:pt x="1" y="1569"/>
                  </a:moveTo>
                  <a:lnTo>
                    <a:pt x="1" y="2133"/>
                  </a:lnTo>
                  <a:lnTo>
                    <a:pt x="1" y="1569"/>
                  </a:lnTo>
                  <a:close/>
                  <a:moveTo>
                    <a:pt x="1" y="1461"/>
                  </a:moveTo>
                  <a:lnTo>
                    <a:pt x="1" y="1569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461"/>
                  </a:moveTo>
                  <a:lnTo>
                    <a:pt x="1" y="1461"/>
                  </a:lnTo>
                  <a:lnTo>
                    <a:pt x="1" y="1461"/>
                  </a:lnTo>
                  <a:close/>
                  <a:moveTo>
                    <a:pt x="1" y="1345"/>
                  </a:moveTo>
                  <a:lnTo>
                    <a:pt x="1" y="1461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237"/>
                  </a:moveTo>
                  <a:lnTo>
                    <a:pt x="1" y="1345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121"/>
                  </a:moveTo>
                  <a:lnTo>
                    <a:pt x="1" y="1237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9"/>
                  </a:moveTo>
                  <a:lnTo>
                    <a:pt x="1" y="897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673"/>
                  </a:moveTo>
                  <a:lnTo>
                    <a:pt x="1" y="789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65"/>
                  </a:moveTo>
                  <a:lnTo>
                    <a:pt x="1" y="673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565"/>
                  </a:moveTo>
                  <a:lnTo>
                    <a:pt x="117" y="565"/>
                  </a:lnTo>
                  <a:lnTo>
                    <a:pt x="117" y="565"/>
                  </a:lnTo>
                  <a:close/>
                  <a:moveTo>
                    <a:pt x="117" y="449"/>
                  </a:moveTo>
                  <a:lnTo>
                    <a:pt x="117" y="565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449"/>
                  </a:moveTo>
                  <a:lnTo>
                    <a:pt x="117" y="449"/>
                  </a:lnTo>
                  <a:lnTo>
                    <a:pt x="117" y="449"/>
                  </a:lnTo>
                  <a:close/>
                  <a:moveTo>
                    <a:pt x="117" y="341"/>
                  </a:moveTo>
                  <a:lnTo>
                    <a:pt x="117" y="449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341"/>
                  </a:moveTo>
                  <a:lnTo>
                    <a:pt x="117" y="341"/>
                  </a:lnTo>
                  <a:lnTo>
                    <a:pt x="117" y="341"/>
                  </a:lnTo>
                  <a:close/>
                  <a:moveTo>
                    <a:pt x="117" y="225"/>
                  </a:moveTo>
                  <a:lnTo>
                    <a:pt x="117" y="341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225"/>
                  </a:moveTo>
                  <a:lnTo>
                    <a:pt x="117" y="225"/>
                  </a:lnTo>
                  <a:lnTo>
                    <a:pt x="117" y="225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631;p64">
              <a:extLst>
                <a:ext uri="{FF2B5EF4-FFF2-40B4-BE49-F238E27FC236}">
                  <a16:creationId xmlns:a16="http://schemas.microsoft.com/office/drawing/2014/main" id="{71202A8A-89F3-4009-BC16-5B676AB9FAA2}"/>
                </a:ext>
              </a:extLst>
            </p:cNvPr>
            <p:cNvSpPr/>
            <p:nvPr/>
          </p:nvSpPr>
          <p:spPr>
            <a:xfrm>
              <a:off x="4564146" y="2733558"/>
              <a:ext cx="167316" cy="305088"/>
            </a:xfrm>
            <a:custGeom>
              <a:avLst/>
              <a:gdLst/>
              <a:ahLst/>
              <a:cxnLst/>
              <a:rect l="l" t="t" r="r" b="b"/>
              <a:pathLst>
                <a:path w="7062" h="12877" extrusionOk="0">
                  <a:moveTo>
                    <a:pt x="4822" y="0"/>
                  </a:moveTo>
                  <a:lnTo>
                    <a:pt x="4822" y="0"/>
                  </a:lnTo>
                  <a:cubicBezTo>
                    <a:pt x="2465" y="1004"/>
                    <a:pt x="673" y="2912"/>
                    <a:pt x="117" y="5260"/>
                  </a:cubicBezTo>
                  <a:lnTo>
                    <a:pt x="117" y="5376"/>
                  </a:lnTo>
                  <a:lnTo>
                    <a:pt x="117" y="5484"/>
                  </a:lnTo>
                  <a:lnTo>
                    <a:pt x="117" y="5600"/>
                  </a:lnTo>
                  <a:lnTo>
                    <a:pt x="117" y="5708"/>
                  </a:lnTo>
                  <a:lnTo>
                    <a:pt x="117" y="5824"/>
                  </a:lnTo>
                  <a:lnTo>
                    <a:pt x="1" y="5824"/>
                  </a:lnTo>
                  <a:lnTo>
                    <a:pt x="1" y="5932"/>
                  </a:lnTo>
                  <a:lnTo>
                    <a:pt x="1" y="6048"/>
                  </a:lnTo>
                  <a:lnTo>
                    <a:pt x="1" y="6156"/>
                  </a:lnTo>
                  <a:lnTo>
                    <a:pt x="1" y="6272"/>
                  </a:lnTo>
                  <a:lnTo>
                    <a:pt x="1" y="6380"/>
                  </a:lnTo>
                  <a:lnTo>
                    <a:pt x="1" y="6496"/>
                  </a:lnTo>
                  <a:lnTo>
                    <a:pt x="1" y="6604"/>
                  </a:lnTo>
                  <a:lnTo>
                    <a:pt x="1" y="6720"/>
                  </a:lnTo>
                  <a:lnTo>
                    <a:pt x="1" y="6828"/>
                  </a:lnTo>
                  <a:lnTo>
                    <a:pt x="1" y="7392"/>
                  </a:lnTo>
                  <a:lnTo>
                    <a:pt x="1" y="7500"/>
                  </a:lnTo>
                  <a:cubicBezTo>
                    <a:pt x="1" y="7500"/>
                    <a:pt x="117" y="7500"/>
                    <a:pt x="117" y="7616"/>
                  </a:cubicBezTo>
                  <a:lnTo>
                    <a:pt x="117" y="7724"/>
                  </a:lnTo>
                  <a:lnTo>
                    <a:pt x="117" y="7840"/>
                  </a:lnTo>
                  <a:lnTo>
                    <a:pt x="117" y="7948"/>
                  </a:lnTo>
                  <a:lnTo>
                    <a:pt x="117" y="8064"/>
                  </a:lnTo>
                  <a:lnTo>
                    <a:pt x="225" y="8064"/>
                  </a:lnTo>
                  <a:lnTo>
                    <a:pt x="225" y="8172"/>
                  </a:lnTo>
                  <a:lnTo>
                    <a:pt x="225" y="8288"/>
                  </a:lnTo>
                  <a:cubicBezTo>
                    <a:pt x="1013" y="10860"/>
                    <a:pt x="3585" y="12321"/>
                    <a:pt x="7062" y="12876"/>
                  </a:cubicBezTo>
                  <a:cubicBezTo>
                    <a:pt x="1121" y="8960"/>
                    <a:pt x="2241" y="4140"/>
                    <a:pt x="4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632;p64">
              <a:extLst>
                <a:ext uri="{FF2B5EF4-FFF2-40B4-BE49-F238E27FC236}">
                  <a16:creationId xmlns:a16="http://schemas.microsoft.com/office/drawing/2014/main" id="{FD3B9952-DCD8-4432-B8B7-0DBD94821E2A}"/>
                </a:ext>
              </a:extLst>
            </p:cNvPr>
            <p:cNvSpPr/>
            <p:nvPr/>
          </p:nvSpPr>
          <p:spPr>
            <a:xfrm>
              <a:off x="4670314" y="2850316"/>
              <a:ext cx="82379" cy="66244"/>
            </a:xfrm>
            <a:custGeom>
              <a:avLst/>
              <a:gdLst/>
              <a:ahLst/>
              <a:cxnLst/>
              <a:rect l="l" t="t" r="r" b="b"/>
              <a:pathLst>
                <a:path w="3477" h="2796" extrusionOk="0">
                  <a:moveTo>
                    <a:pt x="1792" y="0"/>
                  </a:moveTo>
                  <a:cubicBezTo>
                    <a:pt x="896" y="0"/>
                    <a:pt x="0" y="556"/>
                    <a:pt x="0" y="1344"/>
                  </a:cubicBezTo>
                  <a:cubicBezTo>
                    <a:pt x="0" y="2016"/>
                    <a:pt x="672" y="2688"/>
                    <a:pt x="1685" y="2796"/>
                  </a:cubicBezTo>
                  <a:cubicBezTo>
                    <a:pt x="2581" y="2796"/>
                    <a:pt x="3360" y="2240"/>
                    <a:pt x="3477" y="1452"/>
                  </a:cubicBezTo>
                  <a:cubicBezTo>
                    <a:pt x="3477" y="780"/>
                    <a:pt x="2805" y="108"/>
                    <a:pt x="179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633;p64">
              <a:extLst>
                <a:ext uri="{FF2B5EF4-FFF2-40B4-BE49-F238E27FC236}">
                  <a16:creationId xmlns:a16="http://schemas.microsoft.com/office/drawing/2014/main" id="{BD0AA284-9214-4F2B-8E03-92E214E87747}"/>
                </a:ext>
              </a:extLst>
            </p:cNvPr>
            <p:cNvSpPr/>
            <p:nvPr/>
          </p:nvSpPr>
          <p:spPr>
            <a:xfrm>
              <a:off x="4890682" y="2863158"/>
              <a:ext cx="82166" cy="64396"/>
            </a:xfrm>
            <a:custGeom>
              <a:avLst/>
              <a:gdLst/>
              <a:ahLst/>
              <a:cxnLst/>
              <a:rect l="l" t="t" r="r" b="b"/>
              <a:pathLst>
                <a:path w="3468" h="2718" extrusionOk="0">
                  <a:moveTo>
                    <a:pt x="1571" y="1"/>
                  </a:moveTo>
                  <a:cubicBezTo>
                    <a:pt x="769" y="1"/>
                    <a:pt x="99" y="528"/>
                    <a:pt x="0" y="1250"/>
                  </a:cubicBezTo>
                  <a:cubicBezTo>
                    <a:pt x="0" y="2030"/>
                    <a:pt x="672" y="2702"/>
                    <a:pt x="1676" y="2702"/>
                  </a:cubicBezTo>
                  <a:cubicBezTo>
                    <a:pt x="1755" y="2712"/>
                    <a:pt x="1834" y="2717"/>
                    <a:pt x="1912" y="2717"/>
                  </a:cubicBezTo>
                  <a:cubicBezTo>
                    <a:pt x="2723" y="2717"/>
                    <a:pt x="3468" y="2185"/>
                    <a:pt x="3468" y="1474"/>
                  </a:cubicBezTo>
                  <a:cubicBezTo>
                    <a:pt x="3468" y="686"/>
                    <a:pt x="2796" y="14"/>
                    <a:pt x="1792" y="14"/>
                  </a:cubicBezTo>
                  <a:cubicBezTo>
                    <a:pt x="1717" y="5"/>
                    <a:pt x="1644" y="1"/>
                    <a:pt x="157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634;p64">
              <a:extLst>
                <a:ext uri="{FF2B5EF4-FFF2-40B4-BE49-F238E27FC236}">
                  <a16:creationId xmlns:a16="http://schemas.microsoft.com/office/drawing/2014/main" id="{13903158-3D5A-4AF0-B44D-A0C91EFE1D78}"/>
                </a:ext>
              </a:extLst>
            </p:cNvPr>
            <p:cNvSpPr/>
            <p:nvPr/>
          </p:nvSpPr>
          <p:spPr>
            <a:xfrm>
              <a:off x="4601297" y="3024175"/>
              <a:ext cx="100883" cy="120619"/>
            </a:xfrm>
            <a:custGeom>
              <a:avLst/>
              <a:gdLst/>
              <a:ahLst/>
              <a:cxnLst/>
              <a:rect l="l" t="t" r="r" b="b"/>
              <a:pathLst>
                <a:path w="4258" h="5091" extrusionOk="0">
                  <a:moveTo>
                    <a:pt x="1695" y="1"/>
                  </a:moveTo>
                  <a:cubicBezTo>
                    <a:pt x="1329" y="1"/>
                    <a:pt x="982" y="175"/>
                    <a:pt x="789" y="503"/>
                  </a:cubicBezTo>
                  <a:cubicBezTo>
                    <a:pt x="341" y="1058"/>
                    <a:pt x="117" y="1623"/>
                    <a:pt x="117" y="2178"/>
                  </a:cubicBezTo>
                  <a:cubicBezTo>
                    <a:pt x="1" y="2743"/>
                    <a:pt x="117" y="3298"/>
                    <a:pt x="341" y="3746"/>
                  </a:cubicBezTo>
                  <a:cubicBezTo>
                    <a:pt x="897" y="4642"/>
                    <a:pt x="1793" y="5090"/>
                    <a:pt x="2806" y="5090"/>
                  </a:cubicBezTo>
                  <a:lnTo>
                    <a:pt x="3137" y="5090"/>
                  </a:lnTo>
                  <a:cubicBezTo>
                    <a:pt x="3809" y="4983"/>
                    <a:pt x="4257" y="4418"/>
                    <a:pt x="4257" y="3746"/>
                  </a:cubicBezTo>
                  <a:cubicBezTo>
                    <a:pt x="4150" y="3074"/>
                    <a:pt x="3585" y="2626"/>
                    <a:pt x="2913" y="2626"/>
                  </a:cubicBezTo>
                  <a:cubicBezTo>
                    <a:pt x="2838" y="2665"/>
                    <a:pt x="2764" y="2678"/>
                    <a:pt x="2697" y="2678"/>
                  </a:cubicBezTo>
                  <a:cubicBezTo>
                    <a:pt x="2565" y="2678"/>
                    <a:pt x="2465" y="2626"/>
                    <a:pt x="2465" y="2626"/>
                  </a:cubicBezTo>
                  <a:cubicBezTo>
                    <a:pt x="2465" y="2519"/>
                    <a:pt x="2465" y="2295"/>
                    <a:pt x="2689" y="1954"/>
                  </a:cubicBezTo>
                  <a:cubicBezTo>
                    <a:pt x="3137" y="1399"/>
                    <a:pt x="3030" y="610"/>
                    <a:pt x="2465" y="279"/>
                  </a:cubicBezTo>
                  <a:cubicBezTo>
                    <a:pt x="2232" y="91"/>
                    <a:pt x="1959" y="1"/>
                    <a:pt x="169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635;p64">
              <a:extLst>
                <a:ext uri="{FF2B5EF4-FFF2-40B4-BE49-F238E27FC236}">
                  <a16:creationId xmlns:a16="http://schemas.microsoft.com/office/drawing/2014/main" id="{884ABDD9-3D8B-4E9C-846D-3495FF7D07AB}"/>
                </a:ext>
              </a:extLst>
            </p:cNvPr>
            <p:cNvSpPr/>
            <p:nvPr/>
          </p:nvSpPr>
          <p:spPr>
            <a:xfrm>
              <a:off x="4757978" y="311567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636;p64">
              <a:extLst>
                <a:ext uri="{FF2B5EF4-FFF2-40B4-BE49-F238E27FC236}">
                  <a16:creationId xmlns:a16="http://schemas.microsoft.com/office/drawing/2014/main" id="{EAC4B236-AD04-41F2-82AF-349B7FEEC143}"/>
                </a:ext>
              </a:extLst>
            </p:cNvPr>
            <p:cNvSpPr/>
            <p:nvPr/>
          </p:nvSpPr>
          <p:spPr>
            <a:xfrm>
              <a:off x="4757978" y="3075778"/>
              <a:ext cx="92804" cy="42481"/>
            </a:xfrm>
            <a:custGeom>
              <a:avLst/>
              <a:gdLst/>
              <a:ahLst/>
              <a:cxnLst/>
              <a:rect l="l" t="t" r="r" b="b"/>
              <a:pathLst>
                <a:path w="3917" h="1793" extrusionOk="0">
                  <a:moveTo>
                    <a:pt x="3361" y="0"/>
                  </a:moveTo>
                  <a:cubicBezTo>
                    <a:pt x="2124" y="672"/>
                    <a:pt x="673" y="1013"/>
                    <a:pt x="108" y="1013"/>
                  </a:cubicBezTo>
                  <a:cubicBezTo>
                    <a:pt x="1" y="1237"/>
                    <a:pt x="1" y="1461"/>
                    <a:pt x="1" y="1685"/>
                  </a:cubicBezTo>
                  <a:lnTo>
                    <a:pt x="1" y="1792"/>
                  </a:lnTo>
                  <a:cubicBezTo>
                    <a:pt x="673" y="1792"/>
                    <a:pt x="2465" y="1461"/>
                    <a:pt x="3916" y="672"/>
                  </a:cubicBezTo>
                  <a:cubicBezTo>
                    <a:pt x="3809" y="448"/>
                    <a:pt x="3585" y="224"/>
                    <a:pt x="3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637;p64">
              <a:extLst>
                <a:ext uri="{FF2B5EF4-FFF2-40B4-BE49-F238E27FC236}">
                  <a16:creationId xmlns:a16="http://schemas.microsoft.com/office/drawing/2014/main" id="{ABDB4C73-5224-4960-810A-52678E563A5E}"/>
                </a:ext>
              </a:extLst>
            </p:cNvPr>
            <p:cNvSpPr/>
            <p:nvPr/>
          </p:nvSpPr>
          <p:spPr>
            <a:xfrm>
              <a:off x="4757978" y="3115677"/>
              <a:ext cx="98111" cy="15945"/>
            </a:xfrm>
            <a:custGeom>
              <a:avLst/>
              <a:gdLst/>
              <a:ahLst/>
              <a:cxnLst/>
              <a:rect l="l" t="t" r="r" b="b"/>
              <a:pathLst>
                <a:path w="4141" h="673" extrusionOk="0"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" y="556"/>
                  </a:moveTo>
                  <a:lnTo>
                    <a:pt x="108" y="673"/>
                  </a:ln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lnTo>
                    <a:pt x="4140" y="1"/>
                  </a:lnTo>
                  <a:close/>
                  <a:moveTo>
                    <a:pt x="4140" y="1"/>
                  </a:moveTo>
                  <a:lnTo>
                    <a:pt x="4140" y="1"/>
                  </a:lnTo>
                  <a:close/>
                </a:path>
              </a:pathLst>
            </a:custGeom>
            <a:solidFill>
              <a:srgbClr val="F1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638;p64">
              <a:extLst>
                <a:ext uri="{FF2B5EF4-FFF2-40B4-BE49-F238E27FC236}">
                  <a16:creationId xmlns:a16="http://schemas.microsoft.com/office/drawing/2014/main" id="{B1C08918-B16C-4C48-8EA7-4EF336DB5E6D}"/>
                </a:ext>
              </a:extLst>
            </p:cNvPr>
            <p:cNvSpPr/>
            <p:nvPr/>
          </p:nvSpPr>
          <p:spPr>
            <a:xfrm>
              <a:off x="4757978" y="3099755"/>
              <a:ext cx="98111" cy="47788"/>
            </a:xfrm>
            <a:custGeom>
              <a:avLst/>
              <a:gdLst/>
              <a:ahLst/>
              <a:cxnLst/>
              <a:rect l="l" t="t" r="r" b="b"/>
              <a:pathLst>
                <a:path w="4141" h="2017" extrusionOk="0">
                  <a:moveTo>
                    <a:pt x="4033" y="1"/>
                  </a:moveTo>
                  <a:cubicBezTo>
                    <a:pt x="2689" y="897"/>
                    <a:pt x="673" y="1228"/>
                    <a:pt x="1" y="1228"/>
                  </a:cubicBezTo>
                  <a:lnTo>
                    <a:pt x="108" y="1345"/>
                  </a:lnTo>
                  <a:lnTo>
                    <a:pt x="449" y="2017"/>
                  </a:lnTo>
                  <a:cubicBezTo>
                    <a:pt x="1345" y="1900"/>
                    <a:pt x="2913" y="1569"/>
                    <a:pt x="4140" y="897"/>
                  </a:cubicBezTo>
                  <a:lnTo>
                    <a:pt x="4140" y="673"/>
                  </a:lnTo>
                  <a:cubicBezTo>
                    <a:pt x="4140" y="449"/>
                    <a:pt x="4140" y="225"/>
                    <a:pt x="40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639;p64">
              <a:extLst>
                <a:ext uri="{FF2B5EF4-FFF2-40B4-BE49-F238E27FC236}">
                  <a16:creationId xmlns:a16="http://schemas.microsoft.com/office/drawing/2014/main" id="{60A0C9ED-3B5D-4302-832F-547EEBC318E0}"/>
                </a:ext>
              </a:extLst>
            </p:cNvPr>
            <p:cNvSpPr/>
            <p:nvPr/>
          </p:nvSpPr>
          <p:spPr>
            <a:xfrm>
              <a:off x="4500460" y="2668852"/>
              <a:ext cx="549453" cy="611385"/>
            </a:xfrm>
            <a:custGeom>
              <a:avLst/>
              <a:gdLst/>
              <a:ahLst/>
              <a:cxnLst/>
              <a:rect l="l" t="t" r="r" b="b"/>
              <a:pathLst>
                <a:path w="23191" h="25805" extrusionOk="0">
                  <a:moveTo>
                    <a:pt x="4306" y="700"/>
                  </a:moveTo>
                  <a:cubicBezTo>
                    <a:pt x="5630" y="700"/>
                    <a:pt x="6935" y="1241"/>
                    <a:pt x="7958" y="2059"/>
                  </a:cubicBezTo>
                  <a:cubicBezTo>
                    <a:pt x="7393" y="2283"/>
                    <a:pt x="6837" y="2507"/>
                    <a:pt x="6389" y="2839"/>
                  </a:cubicBezTo>
                  <a:cubicBezTo>
                    <a:pt x="5377" y="1835"/>
                    <a:pt x="4257" y="1387"/>
                    <a:pt x="3361" y="1163"/>
                  </a:cubicBezTo>
                  <a:cubicBezTo>
                    <a:pt x="3477" y="939"/>
                    <a:pt x="3701" y="715"/>
                    <a:pt x="3925" y="715"/>
                  </a:cubicBezTo>
                  <a:cubicBezTo>
                    <a:pt x="4052" y="705"/>
                    <a:pt x="4179" y="700"/>
                    <a:pt x="4306" y="700"/>
                  </a:cubicBezTo>
                  <a:close/>
                  <a:moveTo>
                    <a:pt x="20287" y="1593"/>
                  </a:moveTo>
                  <a:cubicBezTo>
                    <a:pt x="20654" y="1593"/>
                    <a:pt x="21026" y="1634"/>
                    <a:pt x="21398" y="1718"/>
                  </a:cubicBezTo>
                  <a:cubicBezTo>
                    <a:pt x="21622" y="1718"/>
                    <a:pt x="21846" y="1943"/>
                    <a:pt x="21954" y="2167"/>
                  </a:cubicBezTo>
                  <a:cubicBezTo>
                    <a:pt x="20950" y="2283"/>
                    <a:pt x="19830" y="2615"/>
                    <a:pt x="18710" y="3511"/>
                  </a:cubicBezTo>
                  <a:cubicBezTo>
                    <a:pt x="18262" y="3179"/>
                    <a:pt x="17814" y="2839"/>
                    <a:pt x="17250" y="2615"/>
                  </a:cubicBezTo>
                  <a:cubicBezTo>
                    <a:pt x="18171" y="1947"/>
                    <a:pt x="19212" y="1593"/>
                    <a:pt x="20287" y="1593"/>
                  </a:cubicBezTo>
                  <a:close/>
                  <a:moveTo>
                    <a:pt x="3029" y="1835"/>
                  </a:moveTo>
                  <a:lnTo>
                    <a:pt x="3029" y="1835"/>
                  </a:lnTo>
                  <a:cubicBezTo>
                    <a:pt x="3925" y="2059"/>
                    <a:pt x="4821" y="2507"/>
                    <a:pt x="5717" y="3287"/>
                  </a:cubicBezTo>
                  <a:cubicBezTo>
                    <a:pt x="5717" y="3287"/>
                    <a:pt x="5601" y="3287"/>
                    <a:pt x="5601" y="3403"/>
                  </a:cubicBezTo>
                  <a:cubicBezTo>
                    <a:pt x="4705" y="3959"/>
                    <a:pt x="4033" y="4747"/>
                    <a:pt x="3477" y="5527"/>
                  </a:cubicBezTo>
                  <a:cubicBezTo>
                    <a:pt x="2805" y="4075"/>
                    <a:pt x="2913" y="2731"/>
                    <a:pt x="3029" y="1835"/>
                  </a:cubicBezTo>
                  <a:close/>
                  <a:moveTo>
                    <a:pt x="22070" y="2839"/>
                  </a:moveTo>
                  <a:cubicBezTo>
                    <a:pt x="22178" y="3735"/>
                    <a:pt x="22178" y="5079"/>
                    <a:pt x="21282" y="6539"/>
                  </a:cubicBezTo>
                  <a:cubicBezTo>
                    <a:pt x="20834" y="5643"/>
                    <a:pt x="20278" y="4855"/>
                    <a:pt x="19490" y="4075"/>
                  </a:cubicBezTo>
                  <a:cubicBezTo>
                    <a:pt x="19382" y="4075"/>
                    <a:pt x="19382" y="4075"/>
                    <a:pt x="19266" y="3959"/>
                  </a:cubicBezTo>
                  <a:cubicBezTo>
                    <a:pt x="20278" y="3287"/>
                    <a:pt x="21282" y="2955"/>
                    <a:pt x="22070" y="2839"/>
                  </a:cubicBezTo>
                  <a:close/>
                  <a:moveTo>
                    <a:pt x="9974" y="6763"/>
                  </a:moveTo>
                  <a:cubicBezTo>
                    <a:pt x="9857" y="6763"/>
                    <a:pt x="9633" y="6871"/>
                    <a:pt x="9633" y="7095"/>
                  </a:cubicBezTo>
                  <a:lnTo>
                    <a:pt x="9633" y="7767"/>
                  </a:lnTo>
                  <a:cubicBezTo>
                    <a:pt x="9633" y="7991"/>
                    <a:pt x="9750" y="8107"/>
                    <a:pt x="9974" y="8107"/>
                  </a:cubicBezTo>
                  <a:cubicBezTo>
                    <a:pt x="10198" y="8107"/>
                    <a:pt x="10305" y="7991"/>
                    <a:pt x="10305" y="7767"/>
                  </a:cubicBezTo>
                  <a:lnTo>
                    <a:pt x="10422" y="7211"/>
                  </a:lnTo>
                  <a:cubicBezTo>
                    <a:pt x="10422" y="6987"/>
                    <a:pt x="10198" y="6763"/>
                    <a:pt x="9974" y="6763"/>
                  </a:cubicBezTo>
                  <a:close/>
                  <a:moveTo>
                    <a:pt x="17366" y="7211"/>
                  </a:moveTo>
                  <a:cubicBezTo>
                    <a:pt x="17142" y="7211"/>
                    <a:pt x="16918" y="7319"/>
                    <a:pt x="16918" y="7543"/>
                  </a:cubicBezTo>
                  <a:lnTo>
                    <a:pt x="16918" y="8107"/>
                  </a:lnTo>
                  <a:cubicBezTo>
                    <a:pt x="16918" y="8331"/>
                    <a:pt x="17026" y="8555"/>
                    <a:pt x="17250" y="8555"/>
                  </a:cubicBezTo>
                  <a:cubicBezTo>
                    <a:pt x="17474" y="8555"/>
                    <a:pt x="17698" y="8331"/>
                    <a:pt x="17698" y="8215"/>
                  </a:cubicBezTo>
                  <a:lnTo>
                    <a:pt x="17698" y="7543"/>
                  </a:lnTo>
                  <a:cubicBezTo>
                    <a:pt x="17698" y="7319"/>
                    <a:pt x="17590" y="7211"/>
                    <a:pt x="17366" y="7211"/>
                  </a:cubicBezTo>
                  <a:close/>
                  <a:moveTo>
                    <a:pt x="12716" y="7572"/>
                  </a:moveTo>
                  <a:cubicBezTo>
                    <a:pt x="12604" y="7572"/>
                    <a:pt x="12492" y="7601"/>
                    <a:pt x="12438" y="7659"/>
                  </a:cubicBezTo>
                  <a:cubicBezTo>
                    <a:pt x="12214" y="7767"/>
                    <a:pt x="12214" y="7991"/>
                    <a:pt x="12321" y="8107"/>
                  </a:cubicBezTo>
                  <a:cubicBezTo>
                    <a:pt x="12662" y="8555"/>
                    <a:pt x="13110" y="8779"/>
                    <a:pt x="13558" y="8779"/>
                  </a:cubicBezTo>
                  <a:lnTo>
                    <a:pt x="13665" y="8779"/>
                  </a:lnTo>
                  <a:cubicBezTo>
                    <a:pt x="14113" y="8779"/>
                    <a:pt x="14561" y="8663"/>
                    <a:pt x="14902" y="8331"/>
                  </a:cubicBezTo>
                  <a:cubicBezTo>
                    <a:pt x="15009" y="8107"/>
                    <a:pt x="15009" y="7883"/>
                    <a:pt x="14902" y="7767"/>
                  </a:cubicBezTo>
                  <a:cubicBezTo>
                    <a:pt x="14790" y="7713"/>
                    <a:pt x="14678" y="7686"/>
                    <a:pt x="14579" y="7686"/>
                  </a:cubicBezTo>
                  <a:cubicBezTo>
                    <a:pt x="14481" y="7686"/>
                    <a:pt x="14396" y="7713"/>
                    <a:pt x="14337" y="7767"/>
                  </a:cubicBezTo>
                  <a:cubicBezTo>
                    <a:pt x="14174" y="7930"/>
                    <a:pt x="14010" y="8037"/>
                    <a:pt x="13847" y="8037"/>
                  </a:cubicBezTo>
                  <a:cubicBezTo>
                    <a:pt x="13786" y="8037"/>
                    <a:pt x="13726" y="8022"/>
                    <a:pt x="13665" y="7991"/>
                  </a:cubicBezTo>
                  <a:cubicBezTo>
                    <a:pt x="13334" y="7991"/>
                    <a:pt x="13110" y="7883"/>
                    <a:pt x="12993" y="7659"/>
                  </a:cubicBezTo>
                  <a:cubicBezTo>
                    <a:pt x="12940" y="7601"/>
                    <a:pt x="12828" y="7572"/>
                    <a:pt x="12716" y="7572"/>
                  </a:cubicBezTo>
                  <a:close/>
                  <a:moveTo>
                    <a:pt x="7451" y="8358"/>
                  </a:moveTo>
                  <a:cubicBezTo>
                    <a:pt x="7032" y="8358"/>
                    <a:pt x="6613" y="8385"/>
                    <a:pt x="6389" y="8439"/>
                  </a:cubicBezTo>
                  <a:cubicBezTo>
                    <a:pt x="6165" y="8439"/>
                    <a:pt x="6049" y="8663"/>
                    <a:pt x="6165" y="8887"/>
                  </a:cubicBezTo>
                  <a:cubicBezTo>
                    <a:pt x="6165" y="9003"/>
                    <a:pt x="6273" y="9111"/>
                    <a:pt x="6497" y="9111"/>
                  </a:cubicBezTo>
                  <a:cubicBezTo>
                    <a:pt x="6796" y="9111"/>
                    <a:pt x="7345" y="9063"/>
                    <a:pt x="7811" y="9063"/>
                  </a:cubicBezTo>
                  <a:cubicBezTo>
                    <a:pt x="8044" y="9063"/>
                    <a:pt x="8256" y="9075"/>
                    <a:pt x="8406" y="9111"/>
                  </a:cubicBezTo>
                  <a:cubicBezTo>
                    <a:pt x="8448" y="9133"/>
                    <a:pt x="8490" y="9143"/>
                    <a:pt x="8531" y="9143"/>
                  </a:cubicBezTo>
                  <a:cubicBezTo>
                    <a:pt x="8706" y="9143"/>
                    <a:pt x="8854" y="8961"/>
                    <a:pt x="8854" y="8779"/>
                  </a:cubicBezTo>
                  <a:cubicBezTo>
                    <a:pt x="8854" y="8663"/>
                    <a:pt x="8737" y="8439"/>
                    <a:pt x="8513" y="8439"/>
                  </a:cubicBezTo>
                  <a:cubicBezTo>
                    <a:pt x="8289" y="8385"/>
                    <a:pt x="7870" y="8358"/>
                    <a:pt x="7451" y="8358"/>
                  </a:cubicBezTo>
                  <a:close/>
                  <a:moveTo>
                    <a:pt x="18594" y="8887"/>
                  </a:moveTo>
                  <a:cubicBezTo>
                    <a:pt x="18370" y="9003"/>
                    <a:pt x="18262" y="9111"/>
                    <a:pt x="18262" y="9335"/>
                  </a:cubicBezTo>
                  <a:cubicBezTo>
                    <a:pt x="18262" y="9559"/>
                    <a:pt x="18486" y="9675"/>
                    <a:pt x="18710" y="9675"/>
                  </a:cubicBezTo>
                  <a:cubicBezTo>
                    <a:pt x="19158" y="9675"/>
                    <a:pt x="20162" y="9783"/>
                    <a:pt x="20502" y="9899"/>
                  </a:cubicBezTo>
                  <a:lnTo>
                    <a:pt x="20610" y="9899"/>
                  </a:lnTo>
                  <a:cubicBezTo>
                    <a:pt x="20834" y="9899"/>
                    <a:pt x="20950" y="9783"/>
                    <a:pt x="21058" y="9675"/>
                  </a:cubicBezTo>
                  <a:cubicBezTo>
                    <a:pt x="21058" y="9451"/>
                    <a:pt x="20950" y="9227"/>
                    <a:pt x="20726" y="9227"/>
                  </a:cubicBezTo>
                  <a:cubicBezTo>
                    <a:pt x="20278" y="9003"/>
                    <a:pt x="19158" y="8887"/>
                    <a:pt x="18594" y="8887"/>
                  </a:cubicBezTo>
                  <a:close/>
                  <a:moveTo>
                    <a:pt x="8737" y="9675"/>
                  </a:moveTo>
                  <a:cubicBezTo>
                    <a:pt x="8182" y="9783"/>
                    <a:pt x="7062" y="10231"/>
                    <a:pt x="6721" y="10571"/>
                  </a:cubicBezTo>
                  <a:cubicBezTo>
                    <a:pt x="6497" y="10679"/>
                    <a:pt x="6497" y="10903"/>
                    <a:pt x="6613" y="11019"/>
                  </a:cubicBezTo>
                  <a:cubicBezTo>
                    <a:pt x="6721" y="11127"/>
                    <a:pt x="6837" y="11243"/>
                    <a:pt x="6945" y="11243"/>
                  </a:cubicBezTo>
                  <a:cubicBezTo>
                    <a:pt x="6945" y="11243"/>
                    <a:pt x="7062" y="11243"/>
                    <a:pt x="7169" y="11127"/>
                  </a:cubicBezTo>
                  <a:cubicBezTo>
                    <a:pt x="7510" y="10903"/>
                    <a:pt x="8406" y="10571"/>
                    <a:pt x="8854" y="10455"/>
                  </a:cubicBezTo>
                  <a:cubicBezTo>
                    <a:pt x="9078" y="10347"/>
                    <a:pt x="9185" y="10231"/>
                    <a:pt x="9185" y="10007"/>
                  </a:cubicBezTo>
                  <a:cubicBezTo>
                    <a:pt x="9078" y="9783"/>
                    <a:pt x="8854" y="9675"/>
                    <a:pt x="8737" y="9675"/>
                  </a:cubicBezTo>
                  <a:close/>
                  <a:moveTo>
                    <a:pt x="18193" y="10189"/>
                  </a:moveTo>
                  <a:cubicBezTo>
                    <a:pt x="18035" y="10189"/>
                    <a:pt x="17893" y="10291"/>
                    <a:pt x="17814" y="10455"/>
                  </a:cubicBezTo>
                  <a:cubicBezTo>
                    <a:pt x="17814" y="10679"/>
                    <a:pt x="17922" y="10903"/>
                    <a:pt x="18146" y="10903"/>
                  </a:cubicBezTo>
                  <a:cubicBezTo>
                    <a:pt x="18486" y="11019"/>
                    <a:pt x="19382" y="11575"/>
                    <a:pt x="19714" y="11799"/>
                  </a:cubicBezTo>
                  <a:cubicBezTo>
                    <a:pt x="19830" y="11915"/>
                    <a:pt x="19938" y="11915"/>
                    <a:pt x="19938" y="11915"/>
                  </a:cubicBezTo>
                  <a:cubicBezTo>
                    <a:pt x="20054" y="11915"/>
                    <a:pt x="20162" y="11915"/>
                    <a:pt x="20278" y="11799"/>
                  </a:cubicBezTo>
                  <a:cubicBezTo>
                    <a:pt x="20386" y="11575"/>
                    <a:pt x="20386" y="11351"/>
                    <a:pt x="20278" y="11243"/>
                  </a:cubicBezTo>
                  <a:cubicBezTo>
                    <a:pt x="19830" y="10903"/>
                    <a:pt x="18818" y="10347"/>
                    <a:pt x="18370" y="10231"/>
                  </a:cubicBezTo>
                  <a:cubicBezTo>
                    <a:pt x="18310" y="10202"/>
                    <a:pt x="18250" y="10189"/>
                    <a:pt x="18193" y="10189"/>
                  </a:cubicBezTo>
                  <a:close/>
                  <a:moveTo>
                    <a:pt x="7393" y="15383"/>
                  </a:moveTo>
                  <a:lnTo>
                    <a:pt x="7393" y="15383"/>
                  </a:lnTo>
                  <a:cubicBezTo>
                    <a:pt x="8630" y="15831"/>
                    <a:pt x="10198" y="16172"/>
                    <a:pt x="11873" y="16172"/>
                  </a:cubicBezTo>
                  <a:cubicBezTo>
                    <a:pt x="12214" y="16279"/>
                    <a:pt x="12545" y="16279"/>
                    <a:pt x="12993" y="16279"/>
                  </a:cubicBezTo>
                  <a:cubicBezTo>
                    <a:pt x="14678" y="16279"/>
                    <a:pt x="16246" y="16055"/>
                    <a:pt x="17474" y="15607"/>
                  </a:cubicBezTo>
                  <a:lnTo>
                    <a:pt x="17474" y="16055"/>
                  </a:lnTo>
                  <a:cubicBezTo>
                    <a:pt x="17366" y="16172"/>
                    <a:pt x="17250" y="16279"/>
                    <a:pt x="17026" y="16279"/>
                  </a:cubicBezTo>
                  <a:cubicBezTo>
                    <a:pt x="16918" y="16396"/>
                    <a:pt x="16694" y="16396"/>
                    <a:pt x="16470" y="16396"/>
                  </a:cubicBezTo>
                  <a:cubicBezTo>
                    <a:pt x="15574" y="16396"/>
                    <a:pt x="14230" y="16503"/>
                    <a:pt x="13334" y="16951"/>
                  </a:cubicBezTo>
                  <a:cubicBezTo>
                    <a:pt x="13276" y="17010"/>
                    <a:pt x="13220" y="17039"/>
                    <a:pt x="13178" y="17039"/>
                  </a:cubicBezTo>
                  <a:cubicBezTo>
                    <a:pt x="13137" y="17039"/>
                    <a:pt x="13110" y="17010"/>
                    <a:pt x="13110" y="16951"/>
                  </a:cubicBezTo>
                  <a:cubicBezTo>
                    <a:pt x="11990" y="16396"/>
                    <a:pt x="9857" y="16055"/>
                    <a:pt x="7510" y="15831"/>
                  </a:cubicBezTo>
                  <a:cubicBezTo>
                    <a:pt x="7510" y="15724"/>
                    <a:pt x="7393" y="15500"/>
                    <a:pt x="7393" y="15383"/>
                  </a:cubicBezTo>
                  <a:close/>
                  <a:moveTo>
                    <a:pt x="20950" y="13260"/>
                  </a:moveTo>
                  <a:cubicBezTo>
                    <a:pt x="21282" y="13260"/>
                    <a:pt x="21506" y="13367"/>
                    <a:pt x="21622" y="13591"/>
                  </a:cubicBezTo>
                  <a:cubicBezTo>
                    <a:pt x="21954" y="13932"/>
                    <a:pt x="21846" y="14487"/>
                    <a:pt x="21506" y="14711"/>
                  </a:cubicBezTo>
                  <a:cubicBezTo>
                    <a:pt x="20386" y="15607"/>
                    <a:pt x="18594" y="16727"/>
                    <a:pt x="17026" y="17399"/>
                  </a:cubicBezTo>
                  <a:lnTo>
                    <a:pt x="17026" y="17068"/>
                  </a:lnTo>
                  <a:lnTo>
                    <a:pt x="17142" y="17068"/>
                  </a:lnTo>
                  <a:cubicBezTo>
                    <a:pt x="17698" y="16951"/>
                    <a:pt x="17922" y="16727"/>
                    <a:pt x="18038" y="16503"/>
                  </a:cubicBezTo>
                  <a:cubicBezTo>
                    <a:pt x="18262" y="16172"/>
                    <a:pt x="18370" y="15724"/>
                    <a:pt x="18262" y="15276"/>
                  </a:cubicBezTo>
                  <a:cubicBezTo>
                    <a:pt x="18486" y="15276"/>
                    <a:pt x="18594" y="15159"/>
                    <a:pt x="18818" y="15052"/>
                  </a:cubicBezTo>
                  <a:cubicBezTo>
                    <a:pt x="19714" y="14604"/>
                    <a:pt x="20502" y="13932"/>
                    <a:pt x="20950" y="13260"/>
                  </a:cubicBezTo>
                  <a:close/>
                  <a:moveTo>
                    <a:pt x="6049" y="15383"/>
                  </a:moveTo>
                  <a:cubicBezTo>
                    <a:pt x="6165" y="15383"/>
                    <a:pt x="6389" y="15500"/>
                    <a:pt x="6497" y="15607"/>
                  </a:cubicBezTo>
                  <a:cubicBezTo>
                    <a:pt x="6721" y="15724"/>
                    <a:pt x="6837" y="15831"/>
                    <a:pt x="6837" y="16055"/>
                  </a:cubicBezTo>
                  <a:cubicBezTo>
                    <a:pt x="6837" y="16279"/>
                    <a:pt x="6837" y="16503"/>
                    <a:pt x="6721" y="16727"/>
                  </a:cubicBezTo>
                  <a:cubicBezTo>
                    <a:pt x="6389" y="17068"/>
                    <a:pt x="6273" y="17516"/>
                    <a:pt x="6389" y="17740"/>
                  </a:cubicBezTo>
                  <a:cubicBezTo>
                    <a:pt x="6497" y="17964"/>
                    <a:pt x="6837" y="18071"/>
                    <a:pt x="7169" y="18071"/>
                  </a:cubicBezTo>
                  <a:cubicBezTo>
                    <a:pt x="7393" y="18071"/>
                    <a:pt x="7617" y="18071"/>
                    <a:pt x="7734" y="18188"/>
                  </a:cubicBezTo>
                  <a:cubicBezTo>
                    <a:pt x="7958" y="18412"/>
                    <a:pt x="8065" y="18519"/>
                    <a:pt x="8065" y="18743"/>
                  </a:cubicBezTo>
                  <a:cubicBezTo>
                    <a:pt x="8065" y="18967"/>
                    <a:pt x="8065" y="19191"/>
                    <a:pt x="7958" y="19415"/>
                  </a:cubicBezTo>
                  <a:cubicBezTo>
                    <a:pt x="7734" y="19532"/>
                    <a:pt x="7617" y="19639"/>
                    <a:pt x="7393" y="19756"/>
                  </a:cubicBezTo>
                  <a:lnTo>
                    <a:pt x="7062" y="19756"/>
                  </a:lnTo>
                  <a:cubicBezTo>
                    <a:pt x="6165" y="19756"/>
                    <a:pt x="5377" y="19308"/>
                    <a:pt x="4929" y="18636"/>
                  </a:cubicBezTo>
                  <a:cubicBezTo>
                    <a:pt x="4705" y="18188"/>
                    <a:pt x="4597" y="17740"/>
                    <a:pt x="4705" y="17292"/>
                  </a:cubicBezTo>
                  <a:cubicBezTo>
                    <a:pt x="4705" y="16727"/>
                    <a:pt x="4929" y="16279"/>
                    <a:pt x="5377" y="15724"/>
                  </a:cubicBezTo>
                  <a:cubicBezTo>
                    <a:pt x="5493" y="15607"/>
                    <a:pt x="5601" y="15500"/>
                    <a:pt x="5825" y="15383"/>
                  </a:cubicBezTo>
                  <a:close/>
                  <a:moveTo>
                    <a:pt x="7510" y="16620"/>
                  </a:moveTo>
                  <a:cubicBezTo>
                    <a:pt x="9526" y="16727"/>
                    <a:pt x="11766" y="17068"/>
                    <a:pt x="12662" y="17623"/>
                  </a:cubicBezTo>
                  <a:cubicBezTo>
                    <a:pt x="12886" y="17740"/>
                    <a:pt x="12993" y="17740"/>
                    <a:pt x="13217" y="17740"/>
                  </a:cubicBezTo>
                  <a:cubicBezTo>
                    <a:pt x="13334" y="17740"/>
                    <a:pt x="13558" y="17740"/>
                    <a:pt x="13665" y="17623"/>
                  </a:cubicBezTo>
                  <a:cubicBezTo>
                    <a:pt x="14337" y="17292"/>
                    <a:pt x="15457" y="17175"/>
                    <a:pt x="16354" y="17175"/>
                  </a:cubicBezTo>
                  <a:cubicBezTo>
                    <a:pt x="16354" y="17399"/>
                    <a:pt x="16354" y="17623"/>
                    <a:pt x="16246" y="17964"/>
                  </a:cubicBezTo>
                  <a:cubicBezTo>
                    <a:pt x="15932" y="20335"/>
                    <a:pt x="13721" y="22143"/>
                    <a:pt x="11179" y="22143"/>
                  </a:cubicBezTo>
                  <a:cubicBezTo>
                    <a:pt x="10964" y="22143"/>
                    <a:pt x="10748" y="22130"/>
                    <a:pt x="10529" y="22104"/>
                  </a:cubicBezTo>
                  <a:cubicBezTo>
                    <a:pt x="9526" y="21996"/>
                    <a:pt x="8737" y="21656"/>
                    <a:pt x="7958" y="21100"/>
                  </a:cubicBezTo>
                  <a:cubicBezTo>
                    <a:pt x="7734" y="20983"/>
                    <a:pt x="7617" y="20759"/>
                    <a:pt x="7393" y="20652"/>
                  </a:cubicBezTo>
                  <a:lnTo>
                    <a:pt x="7393" y="20535"/>
                  </a:lnTo>
                  <a:cubicBezTo>
                    <a:pt x="7393" y="20535"/>
                    <a:pt x="7286" y="20535"/>
                    <a:pt x="7286" y="20428"/>
                  </a:cubicBezTo>
                  <a:lnTo>
                    <a:pt x="7393" y="20428"/>
                  </a:lnTo>
                  <a:cubicBezTo>
                    <a:pt x="7841" y="20428"/>
                    <a:pt x="8182" y="20204"/>
                    <a:pt x="8513" y="19863"/>
                  </a:cubicBezTo>
                  <a:cubicBezTo>
                    <a:pt x="8737" y="19532"/>
                    <a:pt x="8854" y="19191"/>
                    <a:pt x="8854" y="18743"/>
                  </a:cubicBezTo>
                  <a:cubicBezTo>
                    <a:pt x="8737" y="18295"/>
                    <a:pt x="8630" y="17964"/>
                    <a:pt x="8289" y="17623"/>
                  </a:cubicBezTo>
                  <a:cubicBezTo>
                    <a:pt x="7958" y="17399"/>
                    <a:pt x="7617" y="17292"/>
                    <a:pt x="7169" y="17292"/>
                  </a:cubicBezTo>
                  <a:cubicBezTo>
                    <a:pt x="7286" y="17292"/>
                    <a:pt x="7286" y="17175"/>
                    <a:pt x="7286" y="17175"/>
                  </a:cubicBezTo>
                  <a:cubicBezTo>
                    <a:pt x="7393" y="16951"/>
                    <a:pt x="7510" y="16844"/>
                    <a:pt x="7510" y="16620"/>
                  </a:cubicBezTo>
                  <a:close/>
                  <a:moveTo>
                    <a:pt x="3925" y="17740"/>
                  </a:moveTo>
                  <a:cubicBezTo>
                    <a:pt x="3925" y="18188"/>
                    <a:pt x="4033" y="18636"/>
                    <a:pt x="4257" y="18967"/>
                  </a:cubicBezTo>
                  <a:cubicBezTo>
                    <a:pt x="4481" y="19308"/>
                    <a:pt x="4597" y="19532"/>
                    <a:pt x="4821" y="19639"/>
                  </a:cubicBezTo>
                  <a:cubicBezTo>
                    <a:pt x="3809" y="19980"/>
                    <a:pt x="2581" y="20311"/>
                    <a:pt x="1121" y="21996"/>
                  </a:cubicBezTo>
                  <a:cubicBezTo>
                    <a:pt x="1013" y="22104"/>
                    <a:pt x="1013" y="22220"/>
                    <a:pt x="897" y="22328"/>
                  </a:cubicBezTo>
                  <a:cubicBezTo>
                    <a:pt x="897" y="22220"/>
                    <a:pt x="897" y="22220"/>
                    <a:pt x="1013" y="22104"/>
                  </a:cubicBezTo>
                  <a:cubicBezTo>
                    <a:pt x="1569" y="20759"/>
                    <a:pt x="2689" y="19191"/>
                    <a:pt x="3925" y="17740"/>
                  </a:cubicBezTo>
                  <a:close/>
                  <a:moveTo>
                    <a:pt x="5717" y="20204"/>
                  </a:moveTo>
                  <a:cubicBezTo>
                    <a:pt x="5941" y="20311"/>
                    <a:pt x="6049" y="20311"/>
                    <a:pt x="6165" y="20428"/>
                  </a:cubicBezTo>
                  <a:lnTo>
                    <a:pt x="6497" y="20759"/>
                  </a:lnTo>
                  <a:cubicBezTo>
                    <a:pt x="6049" y="20876"/>
                    <a:pt x="5717" y="20983"/>
                    <a:pt x="5377" y="21100"/>
                  </a:cubicBezTo>
                  <a:cubicBezTo>
                    <a:pt x="4373" y="21324"/>
                    <a:pt x="3477" y="21656"/>
                    <a:pt x="2357" y="23000"/>
                  </a:cubicBezTo>
                  <a:cubicBezTo>
                    <a:pt x="2241" y="23000"/>
                    <a:pt x="2241" y="23000"/>
                    <a:pt x="2133" y="23116"/>
                  </a:cubicBezTo>
                  <a:lnTo>
                    <a:pt x="2017" y="23116"/>
                  </a:lnTo>
                  <a:cubicBezTo>
                    <a:pt x="1909" y="23116"/>
                    <a:pt x="1909" y="23116"/>
                    <a:pt x="1793" y="23000"/>
                  </a:cubicBezTo>
                  <a:cubicBezTo>
                    <a:pt x="1793" y="23000"/>
                    <a:pt x="1685" y="23000"/>
                    <a:pt x="1685" y="22892"/>
                  </a:cubicBezTo>
                  <a:lnTo>
                    <a:pt x="1685" y="22776"/>
                  </a:lnTo>
                  <a:lnTo>
                    <a:pt x="1685" y="22444"/>
                  </a:lnTo>
                  <a:cubicBezTo>
                    <a:pt x="3029" y="20983"/>
                    <a:pt x="4149" y="20652"/>
                    <a:pt x="5153" y="20428"/>
                  </a:cubicBezTo>
                  <a:cubicBezTo>
                    <a:pt x="5377" y="20311"/>
                    <a:pt x="5493" y="20311"/>
                    <a:pt x="5717" y="20204"/>
                  </a:cubicBezTo>
                  <a:close/>
                  <a:moveTo>
                    <a:pt x="7062" y="21324"/>
                  </a:moveTo>
                  <a:cubicBezTo>
                    <a:pt x="7169" y="21324"/>
                    <a:pt x="7169" y="21431"/>
                    <a:pt x="7169" y="21431"/>
                  </a:cubicBezTo>
                  <a:cubicBezTo>
                    <a:pt x="6837" y="21880"/>
                    <a:pt x="6273" y="22328"/>
                    <a:pt x="5493" y="22776"/>
                  </a:cubicBezTo>
                  <a:cubicBezTo>
                    <a:pt x="5153" y="22892"/>
                    <a:pt x="4929" y="23116"/>
                    <a:pt x="4821" y="23448"/>
                  </a:cubicBezTo>
                  <a:cubicBezTo>
                    <a:pt x="4149" y="23448"/>
                    <a:pt x="3585" y="23340"/>
                    <a:pt x="3137" y="23224"/>
                  </a:cubicBezTo>
                  <a:cubicBezTo>
                    <a:pt x="3925" y="22220"/>
                    <a:pt x="4705" y="22104"/>
                    <a:pt x="5493" y="21880"/>
                  </a:cubicBezTo>
                  <a:cubicBezTo>
                    <a:pt x="6049" y="21772"/>
                    <a:pt x="6497" y="21548"/>
                    <a:pt x="7062" y="21324"/>
                  </a:cubicBezTo>
                  <a:close/>
                  <a:moveTo>
                    <a:pt x="10422" y="22776"/>
                  </a:moveTo>
                  <a:cubicBezTo>
                    <a:pt x="10646" y="22892"/>
                    <a:pt x="10977" y="22892"/>
                    <a:pt x="11201" y="22892"/>
                  </a:cubicBezTo>
                  <a:cubicBezTo>
                    <a:pt x="11094" y="22892"/>
                    <a:pt x="11094" y="22892"/>
                    <a:pt x="11094" y="23000"/>
                  </a:cubicBezTo>
                  <a:lnTo>
                    <a:pt x="10753" y="23340"/>
                  </a:lnTo>
                  <a:cubicBezTo>
                    <a:pt x="10422" y="23340"/>
                    <a:pt x="10081" y="23448"/>
                    <a:pt x="9750" y="23448"/>
                  </a:cubicBezTo>
                  <a:cubicBezTo>
                    <a:pt x="9857" y="23224"/>
                    <a:pt x="10081" y="23000"/>
                    <a:pt x="10198" y="22776"/>
                  </a:cubicBezTo>
                  <a:close/>
                  <a:moveTo>
                    <a:pt x="7841" y="21880"/>
                  </a:moveTo>
                  <a:cubicBezTo>
                    <a:pt x="8289" y="22220"/>
                    <a:pt x="8854" y="22444"/>
                    <a:pt x="9409" y="22552"/>
                  </a:cubicBezTo>
                  <a:cubicBezTo>
                    <a:pt x="8737" y="23448"/>
                    <a:pt x="7841" y="24236"/>
                    <a:pt x="6613" y="24908"/>
                  </a:cubicBezTo>
                  <a:cubicBezTo>
                    <a:pt x="6497" y="25016"/>
                    <a:pt x="6389" y="25016"/>
                    <a:pt x="6165" y="25016"/>
                  </a:cubicBezTo>
                  <a:cubicBezTo>
                    <a:pt x="5941" y="25016"/>
                    <a:pt x="5601" y="24792"/>
                    <a:pt x="5493" y="24568"/>
                  </a:cubicBezTo>
                  <a:cubicBezTo>
                    <a:pt x="5269" y="24120"/>
                    <a:pt x="5377" y="23672"/>
                    <a:pt x="5825" y="23448"/>
                  </a:cubicBezTo>
                  <a:cubicBezTo>
                    <a:pt x="6721" y="22892"/>
                    <a:pt x="7393" y="22328"/>
                    <a:pt x="7841" y="21880"/>
                  </a:cubicBezTo>
                  <a:close/>
                  <a:moveTo>
                    <a:pt x="4525" y="0"/>
                  </a:moveTo>
                  <a:cubicBezTo>
                    <a:pt x="4290" y="0"/>
                    <a:pt x="4051" y="14"/>
                    <a:pt x="3809" y="43"/>
                  </a:cubicBezTo>
                  <a:cubicBezTo>
                    <a:pt x="3253" y="43"/>
                    <a:pt x="2805" y="374"/>
                    <a:pt x="2581" y="939"/>
                  </a:cubicBezTo>
                  <a:cubicBezTo>
                    <a:pt x="1909" y="2731"/>
                    <a:pt x="2133" y="4747"/>
                    <a:pt x="3029" y="6315"/>
                  </a:cubicBezTo>
                  <a:cubicBezTo>
                    <a:pt x="2581" y="7211"/>
                    <a:pt x="2357" y="8107"/>
                    <a:pt x="2357" y="9111"/>
                  </a:cubicBezTo>
                  <a:cubicBezTo>
                    <a:pt x="2241" y="10455"/>
                    <a:pt x="2581" y="11691"/>
                    <a:pt x="3361" y="12695"/>
                  </a:cubicBezTo>
                  <a:cubicBezTo>
                    <a:pt x="3443" y="12778"/>
                    <a:pt x="3580" y="12856"/>
                    <a:pt x="3691" y="12856"/>
                  </a:cubicBezTo>
                  <a:cubicBezTo>
                    <a:pt x="3737" y="12856"/>
                    <a:pt x="3778" y="12843"/>
                    <a:pt x="3809" y="12812"/>
                  </a:cubicBezTo>
                  <a:cubicBezTo>
                    <a:pt x="4033" y="12695"/>
                    <a:pt x="4033" y="12471"/>
                    <a:pt x="3925" y="12247"/>
                  </a:cubicBezTo>
                  <a:cubicBezTo>
                    <a:pt x="3253" y="11351"/>
                    <a:pt x="3029" y="10347"/>
                    <a:pt x="3029" y="9111"/>
                  </a:cubicBezTo>
                  <a:cubicBezTo>
                    <a:pt x="3242" y="5173"/>
                    <a:pt x="7202" y="2142"/>
                    <a:pt x="11831" y="2142"/>
                  </a:cubicBezTo>
                  <a:cubicBezTo>
                    <a:pt x="12067" y="2142"/>
                    <a:pt x="12306" y="2150"/>
                    <a:pt x="12545" y="2167"/>
                  </a:cubicBezTo>
                  <a:cubicBezTo>
                    <a:pt x="17590" y="2391"/>
                    <a:pt x="21506" y="5975"/>
                    <a:pt x="21282" y="10123"/>
                  </a:cubicBezTo>
                  <a:cubicBezTo>
                    <a:pt x="21282" y="11019"/>
                    <a:pt x="20950" y="11915"/>
                    <a:pt x="20502" y="12588"/>
                  </a:cubicBezTo>
                  <a:lnTo>
                    <a:pt x="20502" y="12695"/>
                  </a:lnTo>
                  <a:cubicBezTo>
                    <a:pt x="20054" y="13367"/>
                    <a:pt x="19382" y="13932"/>
                    <a:pt x="18486" y="14380"/>
                  </a:cubicBezTo>
                  <a:cubicBezTo>
                    <a:pt x="18262" y="14487"/>
                    <a:pt x="17922" y="14604"/>
                    <a:pt x="17698" y="14711"/>
                  </a:cubicBezTo>
                  <a:cubicBezTo>
                    <a:pt x="16377" y="15277"/>
                    <a:pt x="14738" y="15525"/>
                    <a:pt x="12916" y="15525"/>
                  </a:cubicBezTo>
                  <a:cubicBezTo>
                    <a:pt x="12575" y="15525"/>
                    <a:pt x="12227" y="15517"/>
                    <a:pt x="11873" y="15500"/>
                  </a:cubicBezTo>
                  <a:cubicBezTo>
                    <a:pt x="9302" y="15276"/>
                    <a:pt x="7169" y="14711"/>
                    <a:pt x="5717" y="13815"/>
                  </a:cubicBezTo>
                  <a:lnTo>
                    <a:pt x="5601" y="13815"/>
                  </a:lnTo>
                  <a:cubicBezTo>
                    <a:pt x="5493" y="13708"/>
                    <a:pt x="5269" y="13591"/>
                    <a:pt x="5045" y="13367"/>
                  </a:cubicBezTo>
                  <a:cubicBezTo>
                    <a:pt x="5012" y="13336"/>
                    <a:pt x="4969" y="13323"/>
                    <a:pt x="4922" y="13323"/>
                  </a:cubicBezTo>
                  <a:cubicBezTo>
                    <a:pt x="4809" y="13323"/>
                    <a:pt x="4674" y="13401"/>
                    <a:pt x="4597" y="13484"/>
                  </a:cubicBezTo>
                  <a:cubicBezTo>
                    <a:pt x="4373" y="13708"/>
                    <a:pt x="4481" y="13932"/>
                    <a:pt x="4597" y="14039"/>
                  </a:cubicBezTo>
                  <a:cubicBezTo>
                    <a:pt x="4705" y="14156"/>
                    <a:pt x="4821" y="14156"/>
                    <a:pt x="5045" y="14263"/>
                  </a:cubicBezTo>
                  <a:cubicBezTo>
                    <a:pt x="4929" y="14604"/>
                    <a:pt x="4821" y="14828"/>
                    <a:pt x="4929" y="15052"/>
                  </a:cubicBezTo>
                  <a:cubicBezTo>
                    <a:pt x="4821" y="15159"/>
                    <a:pt x="4821" y="15276"/>
                    <a:pt x="4705" y="15276"/>
                  </a:cubicBezTo>
                  <a:cubicBezTo>
                    <a:pt x="4481" y="15724"/>
                    <a:pt x="4257" y="16055"/>
                    <a:pt x="4149" y="16396"/>
                  </a:cubicBezTo>
                  <a:cubicBezTo>
                    <a:pt x="2465" y="18188"/>
                    <a:pt x="1013" y="20087"/>
                    <a:pt x="341" y="21772"/>
                  </a:cubicBezTo>
                  <a:cubicBezTo>
                    <a:pt x="1" y="22328"/>
                    <a:pt x="225" y="22892"/>
                    <a:pt x="789" y="23224"/>
                  </a:cubicBezTo>
                  <a:cubicBezTo>
                    <a:pt x="897" y="23340"/>
                    <a:pt x="1013" y="23340"/>
                    <a:pt x="1121" y="23448"/>
                  </a:cubicBezTo>
                  <a:cubicBezTo>
                    <a:pt x="1237" y="23448"/>
                    <a:pt x="1237" y="23564"/>
                    <a:pt x="1345" y="23564"/>
                  </a:cubicBezTo>
                  <a:cubicBezTo>
                    <a:pt x="1461" y="23788"/>
                    <a:pt x="1793" y="23896"/>
                    <a:pt x="2017" y="23896"/>
                  </a:cubicBezTo>
                  <a:cubicBezTo>
                    <a:pt x="2133" y="23896"/>
                    <a:pt x="2241" y="23896"/>
                    <a:pt x="2357" y="23788"/>
                  </a:cubicBezTo>
                  <a:cubicBezTo>
                    <a:pt x="2913" y="24012"/>
                    <a:pt x="3701" y="24120"/>
                    <a:pt x="4597" y="24236"/>
                  </a:cubicBezTo>
                  <a:cubicBezTo>
                    <a:pt x="4597" y="24460"/>
                    <a:pt x="4705" y="24684"/>
                    <a:pt x="4821" y="24908"/>
                  </a:cubicBezTo>
                  <a:cubicBezTo>
                    <a:pt x="5045" y="25464"/>
                    <a:pt x="5601" y="25804"/>
                    <a:pt x="6165" y="25804"/>
                  </a:cubicBezTo>
                  <a:cubicBezTo>
                    <a:pt x="6497" y="25804"/>
                    <a:pt x="6721" y="25688"/>
                    <a:pt x="6945" y="25580"/>
                  </a:cubicBezTo>
                  <a:cubicBezTo>
                    <a:pt x="7734" y="25132"/>
                    <a:pt x="8406" y="24684"/>
                    <a:pt x="8854" y="24236"/>
                  </a:cubicBezTo>
                  <a:cubicBezTo>
                    <a:pt x="9409" y="24236"/>
                    <a:pt x="9974" y="24120"/>
                    <a:pt x="10529" y="24120"/>
                  </a:cubicBezTo>
                  <a:cubicBezTo>
                    <a:pt x="10422" y="24460"/>
                    <a:pt x="10646" y="24908"/>
                    <a:pt x="10870" y="25240"/>
                  </a:cubicBezTo>
                  <a:cubicBezTo>
                    <a:pt x="11201" y="25580"/>
                    <a:pt x="11649" y="25804"/>
                    <a:pt x="12097" y="25804"/>
                  </a:cubicBezTo>
                  <a:cubicBezTo>
                    <a:pt x="12438" y="25804"/>
                    <a:pt x="12769" y="25688"/>
                    <a:pt x="12993" y="25464"/>
                  </a:cubicBezTo>
                  <a:cubicBezTo>
                    <a:pt x="13217" y="25356"/>
                    <a:pt x="13217" y="25132"/>
                    <a:pt x="13110" y="24908"/>
                  </a:cubicBezTo>
                  <a:cubicBezTo>
                    <a:pt x="13052" y="24850"/>
                    <a:pt x="12966" y="24821"/>
                    <a:pt x="12868" y="24821"/>
                  </a:cubicBezTo>
                  <a:cubicBezTo>
                    <a:pt x="12769" y="24821"/>
                    <a:pt x="12657" y="24850"/>
                    <a:pt x="12545" y="24908"/>
                  </a:cubicBezTo>
                  <a:cubicBezTo>
                    <a:pt x="12438" y="25016"/>
                    <a:pt x="12214" y="25016"/>
                    <a:pt x="12097" y="25016"/>
                  </a:cubicBezTo>
                  <a:cubicBezTo>
                    <a:pt x="11873" y="25016"/>
                    <a:pt x="11542" y="24908"/>
                    <a:pt x="11425" y="24684"/>
                  </a:cubicBezTo>
                  <a:cubicBezTo>
                    <a:pt x="11094" y="24344"/>
                    <a:pt x="11201" y="23896"/>
                    <a:pt x="11542" y="23564"/>
                  </a:cubicBezTo>
                  <a:cubicBezTo>
                    <a:pt x="11766" y="23340"/>
                    <a:pt x="11990" y="23116"/>
                    <a:pt x="12214" y="22776"/>
                  </a:cubicBezTo>
                  <a:cubicBezTo>
                    <a:pt x="12886" y="22668"/>
                    <a:pt x="13558" y="22444"/>
                    <a:pt x="14113" y="22220"/>
                  </a:cubicBezTo>
                  <a:lnTo>
                    <a:pt x="14113" y="22220"/>
                  </a:lnTo>
                  <a:cubicBezTo>
                    <a:pt x="14006" y="22668"/>
                    <a:pt x="13889" y="23116"/>
                    <a:pt x="13558" y="23672"/>
                  </a:cubicBezTo>
                  <a:cubicBezTo>
                    <a:pt x="13558" y="23788"/>
                    <a:pt x="13558" y="24120"/>
                    <a:pt x="13782" y="24120"/>
                  </a:cubicBezTo>
                  <a:cubicBezTo>
                    <a:pt x="13782" y="24236"/>
                    <a:pt x="13889" y="24236"/>
                    <a:pt x="13889" y="24236"/>
                  </a:cubicBezTo>
                  <a:cubicBezTo>
                    <a:pt x="14113" y="24236"/>
                    <a:pt x="14230" y="24120"/>
                    <a:pt x="14230" y="24012"/>
                  </a:cubicBezTo>
                  <a:cubicBezTo>
                    <a:pt x="14785" y="23116"/>
                    <a:pt x="14902" y="22328"/>
                    <a:pt x="14902" y="21656"/>
                  </a:cubicBezTo>
                  <a:cubicBezTo>
                    <a:pt x="16022" y="20876"/>
                    <a:pt x="16802" y="19639"/>
                    <a:pt x="17026" y="18188"/>
                  </a:cubicBezTo>
                  <a:cubicBezTo>
                    <a:pt x="18710" y="17516"/>
                    <a:pt x="20726" y="16279"/>
                    <a:pt x="21954" y="15276"/>
                  </a:cubicBezTo>
                  <a:cubicBezTo>
                    <a:pt x="22626" y="14828"/>
                    <a:pt x="22742" y="13815"/>
                    <a:pt x="22294" y="13143"/>
                  </a:cubicBezTo>
                  <a:cubicBezTo>
                    <a:pt x="22070" y="12812"/>
                    <a:pt x="21730" y="12588"/>
                    <a:pt x="21398" y="12588"/>
                  </a:cubicBezTo>
                  <a:cubicBezTo>
                    <a:pt x="21846" y="11799"/>
                    <a:pt x="22070" y="11019"/>
                    <a:pt x="22070" y="10123"/>
                  </a:cubicBezTo>
                  <a:cubicBezTo>
                    <a:pt x="22070" y="9227"/>
                    <a:pt x="21954" y="8215"/>
                    <a:pt x="21622" y="7319"/>
                  </a:cubicBezTo>
                  <a:cubicBezTo>
                    <a:pt x="22742" y="5867"/>
                    <a:pt x="23190" y="3959"/>
                    <a:pt x="22742" y="2059"/>
                  </a:cubicBezTo>
                  <a:cubicBezTo>
                    <a:pt x="22626" y="1494"/>
                    <a:pt x="22070" y="1046"/>
                    <a:pt x="21506" y="939"/>
                  </a:cubicBezTo>
                  <a:cubicBezTo>
                    <a:pt x="21119" y="865"/>
                    <a:pt x="20732" y="829"/>
                    <a:pt x="20348" y="829"/>
                  </a:cubicBezTo>
                  <a:cubicBezTo>
                    <a:pt x="18956" y="829"/>
                    <a:pt x="17608" y="1313"/>
                    <a:pt x="16470" y="2283"/>
                  </a:cubicBezTo>
                  <a:cubicBezTo>
                    <a:pt x="15350" y="1718"/>
                    <a:pt x="14006" y="1387"/>
                    <a:pt x="12662" y="1387"/>
                  </a:cubicBezTo>
                  <a:cubicBezTo>
                    <a:pt x="12417" y="1366"/>
                    <a:pt x="12173" y="1356"/>
                    <a:pt x="11929" y="1356"/>
                  </a:cubicBezTo>
                  <a:cubicBezTo>
                    <a:pt x="10832" y="1356"/>
                    <a:pt x="9749" y="1556"/>
                    <a:pt x="8737" y="1835"/>
                  </a:cubicBezTo>
                  <a:cubicBezTo>
                    <a:pt x="7564" y="662"/>
                    <a:pt x="6138" y="0"/>
                    <a:pt x="4525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DB254A2-FE83-45B9-B51E-8902382362F0}"/>
              </a:ext>
            </a:extLst>
          </p:cNvPr>
          <p:cNvSpPr txBox="1"/>
          <p:nvPr/>
        </p:nvSpPr>
        <p:spPr>
          <a:xfrm>
            <a:off x="644130" y="192296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36136C2-A099-43B9-AF8E-7C5C0DF8CB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562" y="2160000"/>
            <a:ext cx="4160875" cy="25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8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 #Hash</a:t>
            </a:r>
            <a:endParaRPr dirty="0"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1470550" y="1266923"/>
            <a:ext cx="252660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ຄວາມໝາຍຂອງ</a:t>
            </a:r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Hashing</a:t>
            </a:r>
            <a:endParaRPr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384" name="Google Shape;384;p32"/>
          <p:cNvSpPr txBox="1">
            <a:spLocks noGrp="1"/>
          </p:cNvSpPr>
          <p:nvPr>
            <p:ph type="title" idx="9"/>
          </p:nvPr>
        </p:nvSpPr>
        <p:spPr>
          <a:xfrm>
            <a:off x="880566" y="1264806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5" name="Google Shape;385;p32"/>
          <p:cNvSpPr txBox="1">
            <a:spLocks noGrp="1"/>
          </p:cNvSpPr>
          <p:nvPr>
            <p:ph type="title" idx="13"/>
          </p:nvPr>
        </p:nvSpPr>
        <p:spPr>
          <a:xfrm>
            <a:off x="878186" y="2720451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6" name="Google Shape;386;p32"/>
          <p:cNvSpPr txBox="1">
            <a:spLocks noGrp="1"/>
          </p:cNvSpPr>
          <p:nvPr>
            <p:ph type="title" idx="14"/>
          </p:nvPr>
        </p:nvSpPr>
        <p:spPr>
          <a:xfrm>
            <a:off x="869324" y="3184095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87" name="Google Shape;387;p32"/>
          <p:cNvSpPr txBox="1">
            <a:spLocks noGrp="1"/>
          </p:cNvSpPr>
          <p:nvPr>
            <p:ph type="title" idx="15"/>
          </p:nvPr>
        </p:nvSpPr>
        <p:spPr>
          <a:xfrm>
            <a:off x="873366" y="1765079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92" name="Google Shape;392;p32"/>
          <p:cNvSpPr txBox="1">
            <a:spLocks noGrp="1"/>
          </p:cNvSpPr>
          <p:nvPr>
            <p:ph type="title" idx="20"/>
          </p:nvPr>
        </p:nvSpPr>
        <p:spPr>
          <a:xfrm>
            <a:off x="862014" y="3685494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93" name="Google Shape;393;p32"/>
          <p:cNvSpPr txBox="1">
            <a:spLocks noGrp="1"/>
          </p:cNvSpPr>
          <p:nvPr>
            <p:ph type="title" idx="21"/>
          </p:nvPr>
        </p:nvSpPr>
        <p:spPr>
          <a:xfrm>
            <a:off x="880566" y="2267409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94" name="Google Shape;394;p32"/>
          <p:cNvGrpSpPr/>
          <p:nvPr/>
        </p:nvGrpSpPr>
        <p:grpSpPr>
          <a:xfrm>
            <a:off x="7814953" y="528573"/>
            <a:ext cx="582446" cy="601768"/>
            <a:chOff x="7850600" y="563500"/>
            <a:chExt cx="652600" cy="674250"/>
          </a:xfrm>
        </p:grpSpPr>
        <p:sp>
          <p:nvSpPr>
            <p:cNvPr id="395" name="Google Shape;395;p32"/>
            <p:cNvSpPr/>
            <p:nvPr/>
          </p:nvSpPr>
          <p:spPr>
            <a:xfrm>
              <a:off x="7941400" y="1007075"/>
              <a:ext cx="242775" cy="101925"/>
            </a:xfrm>
            <a:custGeom>
              <a:avLst/>
              <a:gdLst/>
              <a:ahLst/>
              <a:cxnLst/>
              <a:rect l="l" t="t" r="r" b="b"/>
              <a:pathLst>
                <a:path w="9711" h="4077" extrusionOk="0">
                  <a:moveTo>
                    <a:pt x="8875" y="0"/>
                  </a:moveTo>
                  <a:cubicBezTo>
                    <a:pt x="8637" y="0"/>
                    <a:pt x="8395" y="125"/>
                    <a:pt x="8193" y="332"/>
                  </a:cubicBezTo>
                  <a:lnTo>
                    <a:pt x="8072" y="444"/>
                  </a:lnTo>
                  <a:cubicBezTo>
                    <a:pt x="7603" y="1034"/>
                    <a:pt x="7135" y="1736"/>
                    <a:pt x="6555" y="1970"/>
                  </a:cubicBezTo>
                  <a:cubicBezTo>
                    <a:pt x="6321" y="2143"/>
                    <a:pt x="6115" y="2230"/>
                    <a:pt x="5895" y="2230"/>
                  </a:cubicBezTo>
                  <a:cubicBezTo>
                    <a:pt x="5675" y="2230"/>
                    <a:pt x="5441" y="2143"/>
                    <a:pt x="5150" y="1970"/>
                  </a:cubicBezTo>
                  <a:cubicBezTo>
                    <a:pt x="4419" y="1601"/>
                    <a:pt x="3639" y="1419"/>
                    <a:pt x="2901" y="1419"/>
                  </a:cubicBezTo>
                  <a:cubicBezTo>
                    <a:pt x="2459" y="1419"/>
                    <a:pt x="2032" y="1484"/>
                    <a:pt x="1639" y="1614"/>
                  </a:cubicBezTo>
                  <a:cubicBezTo>
                    <a:pt x="937" y="1848"/>
                    <a:pt x="347" y="2438"/>
                    <a:pt x="113" y="3140"/>
                  </a:cubicBezTo>
                  <a:cubicBezTo>
                    <a:pt x="1" y="3487"/>
                    <a:pt x="235" y="3955"/>
                    <a:pt x="581" y="4077"/>
                  </a:cubicBezTo>
                  <a:lnTo>
                    <a:pt x="816" y="4077"/>
                  </a:lnTo>
                  <a:cubicBezTo>
                    <a:pt x="1171" y="4077"/>
                    <a:pt x="1405" y="3955"/>
                    <a:pt x="1518" y="3608"/>
                  </a:cubicBezTo>
                  <a:cubicBezTo>
                    <a:pt x="1639" y="3374"/>
                    <a:pt x="1874" y="3140"/>
                    <a:pt x="2220" y="3019"/>
                  </a:cubicBezTo>
                  <a:cubicBezTo>
                    <a:pt x="2415" y="2941"/>
                    <a:pt x="2634" y="2903"/>
                    <a:pt x="2870" y="2903"/>
                  </a:cubicBezTo>
                  <a:cubicBezTo>
                    <a:pt x="3349" y="2903"/>
                    <a:pt x="3897" y="3061"/>
                    <a:pt x="4448" y="3374"/>
                  </a:cubicBezTo>
                  <a:cubicBezTo>
                    <a:pt x="4973" y="3665"/>
                    <a:pt x="5469" y="3810"/>
                    <a:pt x="5951" y="3810"/>
                  </a:cubicBezTo>
                  <a:cubicBezTo>
                    <a:pt x="6433" y="3810"/>
                    <a:pt x="6901" y="3665"/>
                    <a:pt x="7369" y="3374"/>
                  </a:cubicBezTo>
                  <a:cubicBezTo>
                    <a:pt x="8072" y="2906"/>
                    <a:pt x="8661" y="2204"/>
                    <a:pt x="9242" y="1502"/>
                  </a:cubicBezTo>
                  <a:lnTo>
                    <a:pt x="9364" y="1268"/>
                  </a:lnTo>
                  <a:cubicBezTo>
                    <a:pt x="9710" y="912"/>
                    <a:pt x="9598" y="444"/>
                    <a:pt x="9364" y="210"/>
                  </a:cubicBezTo>
                  <a:cubicBezTo>
                    <a:pt x="9215" y="65"/>
                    <a:pt x="9046" y="0"/>
                    <a:pt x="88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8067100" y="1056325"/>
              <a:ext cx="11725" cy="5875"/>
            </a:xfrm>
            <a:custGeom>
              <a:avLst/>
              <a:gdLst/>
              <a:ahLst/>
              <a:cxnLst/>
              <a:rect l="l" t="t" r="r" b="b"/>
              <a:pathLst>
                <a:path w="469" h="235" extrusionOk="0">
                  <a:moveTo>
                    <a:pt x="235" y="112"/>
                  </a:moveTo>
                  <a:cubicBezTo>
                    <a:pt x="357" y="112"/>
                    <a:pt x="357" y="112"/>
                    <a:pt x="469" y="234"/>
                  </a:cubicBezTo>
                  <a:lnTo>
                    <a:pt x="469" y="234"/>
                  </a:lnTo>
                  <a:cubicBezTo>
                    <a:pt x="357" y="112"/>
                    <a:pt x="357" y="112"/>
                    <a:pt x="235" y="112"/>
                  </a:cubicBezTo>
                  <a:close/>
                  <a:moveTo>
                    <a:pt x="235" y="112"/>
                  </a:moveTo>
                  <a:lnTo>
                    <a:pt x="235" y="112"/>
                  </a:lnTo>
                  <a:lnTo>
                    <a:pt x="235" y="112"/>
                  </a:lnTo>
                  <a:close/>
                  <a:moveTo>
                    <a:pt x="235" y="112"/>
                  </a:moveTo>
                  <a:lnTo>
                    <a:pt x="235" y="112"/>
                  </a:lnTo>
                  <a:lnTo>
                    <a:pt x="235" y="112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cubicBezTo>
                    <a:pt x="122" y="112"/>
                    <a:pt x="235" y="112"/>
                    <a:pt x="235" y="112"/>
                  </a:cubicBezTo>
                  <a:cubicBezTo>
                    <a:pt x="235" y="112"/>
                    <a:pt x="122" y="112"/>
                    <a:pt x="122" y="0"/>
                  </a:cubicBez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8026150" y="1041575"/>
              <a:ext cx="90825" cy="58525"/>
            </a:xfrm>
            <a:custGeom>
              <a:avLst/>
              <a:gdLst/>
              <a:ahLst/>
              <a:cxnLst/>
              <a:rect l="l" t="t" r="r" b="b"/>
              <a:pathLst>
                <a:path w="3633" h="2341" extrusionOk="0">
                  <a:moveTo>
                    <a:pt x="0" y="0"/>
                  </a:moveTo>
                  <a:lnTo>
                    <a:pt x="2697" y="2341"/>
                  </a:lnTo>
                  <a:cubicBezTo>
                    <a:pt x="3043" y="2341"/>
                    <a:pt x="3399" y="2228"/>
                    <a:pt x="3633" y="2107"/>
                  </a:cubicBezTo>
                  <a:lnTo>
                    <a:pt x="2107" y="824"/>
                  </a:lnTo>
                  <a:cubicBezTo>
                    <a:pt x="1995" y="702"/>
                    <a:pt x="1995" y="702"/>
                    <a:pt x="1873" y="702"/>
                  </a:cubicBezTo>
                  <a:cubicBezTo>
                    <a:pt x="1873" y="702"/>
                    <a:pt x="1760" y="702"/>
                    <a:pt x="1760" y="590"/>
                  </a:cubicBezTo>
                  <a:lnTo>
                    <a:pt x="1639" y="590"/>
                  </a:lnTo>
                  <a:cubicBezTo>
                    <a:pt x="1171" y="234"/>
                    <a:pt x="590" y="1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941400" y="1068025"/>
              <a:ext cx="43800" cy="40975"/>
            </a:xfrm>
            <a:custGeom>
              <a:avLst/>
              <a:gdLst/>
              <a:ahLst/>
              <a:cxnLst/>
              <a:rect l="l" t="t" r="r" b="b"/>
              <a:pathLst>
                <a:path w="1752" h="1639" extrusionOk="0">
                  <a:moveTo>
                    <a:pt x="469" y="0"/>
                  </a:moveTo>
                  <a:lnTo>
                    <a:pt x="113" y="702"/>
                  </a:lnTo>
                  <a:cubicBezTo>
                    <a:pt x="1" y="1049"/>
                    <a:pt x="235" y="1517"/>
                    <a:pt x="581" y="1639"/>
                  </a:cubicBezTo>
                  <a:lnTo>
                    <a:pt x="816" y="1639"/>
                  </a:lnTo>
                  <a:cubicBezTo>
                    <a:pt x="1171" y="1639"/>
                    <a:pt x="1405" y="1517"/>
                    <a:pt x="1518" y="1170"/>
                  </a:cubicBezTo>
                  <a:cubicBezTo>
                    <a:pt x="1639" y="1049"/>
                    <a:pt x="1639" y="936"/>
                    <a:pt x="1752" y="815"/>
                  </a:cubicBezTo>
                  <a:cubicBezTo>
                    <a:pt x="1405" y="347"/>
                    <a:pt x="816" y="113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8119775" y="1045175"/>
              <a:ext cx="90850" cy="163300"/>
            </a:xfrm>
            <a:custGeom>
              <a:avLst/>
              <a:gdLst/>
              <a:ahLst/>
              <a:cxnLst/>
              <a:rect l="l" t="t" r="r" b="b"/>
              <a:pathLst>
                <a:path w="3634" h="6532" extrusionOk="0">
                  <a:moveTo>
                    <a:pt x="1758" y="1"/>
                  </a:moveTo>
                  <a:cubicBezTo>
                    <a:pt x="1600" y="1"/>
                    <a:pt x="1442" y="30"/>
                    <a:pt x="1292" y="90"/>
                  </a:cubicBezTo>
                  <a:cubicBezTo>
                    <a:pt x="703" y="446"/>
                    <a:pt x="468" y="1148"/>
                    <a:pt x="703" y="1729"/>
                  </a:cubicBezTo>
                  <a:cubicBezTo>
                    <a:pt x="1058" y="2431"/>
                    <a:pt x="703" y="3723"/>
                    <a:pt x="234" y="4893"/>
                  </a:cubicBezTo>
                  <a:cubicBezTo>
                    <a:pt x="0" y="5595"/>
                    <a:pt x="356" y="6298"/>
                    <a:pt x="1058" y="6410"/>
                  </a:cubicBezTo>
                  <a:cubicBezTo>
                    <a:pt x="1171" y="6532"/>
                    <a:pt x="1292" y="6532"/>
                    <a:pt x="1405" y="6532"/>
                  </a:cubicBezTo>
                  <a:cubicBezTo>
                    <a:pt x="1873" y="6532"/>
                    <a:pt x="2341" y="6176"/>
                    <a:pt x="2575" y="5708"/>
                  </a:cubicBezTo>
                  <a:cubicBezTo>
                    <a:pt x="3277" y="3723"/>
                    <a:pt x="3633" y="2084"/>
                    <a:pt x="2931" y="680"/>
                  </a:cubicBezTo>
                  <a:cubicBezTo>
                    <a:pt x="2667" y="242"/>
                    <a:pt x="2212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8137325" y="1114825"/>
              <a:ext cx="3075" cy="20400"/>
            </a:xfrm>
            <a:custGeom>
              <a:avLst/>
              <a:gdLst/>
              <a:ahLst/>
              <a:cxnLst/>
              <a:rect l="l" t="t" r="r" b="b"/>
              <a:pathLst>
                <a:path w="123" h="816" extrusionOk="0">
                  <a:moveTo>
                    <a:pt x="122" y="1"/>
                  </a:moveTo>
                  <a:cubicBezTo>
                    <a:pt x="122" y="235"/>
                    <a:pt x="1" y="581"/>
                    <a:pt x="1" y="815"/>
                  </a:cubicBezTo>
                  <a:lnTo>
                    <a:pt x="1" y="815"/>
                  </a:lnTo>
                  <a:cubicBezTo>
                    <a:pt x="1" y="581"/>
                    <a:pt x="122" y="235"/>
                    <a:pt x="122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8137325" y="1114825"/>
              <a:ext cx="55725" cy="64400"/>
            </a:xfrm>
            <a:custGeom>
              <a:avLst/>
              <a:gdLst/>
              <a:ahLst/>
              <a:cxnLst/>
              <a:rect l="l" t="t" r="r" b="b"/>
              <a:pathLst>
                <a:path w="2229" h="2576" extrusionOk="0">
                  <a:moveTo>
                    <a:pt x="122" y="1"/>
                  </a:moveTo>
                  <a:cubicBezTo>
                    <a:pt x="122" y="235"/>
                    <a:pt x="1" y="581"/>
                    <a:pt x="1" y="815"/>
                  </a:cubicBezTo>
                  <a:lnTo>
                    <a:pt x="1995" y="2575"/>
                  </a:lnTo>
                  <a:cubicBezTo>
                    <a:pt x="2107" y="2341"/>
                    <a:pt x="2229" y="1986"/>
                    <a:pt x="2229" y="175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8266075" y="1045475"/>
              <a:ext cx="105350" cy="163000"/>
            </a:xfrm>
            <a:custGeom>
              <a:avLst/>
              <a:gdLst/>
              <a:ahLst/>
              <a:cxnLst/>
              <a:rect l="l" t="t" r="r" b="b"/>
              <a:pathLst>
                <a:path w="4214" h="6520" extrusionOk="0">
                  <a:moveTo>
                    <a:pt x="1388" y="0"/>
                  </a:moveTo>
                  <a:cubicBezTo>
                    <a:pt x="975" y="0"/>
                    <a:pt x="572" y="184"/>
                    <a:pt x="356" y="546"/>
                  </a:cubicBezTo>
                  <a:cubicBezTo>
                    <a:pt x="0" y="1015"/>
                    <a:pt x="122" y="1838"/>
                    <a:pt x="590" y="2185"/>
                  </a:cubicBezTo>
                  <a:cubicBezTo>
                    <a:pt x="702" y="2307"/>
                    <a:pt x="936" y="2653"/>
                    <a:pt x="1058" y="3243"/>
                  </a:cubicBezTo>
                  <a:cubicBezTo>
                    <a:pt x="1292" y="3589"/>
                    <a:pt x="1292" y="4291"/>
                    <a:pt x="1170" y="4881"/>
                  </a:cubicBezTo>
                  <a:cubicBezTo>
                    <a:pt x="936" y="5462"/>
                    <a:pt x="1170" y="6164"/>
                    <a:pt x="1873" y="6398"/>
                  </a:cubicBezTo>
                  <a:cubicBezTo>
                    <a:pt x="1994" y="6520"/>
                    <a:pt x="2107" y="6520"/>
                    <a:pt x="2228" y="6520"/>
                  </a:cubicBezTo>
                  <a:cubicBezTo>
                    <a:pt x="2809" y="6520"/>
                    <a:pt x="3277" y="6164"/>
                    <a:pt x="3399" y="5696"/>
                  </a:cubicBezTo>
                  <a:cubicBezTo>
                    <a:pt x="4213" y="3355"/>
                    <a:pt x="3043" y="902"/>
                    <a:pt x="2107" y="200"/>
                  </a:cubicBezTo>
                  <a:cubicBezTo>
                    <a:pt x="1889" y="66"/>
                    <a:pt x="1637" y="0"/>
                    <a:pt x="1388" y="0"/>
                  </a:cubicBezTo>
                  <a:close/>
                </a:path>
              </a:pathLst>
            </a:custGeom>
            <a:solidFill>
              <a:srgbClr val="EDA7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8087700" y="857350"/>
              <a:ext cx="283725" cy="263350"/>
            </a:xfrm>
            <a:custGeom>
              <a:avLst/>
              <a:gdLst/>
              <a:ahLst/>
              <a:cxnLst/>
              <a:rect l="l" t="t" r="r" b="b"/>
              <a:pathLst>
                <a:path w="11349" h="10534" extrusionOk="0">
                  <a:moveTo>
                    <a:pt x="5731" y="1"/>
                  </a:moveTo>
                  <a:cubicBezTo>
                    <a:pt x="2575" y="1"/>
                    <a:pt x="1" y="2454"/>
                    <a:pt x="1" y="5263"/>
                  </a:cubicBezTo>
                  <a:cubicBezTo>
                    <a:pt x="1" y="8193"/>
                    <a:pt x="2575" y="10534"/>
                    <a:pt x="5731" y="10534"/>
                  </a:cubicBezTo>
                  <a:cubicBezTo>
                    <a:pt x="8774" y="10534"/>
                    <a:pt x="11348" y="8193"/>
                    <a:pt x="11348" y="5263"/>
                  </a:cubicBezTo>
                  <a:cubicBezTo>
                    <a:pt x="11348" y="2454"/>
                    <a:pt x="8774" y="1"/>
                    <a:pt x="5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970675" y="575275"/>
              <a:ext cx="219350" cy="206300"/>
            </a:xfrm>
            <a:custGeom>
              <a:avLst/>
              <a:gdLst/>
              <a:ahLst/>
              <a:cxnLst/>
              <a:rect l="l" t="t" r="r" b="b"/>
              <a:pathLst>
                <a:path w="8774" h="8252" extrusionOk="0">
                  <a:moveTo>
                    <a:pt x="2249" y="1"/>
                  </a:moveTo>
                  <a:cubicBezTo>
                    <a:pt x="1997" y="1"/>
                    <a:pt x="1752" y="17"/>
                    <a:pt x="1517" y="49"/>
                  </a:cubicBezTo>
                  <a:cubicBezTo>
                    <a:pt x="1049" y="49"/>
                    <a:pt x="703" y="395"/>
                    <a:pt x="581" y="863"/>
                  </a:cubicBezTo>
                  <a:cubicBezTo>
                    <a:pt x="0" y="2623"/>
                    <a:pt x="113" y="4964"/>
                    <a:pt x="2219" y="6949"/>
                  </a:cubicBezTo>
                  <a:cubicBezTo>
                    <a:pt x="3239" y="7906"/>
                    <a:pt x="4166" y="8252"/>
                    <a:pt x="4969" y="8252"/>
                  </a:cubicBezTo>
                  <a:cubicBezTo>
                    <a:pt x="5735" y="8252"/>
                    <a:pt x="6388" y="7937"/>
                    <a:pt x="6901" y="7539"/>
                  </a:cubicBezTo>
                  <a:cubicBezTo>
                    <a:pt x="8071" y="6602"/>
                    <a:pt x="8773" y="4964"/>
                    <a:pt x="7256" y="2736"/>
                  </a:cubicBezTo>
                  <a:cubicBezTo>
                    <a:pt x="5836" y="707"/>
                    <a:pt x="3889" y="1"/>
                    <a:pt x="2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7970675" y="602700"/>
              <a:ext cx="160825" cy="179075"/>
            </a:xfrm>
            <a:custGeom>
              <a:avLst/>
              <a:gdLst/>
              <a:ahLst/>
              <a:cxnLst/>
              <a:rect l="l" t="t" r="r" b="b"/>
              <a:pathLst>
                <a:path w="6433" h="7163" extrusionOk="0">
                  <a:moveTo>
                    <a:pt x="468" y="0"/>
                  </a:moveTo>
                  <a:lnTo>
                    <a:pt x="468" y="0"/>
                  </a:lnTo>
                  <a:cubicBezTo>
                    <a:pt x="0" y="1760"/>
                    <a:pt x="234" y="3979"/>
                    <a:pt x="2219" y="5852"/>
                  </a:cubicBezTo>
                  <a:cubicBezTo>
                    <a:pt x="3168" y="6801"/>
                    <a:pt x="4079" y="7162"/>
                    <a:pt x="4882" y="7162"/>
                  </a:cubicBezTo>
                  <a:cubicBezTo>
                    <a:pt x="5465" y="7162"/>
                    <a:pt x="5991" y="6971"/>
                    <a:pt x="6432" y="6676"/>
                  </a:cubicBezTo>
                  <a:cubicBezTo>
                    <a:pt x="5730" y="1639"/>
                    <a:pt x="2453" y="356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8269100" y="575275"/>
              <a:ext cx="219350" cy="206300"/>
            </a:xfrm>
            <a:custGeom>
              <a:avLst/>
              <a:gdLst/>
              <a:ahLst/>
              <a:cxnLst/>
              <a:rect l="l" t="t" r="r" b="b"/>
              <a:pathLst>
                <a:path w="8774" h="8252" extrusionOk="0">
                  <a:moveTo>
                    <a:pt x="6598" y="1"/>
                  </a:moveTo>
                  <a:cubicBezTo>
                    <a:pt x="4887" y="1"/>
                    <a:pt x="2954" y="707"/>
                    <a:pt x="1639" y="2736"/>
                  </a:cubicBezTo>
                  <a:cubicBezTo>
                    <a:pt x="1" y="4964"/>
                    <a:pt x="815" y="6602"/>
                    <a:pt x="1873" y="7539"/>
                  </a:cubicBezTo>
                  <a:cubicBezTo>
                    <a:pt x="2445" y="7937"/>
                    <a:pt x="3129" y="8252"/>
                    <a:pt x="3910" y="8252"/>
                  </a:cubicBezTo>
                  <a:cubicBezTo>
                    <a:pt x="4727" y="8252"/>
                    <a:pt x="5652" y="7906"/>
                    <a:pt x="6667" y="6949"/>
                  </a:cubicBezTo>
                  <a:cubicBezTo>
                    <a:pt x="8661" y="4964"/>
                    <a:pt x="8774" y="2623"/>
                    <a:pt x="8305" y="863"/>
                  </a:cubicBezTo>
                  <a:cubicBezTo>
                    <a:pt x="8193" y="395"/>
                    <a:pt x="7837" y="49"/>
                    <a:pt x="7369" y="49"/>
                  </a:cubicBezTo>
                  <a:cubicBezTo>
                    <a:pt x="7120" y="17"/>
                    <a:pt x="6861" y="1"/>
                    <a:pt x="6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8327625" y="602700"/>
              <a:ext cx="160825" cy="179075"/>
            </a:xfrm>
            <a:custGeom>
              <a:avLst/>
              <a:gdLst/>
              <a:ahLst/>
              <a:cxnLst/>
              <a:rect l="l" t="t" r="r" b="b"/>
              <a:pathLst>
                <a:path w="6433" h="7163" extrusionOk="0">
                  <a:moveTo>
                    <a:pt x="6086" y="0"/>
                  </a:moveTo>
                  <a:lnTo>
                    <a:pt x="6086" y="0"/>
                  </a:lnTo>
                  <a:cubicBezTo>
                    <a:pt x="3980" y="356"/>
                    <a:pt x="703" y="1639"/>
                    <a:pt x="0" y="6676"/>
                  </a:cubicBezTo>
                  <a:cubicBezTo>
                    <a:pt x="442" y="6971"/>
                    <a:pt x="968" y="7162"/>
                    <a:pt x="1559" y="7162"/>
                  </a:cubicBezTo>
                  <a:cubicBezTo>
                    <a:pt x="2374" y="7162"/>
                    <a:pt x="3312" y="6801"/>
                    <a:pt x="4326" y="5852"/>
                  </a:cubicBezTo>
                  <a:cubicBezTo>
                    <a:pt x="6199" y="3979"/>
                    <a:pt x="6433" y="1760"/>
                    <a:pt x="6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991025" y="596850"/>
              <a:ext cx="479875" cy="360000"/>
            </a:xfrm>
            <a:custGeom>
              <a:avLst/>
              <a:gdLst/>
              <a:ahLst/>
              <a:cxnLst/>
              <a:rect l="l" t="t" r="r" b="b"/>
              <a:pathLst>
                <a:path w="19195" h="14400" extrusionOk="0">
                  <a:moveTo>
                    <a:pt x="9598" y="0"/>
                  </a:moveTo>
                  <a:cubicBezTo>
                    <a:pt x="4214" y="0"/>
                    <a:pt x="1" y="3633"/>
                    <a:pt x="1" y="7958"/>
                  </a:cubicBezTo>
                  <a:cubicBezTo>
                    <a:pt x="1" y="12406"/>
                    <a:pt x="4214" y="14400"/>
                    <a:pt x="9598" y="14400"/>
                  </a:cubicBezTo>
                  <a:cubicBezTo>
                    <a:pt x="14869" y="14400"/>
                    <a:pt x="19194" y="12406"/>
                    <a:pt x="19194" y="7958"/>
                  </a:cubicBezTo>
                  <a:cubicBezTo>
                    <a:pt x="19194" y="3633"/>
                    <a:pt x="14869" y="0"/>
                    <a:pt x="9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991025" y="629150"/>
              <a:ext cx="111225" cy="198975"/>
            </a:xfrm>
            <a:custGeom>
              <a:avLst/>
              <a:gdLst/>
              <a:ahLst/>
              <a:cxnLst/>
              <a:rect l="l" t="t" r="r" b="b"/>
              <a:pathLst>
                <a:path w="4449" h="7959" extrusionOk="0">
                  <a:moveTo>
                    <a:pt x="4448" y="0"/>
                  </a:moveTo>
                  <a:lnTo>
                    <a:pt x="4448" y="0"/>
                  </a:lnTo>
                  <a:cubicBezTo>
                    <a:pt x="2107" y="1170"/>
                    <a:pt x="469" y="3155"/>
                    <a:pt x="1" y="5496"/>
                  </a:cubicBezTo>
                  <a:lnTo>
                    <a:pt x="1171" y="6432"/>
                  </a:lnTo>
                  <a:lnTo>
                    <a:pt x="3044" y="7958"/>
                  </a:lnTo>
                  <a:cubicBezTo>
                    <a:pt x="2229" y="5384"/>
                    <a:pt x="3044" y="2575"/>
                    <a:pt x="4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8096375" y="787125"/>
              <a:ext cx="87800" cy="70250"/>
            </a:xfrm>
            <a:custGeom>
              <a:avLst/>
              <a:gdLst/>
              <a:ahLst/>
              <a:cxnLst/>
              <a:rect l="l" t="t" r="r" b="b"/>
              <a:pathLst>
                <a:path w="3512" h="2810" extrusionOk="0">
                  <a:moveTo>
                    <a:pt x="1760" y="1"/>
                  </a:moveTo>
                  <a:cubicBezTo>
                    <a:pt x="824" y="1"/>
                    <a:pt x="0" y="703"/>
                    <a:pt x="0" y="1405"/>
                  </a:cubicBezTo>
                  <a:cubicBezTo>
                    <a:pt x="0" y="2220"/>
                    <a:pt x="824" y="2810"/>
                    <a:pt x="1760" y="2810"/>
                  </a:cubicBezTo>
                  <a:cubicBezTo>
                    <a:pt x="2697" y="2810"/>
                    <a:pt x="3511" y="2220"/>
                    <a:pt x="3511" y="1405"/>
                  </a:cubicBezTo>
                  <a:cubicBezTo>
                    <a:pt x="3511" y="703"/>
                    <a:pt x="2697" y="1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333475" y="787125"/>
              <a:ext cx="84750" cy="70250"/>
            </a:xfrm>
            <a:custGeom>
              <a:avLst/>
              <a:gdLst/>
              <a:ahLst/>
              <a:cxnLst/>
              <a:rect l="l" t="t" r="r" b="b"/>
              <a:pathLst>
                <a:path w="3390" h="2810" extrusionOk="0">
                  <a:moveTo>
                    <a:pt x="1751" y="1"/>
                  </a:moveTo>
                  <a:cubicBezTo>
                    <a:pt x="703" y="1"/>
                    <a:pt x="1" y="703"/>
                    <a:pt x="1" y="1405"/>
                  </a:cubicBezTo>
                  <a:cubicBezTo>
                    <a:pt x="1" y="2220"/>
                    <a:pt x="703" y="2810"/>
                    <a:pt x="1751" y="2810"/>
                  </a:cubicBezTo>
                  <a:cubicBezTo>
                    <a:pt x="2688" y="2810"/>
                    <a:pt x="3390" y="2220"/>
                    <a:pt x="3390" y="1405"/>
                  </a:cubicBezTo>
                  <a:cubicBezTo>
                    <a:pt x="3390" y="703"/>
                    <a:pt x="2688" y="1"/>
                    <a:pt x="1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912150" y="789950"/>
              <a:ext cx="160825" cy="172750"/>
            </a:xfrm>
            <a:custGeom>
              <a:avLst/>
              <a:gdLst/>
              <a:ahLst/>
              <a:cxnLst/>
              <a:rect l="l" t="t" r="r" b="b"/>
              <a:pathLst>
                <a:path w="6433" h="6910" extrusionOk="0">
                  <a:moveTo>
                    <a:pt x="4326" y="0"/>
                  </a:moveTo>
                  <a:lnTo>
                    <a:pt x="1" y="5271"/>
                  </a:lnTo>
                  <a:lnTo>
                    <a:pt x="1986" y="6910"/>
                  </a:lnTo>
                  <a:lnTo>
                    <a:pt x="6433" y="1760"/>
                  </a:lnTo>
                  <a:lnTo>
                    <a:pt x="43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7862300" y="754325"/>
              <a:ext cx="158025" cy="167425"/>
            </a:xfrm>
            <a:custGeom>
              <a:avLst/>
              <a:gdLst/>
              <a:ahLst/>
              <a:cxnLst/>
              <a:rect l="l" t="t" r="r" b="b"/>
              <a:pathLst>
                <a:path w="6321" h="6697" extrusionOk="0">
                  <a:moveTo>
                    <a:pt x="4137" y="0"/>
                  </a:moveTo>
                  <a:cubicBezTo>
                    <a:pt x="3706" y="0"/>
                    <a:pt x="3261" y="212"/>
                    <a:pt x="2931" y="611"/>
                  </a:cubicBezTo>
                  <a:lnTo>
                    <a:pt x="590" y="3420"/>
                  </a:lnTo>
                  <a:cubicBezTo>
                    <a:pt x="0" y="4122"/>
                    <a:pt x="122" y="5058"/>
                    <a:pt x="703" y="5526"/>
                  </a:cubicBezTo>
                  <a:lnTo>
                    <a:pt x="1995" y="6696"/>
                  </a:lnTo>
                  <a:lnTo>
                    <a:pt x="6320" y="1425"/>
                  </a:lnTo>
                  <a:lnTo>
                    <a:pt x="5038" y="377"/>
                  </a:lnTo>
                  <a:cubicBezTo>
                    <a:pt x="4783" y="122"/>
                    <a:pt x="4464" y="0"/>
                    <a:pt x="4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961775" y="833950"/>
              <a:ext cx="447800" cy="394900"/>
            </a:xfrm>
            <a:custGeom>
              <a:avLst/>
              <a:gdLst/>
              <a:ahLst/>
              <a:cxnLst/>
              <a:rect l="l" t="t" r="r" b="b"/>
              <a:pathLst>
                <a:path w="17912" h="15796" extrusionOk="0">
                  <a:moveTo>
                    <a:pt x="4448" y="0"/>
                  </a:moveTo>
                  <a:lnTo>
                    <a:pt x="1" y="5150"/>
                  </a:lnTo>
                  <a:lnTo>
                    <a:pt x="10889" y="14391"/>
                  </a:lnTo>
                  <a:cubicBezTo>
                    <a:pt x="11470" y="14859"/>
                    <a:pt x="12060" y="15093"/>
                    <a:pt x="12640" y="15215"/>
                  </a:cubicBezTo>
                  <a:lnTo>
                    <a:pt x="17087" y="15795"/>
                  </a:lnTo>
                  <a:cubicBezTo>
                    <a:pt x="17556" y="15795"/>
                    <a:pt x="17911" y="15449"/>
                    <a:pt x="17677" y="14981"/>
                  </a:cubicBezTo>
                  <a:lnTo>
                    <a:pt x="16385" y="10768"/>
                  </a:lnTo>
                  <a:cubicBezTo>
                    <a:pt x="16151" y="10178"/>
                    <a:pt x="15805" y="9597"/>
                    <a:pt x="15215" y="9241"/>
                  </a:cubicBezTo>
                  <a:lnTo>
                    <a:pt x="4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8011625" y="889425"/>
              <a:ext cx="11725" cy="17575"/>
            </a:xfrm>
            <a:custGeom>
              <a:avLst/>
              <a:gdLst/>
              <a:ahLst/>
              <a:cxnLst/>
              <a:rect l="l" t="t" r="r" b="b"/>
              <a:pathLst>
                <a:path w="469" h="703" extrusionOk="0">
                  <a:moveTo>
                    <a:pt x="469" y="0"/>
                  </a:moveTo>
                  <a:lnTo>
                    <a:pt x="1" y="703"/>
                  </a:lnTo>
                  <a:close/>
                </a:path>
              </a:pathLst>
            </a:custGeom>
            <a:solidFill>
              <a:srgbClr val="42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8011625" y="889425"/>
              <a:ext cx="304325" cy="260550"/>
            </a:xfrm>
            <a:custGeom>
              <a:avLst/>
              <a:gdLst/>
              <a:ahLst/>
              <a:cxnLst/>
              <a:rect l="l" t="t" r="r" b="b"/>
              <a:pathLst>
                <a:path w="12173" h="10422" extrusionOk="0">
                  <a:moveTo>
                    <a:pt x="469" y="0"/>
                  </a:moveTo>
                  <a:lnTo>
                    <a:pt x="1" y="703"/>
                  </a:lnTo>
                  <a:lnTo>
                    <a:pt x="11704" y="10421"/>
                  </a:lnTo>
                  <a:lnTo>
                    <a:pt x="12172" y="9831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AF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8257400" y="1082525"/>
              <a:ext cx="152175" cy="146325"/>
            </a:xfrm>
            <a:custGeom>
              <a:avLst/>
              <a:gdLst/>
              <a:ahLst/>
              <a:cxnLst/>
              <a:rect l="l" t="t" r="r" b="b"/>
              <a:pathLst>
                <a:path w="6087" h="5853" extrusionOk="0">
                  <a:moveTo>
                    <a:pt x="4092" y="1"/>
                  </a:moveTo>
                  <a:lnTo>
                    <a:pt x="1" y="5038"/>
                  </a:lnTo>
                  <a:cubicBezTo>
                    <a:pt x="235" y="5150"/>
                    <a:pt x="581" y="5150"/>
                    <a:pt x="815" y="5272"/>
                  </a:cubicBezTo>
                  <a:lnTo>
                    <a:pt x="5262" y="5852"/>
                  </a:lnTo>
                  <a:cubicBezTo>
                    <a:pt x="5731" y="5852"/>
                    <a:pt x="6086" y="5506"/>
                    <a:pt x="5852" y="5038"/>
                  </a:cubicBezTo>
                  <a:lnTo>
                    <a:pt x="4560" y="825"/>
                  </a:lnTo>
                  <a:cubicBezTo>
                    <a:pt x="4448" y="590"/>
                    <a:pt x="4326" y="235"/>
                    <a:pt x="4092" y="1"/>
                  </a:cubicBezTo>
                  <a:close/>
                </a:path>
              </a:pathLst>
            </a:custGeom>
            <a:solidFill>
              <a:srgbClr val="FFD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8339325" y="1161650"/>
              <a:ext cx="70250" cy="67200"/>
            </a:xfrm>
            <a:custGeom>
              <a:avLst/>
              <a:gdLst/>
              <a:ahLst/>
              <a:cxnLst/>
              <a:rect l="l" t="t" r="r" b="b"/>
              <a:pathLst>
                <a:path w="2810" h="2688" extrusionOk="0">
                  <a:moveTo>
                    <a:pt x="1985" y="0"/>
                  </a:moveTo>
                  <a:lnTo>
                    <a:pt x="1" y="2453"/>
                  </a:lnTo>
                  <a:lnTo>
                    <a:pt x="1985" y="2687"/>
                  </a:lnTo>
                  <a:cubicBezTo>
                    <a:pt x="2454" y="2687"/>
                    <a:pt x="2809" y="2341"/>
                    <a:pt x="2575" y="1873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862300" y="807500"/>
              <a:ext cx="85000" cy="114250"/>
            </a:xfrm>
            <a:custGeom>
              <a:avLst/>
              <a:gdLst/>
              <a:ahLst/>
              <a:cxnLst/>
              <a:rect l="l" t="t" r="r" b="b"/>
              <a:pathLst>
                <a:path w="3400" h="4570" extrusionOk="0">
                  <a:moveTo>
                    <a:pt x="1639" y="1"/>
                  </a:moveTo>
                  <a:lnTo>
                    <a:pt x="590" y="1293"/>
                  </a:lnTo>
                  <a:cubicBezTo>
                    <a:pt x="0" y="1995"/>
                    <a:pt x="122" y="2931"/>
                    <a:pt x="703" y="3399"/>
                  </a:cubicBezTo>
                  <a:lnTo>
                    <a:pt x="1995" y="4569"/>
                  </a:lnTo>
                  <a:lnTo>
                    <a:pt x="1995" y="4569"/>
                  </a:lnTo>
                  <a:lnTo>
                    <a:pt x="3399" y="2809"/>
                  </a:lnTo>
                  <a:lnTo>
                    <a:pt x="3399" y="2809"/>
                  </a:lnTo>
                  <a:lnTo>
                    <a:pt x="1995" y="4569"/>
                  </a:lnTo>
                  <a:lnTo>
                    <a:pt x="703" y="3399"/>
                  </a:lnTo>
                  <a:cubicBezTo>
                    <a:pt x="122" y="2931"/>
                    <a:pt x="0" y="1995"/>
                    <a:pt x="590" y="1293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912150" y="877725"/>
              <a:ext cx="78900" cy="84975"/>
            </a:xfrm>
            <a:custGeom>
              <a:avLst/>
              <a:gdLst/>
              <a:ahLst/>
              <a:cxnLst/>
              <a:rect l="l" t="t" r="r" b="b"/>
              <a:pathLst>
                <a:path w="3156" h="3399" extrusionOk="0">
                  <a:moveTo>
                    <a:pt x="1405" y="0"/>
                  </a:moveTo>
                  <a:lnTo>
                    <a:pt x="1" y="1760"/>
                  </a:lnTo>
                  <a:lnTo>
                    <a:pt x="1986" y="3399"/>
                  </a:lnTo>
                  <a:lnTo>
                    <a:pt x="3156" y="1995"/>
                  </a:lnTo>
                  <a:cubicBezTo>
                    <a:pt x="2575" y="1292"/>
                    <a:pt x="1986" y="590"/>
                    <a:pt x="1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862300" y="807500"/>
              <a:ext cx="85000" cy="114250"/>
            </a:xfrm>
            <a:custGeom>
              <a:avLst/>
              <a:gdLst/>
              <a:ahLst/>
              <a:cxnLst/>
              <a:rect l="l" t="t" r="r" b="b"/>
              <a:pathLst>
                <a:path w="3400" h="4570" extrusionOk="0">
                  <a:moveTo>
                    <a:pt x="1639" y="1"/>
                  </a:moveTo>
                  <a:lnTo>
                    <a:pt x="590" y="1293"/>
                  </a:lnTo>
                  <a:cubicBezTo>
                    <a:pt x="0" y="1995"/>
                    <a:pt x="122" y="2931"/>
                    <a:pt x="703" y="3399"/>
                  </a:cubicBezTo>
                  <a:lnTo>
                    <a:pt x="1995" y="4569"/>
                  </a:lnTo>
                  <a:lnTo>
                    <a:pt x="3399" y="2809"/>
                  </a:lnTo>
                  <a:cubicBezTo>
                    <a:pt x="2575" y="1639"/>
                    <a:pt x="1873" y="590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961775" y="927575"/>
              <a:ext cx="327725" cy="283725"/>
            </a:xfrm>
            <a:custGeom>
              <a:avLst/>
              <a:gdLst/>
              <a:ahLst/>
              <a:cxnLst/>
              <a:rect l="l" t="t" r="r" b="b"/>
              <a:pathLst>
                <a:path w="13109" h="11349" extrusionOk="0">
                  <a:moveTo>
                    <a:pt x="1171" y="1"/>
                  </a:moveTo>
                  <a:lnTo>
                    <a:pt x="1" y="1405"/>
                  </a:lnTo>
                  <a:lnTo>
                    <a:pt x="10889" y="10646"/>
                  </a:lnTo>
                  <a:cubicBezTo>
                    <a:pt x="11201" y="10883"/>
                    <a:pt x="11513" y="11066"/>
                    <a:pt x="11858" y="11195"/>
                  </a:cubicBezTo>
                  <a:lnTo>
                    <a:pt x="11858" y="11195"/>
                  </a:lnTo>
                  <a:lnTo>
                    <a:pt x="13108" y="9597"/>
                  </a:lnTo>
                  <a:cubicBezTo>
                    <a:pt x="7959" y="6667"/>
                    <a:pt x="3867" y="3043"/>
                    <a:pt x="1171" y="1"/>
                  </a:cubicBezTo>
                  <a:close/>
                  <a:moveTo>
                    <a:pt x="11858" y="11195"/>
                  </a:moveTo>
                  <a:lnTo>
                    <a:pt x="11826" y="11236"/>
                  </a:lnTo>
                  <a:cubicBezTo>
                    <a:pt x="11938" y="11236"/>
                    <a:pt x="12172" y="11348"/>
                    <a:pt x="12406" y="11348"/>
                  </a:cubicBezTo>
                  <a:cubicBezTo>
                    <a:pt x="12212" y="11311"/>
                    <a:pt x="12031" y="11259"/>
                    <a:pt x="11858" y="11195"/>
                  </a:cubicBezTo>
                  <a:close/>
                </a:path>
              </a:pathLst>
            </a:custGeom>
            <a:solidFill>
              <a:srgbClr val="AF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257400" y="1167500"/>
              <a:ext cx="96475" cy="55500"/>
            </a:xfrm>
            <a:custGeom>
              <a:avLst/>
              <a:gdLst/>
              <a:ahLst/>
              <a:cxnLst/>
              <a:rect l="l" t="t" r="r" b="b"/>
              <a:pathLst>
                <a:path w="3859" h="2220" extrusionOk="0">
                  <a:moveTo>
                    <a:pt x="1283" y="0"/>
                  </a:moveTo>
                  <a:lnTo>
                    <a:pt x="1" y="1639"/>
                  </a:lnTo>
                  <a:cubicBezTo>
                    <a:pt x="113" y="1639"/>
                    <a:pt x="347" y="1751"/>
                    <a:pt x="581" y="1751"/>
                  </a:cubicBezTo>
                  <a:cubicBezTo>
                    <a:pt x="703" y="1873"/>
                    <a:pt x="815" y="1873"/>
                    <a:pt x="815" y="1873"/>
                  </a:cubicBezTo>
                  <a:lnTo>
                    <a:pt x="3278" y="2219"/>
                  </a:lnTo>
                  <a:lnTo>
                    <a:pt x="3858" y="1405"/>
                  </a:lnTo>
                  <a:cubicBezTo>
                    <a:pt x="2922" y="937"/>
                    <a:pt x="2107" y="468"/>
                    <a:pt x="1283" y="0"/>
                  </a:cubicBezTo>
                  <a:close/>
                </a:path>
              </a:pathLst>
            </a:custGeom>
            <a:solidFill>
              <a:srgbClr val="E5C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8339325" y="1202600"/>
              <a:ext cx="61350" cy="26250"/>
            </a:xfrm>
            <a:custGeom>
              <a:avLst/>
              <a:gdLst/>
              <a:ahLst/>
              <a:cxnLst/>
              <a:rect l="l" t="t" r="r" b="b"/>
              <a:pathLst>
                <a:path w="2454" h="1050" extrusionOk="0">
                  <a:moveTo>
                    <a:pt x="581" y="1"/>
                  </a:moveTo>
                  <a:lnTo>
                    <a:pt x="1" y="815"/>
                  </a:lnTo>
                  <a:lnTo>
                    <a:pt x="1985" y="1049"/>
                  </a:lnTo>
                  <a:cubicBezTo>
                    <a:pt x="2220" y="1049"/>
                    <a:pt x="2341" y="937"/>
                    <a:pt x="2454" y="937"/>
                  </a:cubicBezTo>
                  <a:cubicBezTo>
                    <a:pt x="1873" y="581"/>
                    <a:pt x="1171" y="347"/>
                    <a:pt x="581" y="1"/>
                  </a:cubicBezTo>
                  <a:close/>
                </a:path>
              </a:pathLst>
            </a:custGeom>
            <a:solidFill>
              <a:srgbClr val="42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982375" y="934675"/>
              <a:ext cx="90600" cy="92400"/>
            </a:xfrm>
            <a:custGeom>
              <a:avLst/>
              <a:gdLst/>
              <a:ahLst/>
              <a:cxnLst/>
              <a:rect l="l" t="t" r="r" b="b"/>
              <a:pathLst>
                <a:path w="3624" h="3696" extrusionOk="0">
                  <a:moveTo>
                    <a:pt x="2236" y="1"/>
                  </a:moveTo>
                  <a:cubicBezTo>
                    <a:pt x="1886" y="1"/>
                    <a:pt x="1547" y="155"/>
                    <a:pt x="1283" y="419"/>
                  </a:cubicBezTo>
                  <a:cubicBezTo>
                    <a:pt x="703" y="1121"/>
                    <a:pt x="347" y="1823"/>
                    <a:pt x="235" y="1936"/>
                  </a:cubicBezTo>
                  <a:cubicBezTo>
                    <a:pt x="0" y="2525"/>
                    <a:pt x="235" y="3228"/>
                    <a:pt x="815" y="3574"/>
                  </a:cubicBezTo>
                  <a:cubicBezTo>
                    <a:pt x="937" y="3696"/>
                    <a:pt x="1171" y="3696"/>
                    <a:pt x="1405" y="3696"/>
                  </a:cubicBezTo>
                  <a:cubicBezTo>
                    <a:pt x="1751" y="3696"/>
                    <a:pt x="2219" y="3462"/>
                    <a:pt x="2453" y="3106"/>
                  </a:cubicBezTo>
                  <a:cubicBezTo>
                    <a:pt x="2575" y="2872"/>
                    <a:pt x="2809" y="2404"/>
                    <a:pt x="3156" y="1936"/>
                  </a:cubicBezTo>
                  <a:cubicBezTo>
                    <a:pt x="3624" y="1467"/>
                    <a:pt x="3511" y="653"/>
                    <a:pt x="3043" y="297"/>
                  </a:cubicBezTo>
                  <a:cubicBezTo>
                    <a:pt x="2786" y="93"/>
                    <a:pt x="2508" y="1"/>
                    <a:pt x="2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42650" y="942525"/>
              <a:ext cx="146325" cy="93225"/>
            </a:xfrm>
            <a:custGeom>
              <a:avLst/>
              <a:gdLst/>
              <a:ahLst/>
              <a:cxnLst/>
              <a:rect l="l" t="t" r="r" b="b"/>
              <a:pathLst>
                <a:path w="5853" h="3729" extrusionOk="0">
                  <a:moveTo>
                    <a:pt x="4502" y="1"/>
                  </a:moveTo>
                  <a:cubicBezTo>
                    <a:pt x="4210" y="1"/>
                    <a:pt x="3908" y="117"/>
                    <a:pt x="3634" y="339"/>
                  </a:cubicBezTo>
                  <a:cubicBezTo>
                    <a:pt x="3044" y="807"/>
                    <a:pt x="1639" y="1275"/>
                    <a:pt x="1171" y="1275"/>
                  </a:cubicBezTo>
                  <a:cubicBezTo>
                    <a:pt x="469" y="1275"/>
                    <a:pt x="1" y="1856"/>
                    <a:pt x="1" y="2558"/>
                  </a:cubicBezTo>
                  <a:cubicBezTo>
                    <a:pt x="1" y="3260"/>
                    <a:pt x="469" y="3728"/>
                    <a:pt x="1171" y="3728"/>
                  </a:cubicBezTo>
                  <a:cubicBezTo>
                    <a:pt x="2341" y="3728"/>
                    <a:pt x="4214" y="3026"/>
                    <a:pt x="5272" y="2211"/>
                  </a:cubicBezTo>
                  <a:cubicBezTo>
                    <a:pt x="5740" y="1743"/>
                    <a:pt x="5852" y="919"/>
                    <a:pt x="5384" y="451"/>
                  </a:cubicBezTo>
                  <a:cubicBezTo>
                    <a:pt x="5138" y="145"/>
                    <a:pt x="4826" y="1"/>
                    <a:pt x="4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850600" y="563500"/>
              <a:ext cx="652600" cy="674250"/>
            </a:xfrm>
            <a:custGeom>
              <a:avLst/>
              <a:gdLst/>
              <a:ahLst/>
              <a:cxnLst/>
              <a:rect l="l" t="t" r="r" b="b"/>
              <a:pathLst>
                <a:path w="26104" h="26970" extrusionOk="0">
                  <a:moveTo>
                    <a:pt x="6953" y="821"/>
                  </a:moveTo>
                  <a:cubicBezTo>
                    <a:pt x="7820" y="821"/>
                    <a:pt x="9157" y="1047"/>
                    <a:pt x="10421" y="2036"/>
                  </a:cubicBezTo>
                  <a:cubicBezTo>
                    <a:pt x="9953" y="2270"/>
                    <a:pt x="9363" y="2504"/>
                    <a:pt x="8895" y="2860"/>
                  </a:cubicBezTo>
                  <a:cubicBezTo>
                    <a:pt x="7846" y="1924"/>
                    <a:pt x="6676" y="1456"/>
                    <a:pt x="5740" y="1222"/>
                  </a:cubicBezTo>
                  <a:cubicBezTo>
                    <a:pt x="5852" y="988"/>
                    <a:pt x="6086" y="866"/>
                    <a:pt x="6320" y="866"/>
                  </a:cubicBezTo>
                  <a:cubicBezTo>
                    <a:pt x="6480" y="840"/>
                    <a:pt x="6696" y="821"/>
                    <a:pt x="6953" y="821"/>
                  </a:cubicBezTo>
                  <a:close/>
                  <a:moveTo>
                    <a:pt x="23364" y="821"/>
                  </a:moveTo>
                  <a:cubicBezTo>
                    <a:pt x="23621" y="821"/>
                    <a:pt x="23837" y="840"/>
                    <a:pt x="23997" y="866"/>
                  </a:cubicBezTo>
                  <a:cubicBezTo>
                    <a:pt x="24231" y="866"/>
                    <a:pt x="24465" y="988"/>
                    <a:pt x="24577" y="1222"/>
                  </a:cubicBezTo>
                  <a:cubicBezTo>
                    <a:pt x="23641" y="1456"/>
                    <a:pt x="22471" y="1924"/>
                    <a:pt x="21422" y="2860"/>
                  </a:cubicBezTo>
                  <a:cubicBezTo>
                    <a:pt x="20954" y="2504"/>
                    <a:pt x="20486" y="2270"/>
                    <a:pt x="19896" y="2036"/>
                  </a:cubicBezTo>
                  <a:cubicBezTo>
                    <a:pt x="21160" y="1047"/>
                    <a:pt x="22497" y="821"/>
                    <a:pt x="23364" y="821"/>
                  </a:cubicBezTo>
                  <a:close/>
                  <a:moveTo>
                    <a:pt x="5618" y="2036"/>
                  </a:moveTo>
                  <a:lnTo>
                    <a:pt x="5618" y="2036"/>
                  </a:lnTo>
                  <a:cubicBezTo>
                    <a:pt x="6320" y="2158"/>
                    <a:pt x="7378" y="2504"/>
                    <a:pt x="8314" y="3328"/>
                  </a:cubicBezTo>
                  <a:cubicBezTo>
                    <a:pt x="7378" y="4031"/>
                    <a:pt x="6676" y="4845"/>
                    <a:pt x="6208" y="5669"/>
                  </a:cubicBezTo>
                  <a:cubicBezTo>
                    <a:pt x="5384" y="4265"/>
                    <a:pt x="5384" y="2860"/>
                    <a:pt x="5618" y="2036"/>
                  </a:cubicBezTo>
                  <a:close/>
                  <a:moveTo>
                    <a:pt x="24811" y="2036"/>
                  </a:moveTo>
                  <a:lnTo>
                    <a:pt x="24811" y="2036"/>
                  </a:lnTo>
                  <a:cubicBezTo>
                    <a:pt x="24933" y="2860"/>
                    <a:pt x="25045" y="4265"/>
                    <a:pt x="24231" y="5669"/>
                  </a:cubicBezTo>
                  <a:cubicBezTo>
                    <a:pt x="23763" y="4845"/>
                    <a:pt x="23061" y="4143"/>
                    <a:pt x="22237" y="3441"/>
                  </a:cubicBezTo>
                  <a:cubicBezTo>
                    <a:pt x="22237" y="3328"/>
                    <a:pt x="22124" y="3328"/>
                    <a:pt x="22124" y="3328"/>
                  </a:cubicBezTo>
                  <a:cubicBezTo>
                    <a:pt x="22939" y="2504"/>
                    <a:pt x="23997" y="2158"/>
                    <a:pt x="24811" y="2036"/>
                  </a:cubicBezTo>
                  <a:close/>
                  <a:moveTo>
                    <a:pt x="12640" y="8010"/>
                  </a:moveTo>
                  <a:cubicBezTo>
                    <a:pt x="12406" y="8010"/>
                    <a:pt x="12172" y="8122"/>
                    <a:pt x="12172" y="8356"/>
                  </a:cubicBezTo>
                  <a:lnTo>
                    <a:pt x="12172" y="8946"/>
                  </a:lnTo>
                  <a:cubicBezTo>
                    <a:pt x="12172" y="9180"/>
                    <a:pt x="12406" y="9414"/>
                    <a:pt x="12640" y="9414"/>
                  </a:cubicBezTo>
                  <a:cubicBezTo>
                    <a:pt x="12762" y="9414"/>
                    <a:pt x="12996" y="9180"/>
                    <a:pt x="12996" y="8946"/>
                  </a:cubicBezTo>
                  <a:lnTo>
                    <a:pt x="12996" y="8356"/>
                  </a:lnTo>
                  <a:cubicBezTo>
                    <a:pt x="12996" y="8122"/>
                    <a:pt x="12762" y="8010"/>
                    <a:pt x="12640" y="8010"/>
                  </a:cubicBezTo>
                  <a:close/>
                  <a:moveTo>
                    <a:pt x="20018" y="8010"/>
                  </a:moveTo>
                  <a:cubicBezTo>
                    <a:pt x="19784" y="8010"/>
                    <a:pt x="19550" y="8122"/>
                    <a:pt x="19550" y="8356"/>
                  </a:cubicBezTo>
                  <a:lnTo>
                    <a:pt x="19550" y="8946"/>
                  </a:lnTo>
                  <a:cubicBezTo>
                    <a:pt x="19550" y="9180"/>
                    <a:pt x="19784" y="9414"/>
                    <a:pt x="20018" y="9414"/>
                  </a:cubicBezTo>
                  <a:cubicBezTo>
                    <a:pt x="20252" y="9414"/>
                    <a:pt x="20364" y="9180"/>
                    <a:pt x="20364" y="8946"/>
                  </a:cubicBezTo>
                  <a:lnTo>
                    <a:pt x="20364" y="8356"/>
                  </a:lnTo>
                  <a:cubicBezTo>
                    <a:pt x="20364" y="8122"/>
                    <a:pt x="20252" y="8010"/>
                    <a:pt x="20018" y="8010"/>
                  </a:cubicBezTo>
                  <a:close/>
                  <a:moveTo>
                    <a:pt x="15333" y="8621"/>
                  </a:moveTo>
                  <a:cubicBezTo>
                    <a:pt x="15245" y="8621"/>
                    <a:pt x="15158" y="8651"/>
                    <a:pt x="15102" y="8712"/>
                  </a:cubicBezTo>
                  <a:cubicBezTo>
                    <a:pt x="14868" y="8824"/>
                    <a:pt x="14868" y="9058"/>
                    <a:pt x="14981" y="9292"/>
                  </a:cubicBezTo>
                  <a:cubicBezTo>
                    <a:pt x="15336" y="9648"/>
                    <a:pt x="15804" y="9882"/>
                    <a:pt x="16273" y="9882"/>
                  </a:cubicBezTo>
                  <a:cubicBezTo>
                    <a:pt x="16741" y="9882"/>
                    <a:pt x="17209" y="9648"/>
                    <a:pt x="17555" y="9292"/>
                  </a:cubicBezTo>
                  <a:cubicBezTo>
                    <a:pt x="17677" y="9058"/>
                    <a:pt x="17677" y="8824"/>
                    <a:pt x="17555" y="8712"/>
                  </a:cubicBezTo>
                  <a:cubicBezTo>
                    <a:pt x="17438" y="8651"/>
                    <a:pt x="17321" y="8621"/>
                    <a:pt x="17219" y="8621"/>
                  </a:cubicBezTo>
                  <a:cubicBezTo>
                    <a:pt x="17118" y="8621"/>
                    <a:pt x="17031" y="8651"/>
                    <a:pt x="16975" y="8712"/>
                  </a:cubicBezTo>
                  <a:cubicBezTo>
                    <a:pt x="16853" y="8946"/>
                    <a:pt x="16507" y="9058"/>
                    <a:pt x="16273" y="9058"/>
                  </a:cubicBezTo>
                  <a:cubicBezTo>
                    <a:pt x="16039" y="9058"/>
                    <a:pt x="15804" y="8946"/>
                    <a:pt x="15570" y="8712"/>
                  </a:cubicBezTo>
                  <a:cubicBezTo>
                    <a:pt x="15510" y="8651"/>
                    <a:pt x="15421" y="8621"/>
                    <a:pt x="15333" y="8621"/>
                  </a:cubicBezTo>
                  <a:close/>
                  <a:moveTo>
                    <a:pt x="21422" y="9648"/>
                  </a:moveTo>
                  <a:cubicBezTo>
                    <a:pt x="21188" y="9761"/>
                    <a:pt x="21066" y="9882"/>
                    <a:pt x="21066" y="10116"/>
                  </a:cubicBezTo>
                  <a:cubicBezTo>
                    <a:pt x="21066" y="10350"/>
                    <a:pt x="21300" y="10463"/>
                    <a:pt x="21534" y="10463"/>
                  </a:cubicBezTo>
                  <a:cubicBezTo>
                    <a:pt x="21638" y="10430"/>
                    <a:pt x="21800" y="10416"/>
                    <a:pt x="21989" y="10416"/>
                  </a:cubicBezTo>
                  <a:cubicBezTo>
                    <a:pt x="22450" y="10416"/>
                    <a:pt x="23075" y="10498"/>
                    <a:pt x="23407" y="10584"/>
                  </a:cubicBezTo>
                  <a:lnTo>
                    <a:pt x="23529" y="10584"/>
                  </a:lnTo>
                  <a:cubicBezTo>
                    <a:pt x="23641" y="10584"/>
                    <a:pt x="23763" y="10463"/>
                    <a:pt x="23875" y="10229"/>
                  </a:cubicBezTo>
                  <a:cubicBezTo>
                    <a:pt x="23875" y="10116"/>
                    <a:pt x="23763" y="9882"/>
                    <a:pt x="23529" y="9761"/>
                  </a:cubicBezTo>
                  <a:cubicBezTo>
                    <a:pt x="23061" y="9648"/>
                    <a:pt x="21890" y="9648"/>
                    <a:pt x="21422" y="9648"/>
                  </a:cubicBezTo>
                  <a:close/>
                  <a:moveTo>
                    <a:pt x="21188" y="10931"/>
                  </a:moveTo>
                  <a:cubicBezTo>
                    <a:pt x="20954" y="10931"/>
                    <a:pt x="20720" y="11053"/>
                    <a:pt x="20720" y="11287"/>
                  </a:cubicBezTo>
                  <a:cubicBezTo>
                    <a:pt x="20598" y="11521"/>
                    <a:pt x="20720" y="11633"/>
                    <a:pt x="20954" y="11755"/>
                  </a:cubicBezTo>
                  <a:cubicBezTo>
                    <a:pt x="21422" y="11867"/>
                    <a:pt x="22358" y="12335"/>
                    <a:pt x="22705" y="12569"/>
                  </a:cubicBezTo>
                  <a:cubicBezTo>
                    <a:pt x="22705" y="12569"/>
                    <a:pt x="22827" y="12691"/>
                    <a:pt x="22939" y="12691"/>
                  </a:cubicBezTo>
                  <a:cubicBezTo>
                    <a:pt x="23061" y="12691"/>
                    <a:pt x="23173" y="12569"/>
                    <a:pt x="23295" y="12457"/>
                  </a:cubicBezTo>
                  <a:cubicBezTo>
                    <a:pt x="23407" y="12335"/>
                    <a:pt x="23295" y="12101"/>
                    <a:pt x="23173" y="11989"/>
                  </a:cubicBezTo>
                  <a:cubicBezTo>
                    <a:pt x="22705" y="11633"/>
                    <a:pt x="21769" y="11165"/>
                    <a:pt x="21188" y="10931"/>
                  </a:cubicBezTo>
                  <a:close/>
                  <a:moveTo>
                    <a:pt x="4448" y="8010"/>
                  </a:moveTo>
                  <a:cubicBezTo>
                    <a:pt x="4803" y="8010"/>
                    <a:pt x="5037" y="8122"/>
                    <a:pt x="5271" y="8356"/>
                  </a:cubicBezTo>
                  <a:lnTo>
                    <a:pt x="6320" y="9180"/>
                  </a:lnTo>
                  <a:lnTo>
                    <a:pt x="2463" y="13740"/>
                  </a:lnTo>
                  <a:lnTo>
                    <a:pt x="1405" y="12925"/>
                  </a:lnTo>
                  <a:cubicBezTo>
                    <a:pt x="937" y="12457"/>
                    <a:pt x="937" y="11755"/>
                    <a:pt x="1292" y="11287"/>
                  </a:cubicBezTo>
                  <a:lnTo>
                    <a:pt x="3745" y="8478"/>
                  </a:lnTo>
                  <a:cubicBezTo>
                    <a:pt x="3867" y="8244"/>
                    <a:pt x="4213" y="8122"/>
                    <a:pt x="4448" y="8010"/>
                  </a:cubicBezTo>
                  <a:close/>
                  <a:moveTo>
                    <a:pt x="6910" y="9648"/>
                  </a:moveTo>
                  <a:lnTo>
                    <a:pt x="8314" y="10818"/>
                  </a:lnTo>
                  <a:lnTo>
                    <a:pt x="4448" y="15378"/>
                  </a:lnTo>
                  <a:lnTo>
                    <a:pt x="3043" y="14208"/>
                  </a:lnTo>
                  <a:lnTo>
                    <a:pt x="6910" y="9648"/>
                  </a:lnTo>
                  <a:close/>
                  <a:moveTo>
                    <a:pt x="15215" y="1802"/>
                  </a:moveTo>
                  <a:cubicBezTo>
                    <a:pt x="20252" y="1802"/>
                    <a:pt x="24465" y="5201"/>
                    <a:pt x="24465" y="9292"/>
                  </a:cubicBezTo>
                  <a:cubicBezTo>
                    <a:pt x="24465" y="11165"/>
                    <a:pt x="23641" y="12569"/>
                    <a:pt x="22237" y="13506"/>
                  </a:cubicBezTo>
                  <a:cubicBezTo>
                    <a:pt x="20832" y="14442"/>
                    <a:pt x="18960" y="15032"/>
                    <a:pt x="16507" y="15266"/>
                  </a:cubicBezTo>
                  <a:cubicBezTo>
                    <a:pt x="16385" y="15266"/>
                    <a:pt x="16151" y="15378"/>
                    <a:pt x="16151" y="15612"/>
                  </a:cubicBezTo>
                  <a:cubicBezTo>
                    <a:pt x="16151" y="15846"/>
                    <a:pt x="16385" y="15968"/>
                    <a:pt x="16619" y="15968"/>
                  </a:cubicBezTo>
                  <a:lnTo>
                    <a:pt x="17555" y="15968"/>
                  </a:lnTo>
                  <a:cubicBezTo>
                    <a:pt x="17321" y="16080"/>
                    <a:pt x="16975" y="16080"/>
                    <a:pt x="16853" y="16080"/>
                  </a:cubicBezTo>
                  <a:cubicBezTo>
                    <a:pt x="16507" y="16080"/>
                    <a:pt x="16273" y="16202"/>
                    <a:pt x="16039" y="16314"/>
                  </a:cubicBezTo>
                  <a:lnTo>
                    <a:pt x="10889" y="11989"/>
                  </a:lnTo>
                  <a:cubicBezTo>
                    <a:pt x="11235" y="11867"/>
                    <a:pt x="11470" y="11755"/>
                    <a:pt x="11591" y="11755"/>
                  </a:cubicBezTo>
                  <a:cubicBezTo>
                    <a:pt x="11825" y="11633"/>
                    <a:pt x="11938" y="11521"/>
                    <a:pt x="11938" y="11287"/>
                  </a:cubicBezTo>
                  <a:cubicBezTo>
                    <a:pt x="11825" y="11053"/>
                    <a:pt x="11591" y="10931"/>
                    <a:pt x="11357" y="10931"/>
                  </a:cubicBezTo>
                  <a:cubicBezTo>
                    <a:pt x="11123" y="11053"/>
                    <a:pt x="10655" y="11287"/>
                    <a:pt x="10299" y="11521"/>
                  </a:cubicBezTo>
                  <a:lnTo>
                    <a:pt x="9251" y="10584"/>
                  </a:lnTo>
                  <a:cubicBezTo>
                    <a:pt x="9496" y="10498"/>
                    <a:pt x="10101" y="10416"/>
                    <a:pt x="10598" y="10416"/>
                  </a:cubicBezTo>
                  <a:cubicBezTo>
                    <a:pt x="10801" y="10416"/>
                    <a:pt x="10987" y="10430"/>
                    <a:pt x="11123" y="10463"/>
                  </a:cubicBezTo>
                  <a:cubicBezTo>
                    <a:pt x="11357" y="10463"/>
                    <a:pt x="11470" y="10350"/>
                    <a:pt x="11591" y="10116"/>
                  </a:cubicBezTo>
                  <a:cubicBezTo>
                    <a:pt x="11591" y="9882"/>
                    <a:pt x="11470" y="9761"/>
                    <a:pt x="11235" y="9648"/>
                  </a:cubicBezTo>
                  <a:cubicBezTo>
                    <a:pt x="10655" y="9648"/>
                    <a:pt x="9485" y="9648"/>
                    <a:pt x="9017" y="9761"/>
                  </a:cubicBezTo>
                  <a:cubicBezTo>
                    <a:pt x="8895" y="9882"/>
                    <a:pt x="8782" y="9995"/>
                    <a:pt x="8782" y="10116"/>
                  </a:cubicBezTo>
                  <a:lnTo>
                    <a:pt x="7144" y="8824"/>
                  </a:lnTo>
                  <a:lnTo>
                    <a:pt x="6086" y="8010"/>
                  </a:lnTo>
                  <a:cubicBezTo>
                    <a:pt x="6442" y="6250"/>
                    <a:pt x="7490" y="4733"/>
                    <a:pt x="9129" y="3675"/>
                  </a:cubicBezTo>
                  <a:cubicBezTo>
                    <a:pt x="10767" y="2392"/>
                    <a:pt x="12996" y="1802"/>
                    <a:pt x="15215" y="1802"/>
                  </a:cubicBezTo>
                  <a:close/>
                  <a:moveTo>
                    <a:pt x="7490" y="15266"/>
                  </a:moveTo>
                  <a:cubicBezTo>
                    <a:pt x="7724" y="15266"/>
                    <a:pt x="7846" y="15266"/>
                    <a:pt x="8080" y="15378"/>
                  </a:cubicBezTo>
                  <a:cubicBezTo>
                    <a:pt x="8427" y="15734"/>
                    <a:pt x="8427" y="16202"/>
                    <a:pt x="8080" y="16548"/>
                  </a:cubicBezTo>
                  <a:cubicBezTo>
                    <a:pt x="7846" y="17017"/>
                    <a:pt x="7490" y="17485"/>
                    <a:pt x="7378" y="17719"/>
                  </a:cubicBezTo>
                  <a:cubicBezTo>
                    <a:pt x="7256" y="17840"/>
                    <a:pt x="7256" y="17953"/>
                    <a:pt x="7144" y="18075"/>
                  </a:cubicBezTo>
                  <a:cubicBezTo>
                    <a:pt x="6910" y="18075"/>
                    <a:pt x="6788" y="18187"/>
                    <a:pt x="6676" y="18187"/>
                  </a:cubicBezTo>
                  <a:cubicBezTo>
                    <a:pt x="6442" y="18187"/>
                    <a:pt x="6320" y="18187"/>
                    <a:pt x="6208" y="18075"/>
                  </a:cubicBezTo>
                  <a:cubicBezTo>
                    <a:pt x="6086" y="17953"/>
                    <a:pt x="5852" y="17840"/>
                    <a:pt x="5852" y="17606"/>
                  </a:cubicBezTo>
                  <a:cubicBezTo>
                    <a:pt x="5740" y="17372"/>
                    <a:pt x="5740" y="17138"/>
                    <a:pt x="5852" y="16904"/>
                  </a:cubicBezTo>
                  <a:cubicBezTo>
                    <a:pt x="5974" y="16783"/>
                    <a:pt x="6320" y="16080"/>
                    <a:pt x="6910" y="15500"/>
                  </a:cubicBezTo>
                  <a:cubicBezTo>
                    <a:pt x="7022" y="15378"/>
                    <a:pt x="7144" y="15266"/>
                    <a:pt x="7378" y="15266"/>
                  </a:cubicBezTo>
                  <a:close/>
                  <a:moveTo>
                    <a:pt x="20112" y="15570"/>
                  </a:moveTo>
                  <a:cubicBezTo>
                    <a:pt x="20356" y="15570"/>
                    <a:pt x="20591" y="15656"/>
                    <a:pt x="20720" y="15846"/>
                  </a:cubicBezTo>
                  <a:cubicBezTo>
                    <a:pt x="21066" y="16202"/>
                    <a:pt x="21066" y="16783"/>
                    <a:pt x="20720" y="17017"/>
                  </a:cubicBezTo>
                  <a:cubicBezTo>
                    <a:pt x="19784" y="17840"/>
                    <a:pt x="17911" y="18543"/>
                    <a:pt x="16853" y="18543"/>
                  </a:cubicBezTo>
                  <a:cubicBezTo>
                    <a:pt x="16385" y="18543"/>
                    <a:pt x="16039" y="18187"/>
                    <a:pt x="16039" y="17719"/>
                  </a:cubicBezTo>
                  <a:cubicBezTo>
                    <a:pt x="16039" y="17251"/>
                    <a:pt x="16385" y="16904"/>
                    <a:pt x="16853" y="16904"/>
                  </a:cubicBezTo>
                  <a:cubicBezTo>
                    <a:pt x="17443" y="16904"/>
                    <a:pt x="18847" y="16436"/>
                    <a:pt x="19550" y="15734"/>
                  </a:cubicBezTo>
                  <a:cubicBezTo>
                    <a:pt x="19706" y="15628"/>
                    <a:pt x="19912" y="15570"/>
                    <a:pt x="20112" y="15570"/>
                  </a:cubicBezTo>
                  <a:close/>
                  <a:moveTo>
                    <a:pt x="20252" y="18309"/>
                  </a:moveTo>
                  <a:lnTo>
                    <a:pt x="20252" y="18309"/>
                  </a:lnTo>
                  <a:cubicBezTo>
                    <a:pt x="20130" y="18655"/>
                    <a:pt x="20018" y="19123"/>
                    <a:pt x="19662" y="19479"/>
                  </a:cubicBezTo>
                  <a:lnTo>
                    <a:pt x="18960" y="18889"/>
                  </a:lnTo>
                  <a:cubicBezTo>
                    <a:pt x="19428" y="18655"/>
                    <a:pt x="19896" y="18543"/>
                    <a:pt x="20252" y="18309"/>
                  </a:cubicBezTo>
                  <a:close/>
                  <a:moveTo>
                    <a:pt x="6525" y="19513"/>
                  </a:moveTo>
                  <a:cubicBezTo>
                    <a:pt x="7199" y="19513"/>
                    <a:pt x="7930" y="19697"/>
                    <a:pt x="8661" y="20059"/>
                  </a:cubicBezTo>
                  <a:lnTo>
                    <a:pt x="8895" y="20294"/>
                  </a:lnTo>
                  <a:lnTo>
                    <a:pt x="9953" y="21117"/>
                  </a:lnTo>
                  <a:cubicBezTo>
                    <a:pt x="9807" y="21145"/>
                    <a:pt x="9668" y="21159"/>
                    <a:pt x="9534" y="21159"/>
                  </a:cubicBezTo>
                  <a:cubicBezTo>
                    <a:pt x="9124" y="21159"/>
                    <a:pt x="8751" y="21029"/>
                    <a:pt x="8314" y="20762"/>
                  </a:cubicBezTo>
                  <a:cubicBezTo>
                    <a:pt x="7693" y="20451"/>
                    <a:pt x="7072" y="20297"/>
                    <a:pt x="6483" y="20297"/>
                  </a:cubicBezTo>
                  <a:cubicBezTo>
                    <a:pt x="6185" y="20297"/>
                    <a:pt x="5895" y="20336"/>
                    <a:pt x="5618" y="20415"/>
                  </a:cubicBezTo>
                  <a:cubicBezTo>
                    <a:pt x="5271" y="20528"/>
                    <a:pt x="4916" y="20883"/>
                    <a:pt x="4803" y="21230"/>
                  </a:cubicBezTo>
                  <a:cubicBezTo>
                    <a:pt x="4803" y="21351"/>
                    <a:pt x="4682" y="21464"/>
                    <a:pt x="4448" y="21464"/>
                  </a:cubicBezTo>
                  <a:lnTo>
                    <a:pt x="4335" y="21464"/>
                  </a:lnTo>
                  <a:cubicBezTo>
                    <a:pt x="4213" y="21351"/>
                    <a:pt x="4101" y="21117"/>
                    <a:pt x="4101" y="20996"/>
                  </a:cubicBezTo>
                  <a:cubicBezTo>
                    <a:pt x="4335" y="20415"/>
                    <a:pt x="4803" y="19947"/>
                    <a:pt x="5384" y="19713"/>
                  </a:cubicBezTo>
                  <a:cubicBezTo>
                    <a:pt x="5735" y="19579"/>
                    <a:pt x="6120" y="19513"/>
                    <a:pt x="6525" y="19513"/>
                  </a:cubicBezTo>
                  <a:close/>
                  <a:moveTo>
                    <a:pt x="11825" y="22756"/>
                  </a:moveTo>
                  <a:lnTo>
                    <a:pt x="13230" y="23926"/>
                  </a:lnTo>
                  <a:cubicBezTo>
                    <a:pt x="13230" y="24273"/>
                    <a:pt x="13108" y="24507"/>
                    <a:pt x="12996" y="24862"/>
                  </a:cubicBezTo>
                  <a:cubicBezTo>
                    <a:pt x="12874" y="25209"/>
                    <a:pt x="12528" y="25443"/>
                    <a:pt x="12172" y="25443"/>
                  </a:cubicBezTo>
                  <a:cubicBezTo>
                    <a:pt x="12059" y="25443"/>
                    <a:pt x="11938" y="25443"/>
                    <a:pt x="11938" y="25331"/>
                  </a:cubicBezTo>
                  <a:cubicBezTo>
                    <a:pt x="11470" y="25209"/>
                    <a:pt x="11235" y="24741"/>
                    <a:pt x="11357" y="24273"/>
                  </a:cubicBezTo>
                  <a:cubicBezTo>
                    <a:pt x="11591" y="23804"/>
                    <a:pt x="11704" y="23336"/>
                    <a:pt x="11825" y="22756"/>
                  </a:cubicBezTo>
                  <a:close/>
                  <a:moveTo>
                    <a:pt x="8895" y="11399"/>
                  </a:moveTo>
                  <a:lnTo>
                    <a:pt x="15449" y="16904"/>
                  </a:lnTo>
                  <a:cubicBezTo>
                    <a:pt x="15336" y="17138"/>
                    <a:pt x="15215" y="17372"/>
                    <a:pt x="15215" y="17719"/>
                  </a:cubicBezTo>
                  <a:cubicBezTo>
                    <a:pt x="15215" y="18543"/>
                    <a:pt x="15917" y="19357"/>
                    <a:pt x="16853" y="19357"/>
                  </a:cubicBezTo>
                  <a:cubicBezTo>
                    <a:pt x="17209" y="19357"/>
                    <a:pt x="17677" y="19245"/>
                    <a:pt x="18023" y="19123"/>
                  </a:cubicBezTo>
                  <a:lnTo>
                    <a:pt x="19428" y="20294"/>
                  </a:lnTo>
                  <a:cubicBezTo>
                    <a:pt x="19662" y="20415"/>
                    <a:pt x="19784" y="20649"/>
                    <a:pt x="19896" y="20762"/>
                  </a:cubicBezTo>
                  <a:lnTo>
                    <a:pt x="17555" y="23570"/>
                  </a:lnTo>
                  <a:cubicBezTo>
                    <a:pt x="17443" y="23692"/>
                    <a:pt x="17443" y="23926"/>
                    <a:pt x="17555" y="24160"/>
                  </a:cubicBezTo>
                  <a:lnTo>
                    <a:pt x="17911" y="24160"/>
                  </a:lnTo>
                  <a:cubicBezTo>
                    <a:pt x="18023" y="24160"/>
                    <a:pt x="18145" y="24160"/>
                    <a:pt x="18145" y="24039"/>
                  </a:cubicBezTo>
                  <a:lnTo>
                    <a:pt x="20364" y="21464"/>
                  </a:lnTo>
                  <a:cubicBezTo>
                    <a:pt x="20364" y="21586"/>
                    <a:pt x="20364" y="21698"/>
                    <a:pt x="20486" y="21820"/>
                  </a:cubicBezTo>
                  <a:lnTo>
                    <a:pt x="21066" y="23804"/>
                  </a:lnTo>
                  <a:lnTo>
                    <a:pt x="19316" y="25911"/>
                  </a:lnTo>
                  <a:lnTo>
                    <a:pt x="17209" y="25565"/>
                  </a:lnTo>
                  <a:lnTo>
                    <a:pt x="16975" y="25565"/>
                  </a:lnTo>
                  <a:lnTo>
                    <a:pt x="17087" y="25443"/>
                  </a:lnTo>
                  <a:cubicBezTo>
                    <a:pt x="17209" y="25209"/>
                    <a:pt x="17209" y="24975"/>
                    <a:pt x="16975" y="24862"/>
                  </a:cubicBezTo>
                  <a:cubicBezTo>
                    <a:pt x="16914" y="24802"/>
                    <a:pt x="16825" y="24771"/>
                    <a:pt x="16737" y="24771"/>
                  </a:cubicBezTo>
                  <a:cubicBezTo>
                    <a:pt x="16649" y="24771"/>
                    <a:pt x="16563" y="24802"/>
                    <a:pt x="16507" y="24862"/>
                  </a:cubicBezTo>
                  <a:lnTo>
                    <a:pt x="16151" y="25209"/>
                  </a:lnTo>
                  <a:cubicBezTo>
                    <a:pt x="15917" y="25209"/>
                    <a:pt x="15804" y="25097"/>
                    <a:pt x="15683" y="24862"/>
                  </a:cubicBezTo>
                  <a:lnTo>
                    <a:pt x="11825" y="21698"/>
                  </a:lnTo>
                  <a:lnTo>
                    <a:pt x="11001" y="20996"/>
                  </a:lnTo>
                  <a:lnTo>
                    <a:pt x="7959" y="18309"/>
                  </a:lnTo>
                  <a:cubicBezTo>
                    <a:pt x="7959" y="18309"/>
                    <a:pt x="7959" y="18187"/>
                    <a:pt x="8080" y="18075"/>
                  </a:cubicBezTo>
                  <a:cubicBezTo>
                    <a:pt x="8193" y="17840"/>
                    <a:pt x="8427" y="17485"/>
                    <a:pt x="8782" y="17017"/>
                  </a:cubicBezTo>
                  <a:cubicBezTo>
                    <a:pt x="9363" y="16436"/>
                    <a:pt x="9251" y="15378"/>
                    <a:pt x="8548" y="14798"/>
                  </a:cubicBezTo>
                  <a:cubicBezTo>
                    <a:pt x="8193" y="14564"/>
                    <a:pt x="7724" y="14442"/>
                    <a:pt x="7378" y="14442"/>
                  </a:cubicBezTo>
                  <a:cubicBezTo>
                    <a:pt x="6910" y="14442"/>
                    <a:pt x="6554" y="14676"/>
                    <a:pt x="6208" y="15032"/>
                  </a:cubicBezTo>
                  <a:cubicBezTo>
                    <a:pt x="5852" y="15500"/>
                    <a:pt x="5618" y="15968"/>
                    <a:pt x="5384" y="16202"/>
                  </a:cubicBezTo>
                  <a:lnTo>
                    <a:pt x="5037" y="15968"/>
                  </a:lnTo>
                  <a:lnTo>
                    <a:pt x="8895" y="11399"/>
                  </a:lnTo>
                  <a:close/>
                  <a:moveTo>
                    <a:pt x="21422" y="24741"/>
                  </a:moveTo>
                  <a:lnTo>
                    <a:pt x="21769" y="25911"/>
                  </a:lnTo>
                  <a:lnTo>
                    <a:pt x="21769" y="26145"/>
                  </a:lnTo>
                  <a:cubicBezTo>
                    <a:pt x="21769" y="26145"/>
                    <a:pt x="21656" y="26267"/>
                    <a:pt x="21534" y="26267"/>
                  </a:cubicBezTo>
                  <a:lnTo>
                    <a:pt x="20252" y="26033"/>
                  </a:lnTo>
                  <a:lnTo>
                    <a:pt x="21422" y="24741"/>
                  </a:lnTo>
                  <a:close/>
                  <a:moveTo>
                    <a:pt x="7021" y="1"/>
                  </a:moveTo>
                  <a:cubicBezTo>
                    <a:pt x="6751" y="1"/>
                    <a:pt x="6479" y="17"/>
                    <a:pt x="6208" y="51"/>
                  </a:cubicBezTo>
                  <a:cubicBezTo>
                    <a:pt x="5618" y="164"/>
                    <a:pt x="5150" y="632"/>
                    <a:pt x="4916" y="1222"/>
                  </a:cubicBezTo>
                  <a:cubicBezTo>
                    <a:pt x="4448" y="2973"/>
                    <a:pt x="4682" y="4967"/>
                    <a:pt x="5740" y="6484"/>
                  </a:cubicBezTo>
                  <a:cubicBezTo>
                    <a:pt x="5618" y="6839"/>
                    <a:pt x="5506" y="7186"/>
                    <a:pt x="5384" y="7420"/>
                  </a:cubicBezTo>
                  <a:cubicBezTo>
                    <a:pt x="5219" y="7341"/>
                    <a:pt x="4998" y="7257"/>
                    <a:pt x="4758" y="7257"/>
                  </a:cubicBezTo>
                  <a:cubicBezTo>
                    <a:pt x="4657" y="7257"/>
                    <a:pt x="4553" y="7272"/>
                    <a:pt x="4448" y="7307"/>
                  </a:cubicBezTo>
                  <a:cubicBezTo>
                    <a:pt x="3867" y="7307"/>
                    <a:pt x="3399" y="7542"/>
                    <a:pt x="3165" y="7888"/>
                  </a:cubicBezTo>
                  <a:lnTo>
                    <a:pt x="702" y="10818"/>
                  </a:lnTo>
                  <a:cubicBezTo>
                    <a:pt x="0" y="11633"/>
                    <a:pt x="122" y="12803"/>
                    <a:pt x="937" y="13506"/>
                  </a:cubicBezTo>
                  <a:lnTo>
                    <a:pt x="4213" y="16314"/>
                  </a:lnTo>
                  <a:lnTo>
                    <a:pt x="5037" y="17017"/>
                  </a:lnTo>
                  <a:lnTo>
                    <a:pt x="5037" y="17840"/>
                  </a:lnTo>
                  <a:cubicBezTo>
                    <a:pt x="5150" y="18187"/>
                    <a:pt x="5506" y="18543"/>
                    <a:pt x="5852" y="18777"/>
                  </a:cubicBezTo>
                  <a:cubicBezTo>
                    <a:pt x="5618" y="18777"/>
                    <a:pt x="5384" y="18889"/>
                    <a:pt x="5150" y="19011"/>
                  </a:cubicBezTo>
                  <a:cubicBezTo>
                    <a:pt x="4335" y="19245"/>
                    <a:pt x="3633" y="19947"/>
                    <a:pt x="3399" y="20762"/>
                  </a:cubicBezTo>
                  <a:cubicBezTo>
                    <a:pt x="3165" y="21351"/>
                    <a:pt x="3511" y="21932"/>
                    <a:pt x="4101" y="22166"/>
                  </a:cubicBezTo>
                  <a:cubicBezTo>
                    <a:pt x="4213" y="22288"/>
                    <a:pt x="4335" y="22288"/>
                    <a:pt x="4448" y="22288"/>
                  </a:cubicBezTo>
                  <a:cubicBezTo>
                    <a:pt x="4916" y="22288"/>
                    <a:pt x="5384" y="21932"/>
                    <a:pt x="5618" y="21464"/>
                  </a:cubicBezTo>
                  <a:cubicBezTo>
                    <a:pt x="5618" y="21351"/>
                    <a:pt x="5740" y="21230"/>
                    <a:pt x="5974" y="21117"/>
                  </a:cubicBezTo>
                  <a:cubicBezTo>
                    <a:pt x="6092" y="21087"/>
                    <a:pt x="6232" y="21071"/>
                    <a:pt x="6385" y="21071"/>
                  </a:cubicBezTo>
                  <a:cubicBezTo>
                    <a:pt x="6839" y="21071"/>
                    <a:pt x="7405" y="21205"/>
                    <a:pt x="7846" y="21464"/>
                  </a:cubicBezTo>
                  <a:cubicBezTo>
                    <a:pt x="8414" y="21748"/>
                    <a:pt x="8981" y="21904"/>
                    <a:pt x="9549" y="21904"/>
                  </a:cubicBezTo>
                  <a:cubicBezTo>
                    <a:pt x="9918" y="21904"/>
                    <a:pt x="10286" y="21838"/>
                    <a:pt x="10655" y="21698"/>
                  </a:cubicBezTo>
                  <a:lnTo>
                    <a:pt x="11235" y="22166"/>
                  </a:lnTo>
                  <a:cubicBezTo>
                    <a:pt x="11123" y="22756"/>
                    <a:pt x="10889" y="23458"/>
                    <a:pt x="10655" y="24039"/>
                  </a:cubicBezTo>
                  <a:cubicBezTo>
                    <a:pt x="10533" y="24394"/>
                    <a:pt x="10533" y="24862"/>
                    <a:pt x="10767" y="25331"/>
                  </a:cubicBezTo>
                  <a:cubicBezTo>
                    <a:pt x="10889" y="25677"/>
                    <a:pt x="11235" y="25911"/>
                    <a:pt x="11591" y="26145"/>
                  </a:cubicBezTo>
                  <a:lnTo>
                    <a:pt x="12172" y="26145"/>
                  </a:lnTo>
                  <a:cubicBezTo>
                    <a:pt x="12874" y="26145"/>
                    <a:pt x="13464" y="25799"/>
                    <a:pt x="13698" y="25097"/>
                  </a:cubicBezTo>
                  <a:cubicBezTo>
                    <a:pt x="13810" y="24862"/>
                    <a:pt x="13810" y="24741"/>
                    <a:pt x="13932" y="24507"/>
                  </a:cubicBezTo>
                  <a:lnTo>
                    <a:pt x="15102" y="25565"/>
                  </a:lnTo>
                  <a:cubicBezTo>
                    <a:pt x="15683" y="26033"/>
                    <a:pt x="16385" y="26267"/>
                    <a:pt x="17087" y="26379"/>
                  </a:cubicBezTo>
                  <a:lnTo>
                    <a:pt x="21422" y="26969"/>
                  </a:lnTo>
                  <a:lnTo>
                    <a:pt x="21534" y="26969"/>
                  </a:lnTo>
                  <a:cubicBezTo>
                    <a:pt x="21890" y="26969"/>
                    <a:pt x="22124" y="26847"/>
                    <a:pt x="22358" y="26613"/>
                  </a:cubicBezTo>
                  <a:lnTo>
                    <a:pt x="22471" y="26501"/>
                  </a:lnTo>
                  <a:lnTo>
                    <a:pt x="25635" y="26501"/>
                  </a:lnTo>
                  <a:cubicBezTo>
                    <a:pt x="25869" y="26501"/>
                    <a:pt x="26103" y="26267"/>
                    <a:pt x="26103" y="26033"/>
                  </a:cubicBezTo>
                  <a:cubicBezTo>
                    <a:pt x="26103" y="25799"/>
                    <a:pt x="25869" y="25677"/>
                    <a:pt x="25635" y="25677"/>
                  </a:cubicBezTo>
                  <a:lnTo>
                    <a:pt x="22471" y="25677"/>
                  </a:lnTo>
                  <a:lnTo>
                    <a:pt x="21188" y="21464"/>
                  </a:lnTo>
                  <a:cubicBezTo>
                    <a:pt x="20954" y="20996"/>
                    <a:pt x="20720" y="20415"/>
                    <a:pt x="20364" y="20059"/>
                  </a:cubicBezTo>
                  <a:cubicBezTo>
                    <a:pt x="20832" y="19357"/>
                    <a:pt x="21066" y="18543"/>
                    <a:pt x="21188" y="17606"/>
                  </a:cubicBezTo>
                  <a:cubicBezTo>
                    <a:pt x="21890" y="17017"/>
                    <a:pt x="22003" y="15968"/>
                    <a:pt x="21422" y="15378"/>
                  </a:cubicBezTo>
                  <a:lnTo>
                    <a:pt x="21066" y="15032"/>
                  </a:lnTo>
                  <a:cubicBezTo>
                    <a:pt x="21656" y="14798"/>
                    <a:pt x="22237" y="14564"/>
                    <a:pt x="22705" y="14208"/>
                  </a:cubicBezTo>
                  <a:cubicBezTo>
                    <a:pt x="24343" y="13037"/>
                    <a:pt x="25167" y="11399"/>
                    <a:pt x="25167" y="9292"/>
                  </a:cubicBezTo>
                  <a:cubicBezTo>
                    <a:pt x="25167" y="8356"/>
                    <a:pt x="25045" y="7420"/>
                    <a:pt x="24577" y="6484"/>
                  </a:cubicBezTo>
                  <a:cubicBezTo>
                    <a:pt x="25635" y="4967"/>
                    <a:pt x="25982" y="2973"/>
                    <a:pt x="25401" y="1222"/>
                  </a:cubicBezTo>
                  <a:cubicBezTo>
                    <a:pt x="25280" y="632"/>
                    <a:pt x="24699" y="164"/>
                    <a:pt x="24109" y="51"/>
                  </a:cubicBezTo>
                  <a:cubicBezTo>
                    <a:pt x="23838" y="17"/>
                    <a:pt x="23569" y="1"/>
                    <a:pt x="23303" y="1"/>
                  </a:cubicBezTo>
                  <a:cubicBezTo>
                    <a:pt x="21736" y="1"/>
                    <a:pt x="20282" y="585"/>
                    <a:pt x="19081" y="1690"/>
                  </a:cubicBezTo>
                  <a:cubicBezTo>
                    <a:pt x="17911" y="1222"/>
                    <a:pt x="16507" y="988"/>
                    <a:pt x="15215" y="988"/>
                  </a:cubicBezTo>
                  <a:cubicBezTo>
                    <a:pt x="13810" y="988"/>
                    <a:pt x="12528" y="1222"/>
                    <a:pt x="11235" y="1690"/>
                  </a:cubicBezTo>
                  <a:cubicBezTo>
                    <a:pt x="10139" y="585"/>
                    <a:pt x="8611" y="1"/>
                    <a:pt x="7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2"/>
          <p:cNvGrpSpPr/>
          <p:nvPr/>
        </p:nvGrpSpPr>
        <p:grpSpPr>
          <a:xfrm>
            <a:off x="721750" y="528588"/>
            <a:ext cx="613407" cy="665918"/>
            <a:chOff x="573674" y="519719"/>
            <a:chExt cx="637439" cy="692006"/>
          </a:xfrm>
        </p:grpSpPr>
        <p:sp>
          <p:nvSpPr>
            <p:cNvPr id="429" name="Google Shape;429;p32"/>
            <p:cNvSpPr/>
            <p:nvPr/>
          </p:nvSpPr>
          <p:spPr>
            <a:xfrm rot="-1119999">
              <a:off x="699196" y="708470"/>
              <a:ext cx="172018" cy="61546"/>
            </a:xfrm>
            <a:custGeom>
              <a:avLst/>
              <a:gdLst/>
              <a:ahLst/>
              <a:cxnLst/>
              <a:rect l="l" t="t" r="r" b="b"/>
              <a:pathLst>
                <a:path w="8301" h="2970" extrusionOk="0">
                  <a:moveTo>
                    <a:pt x="11" y="2156"/>
                  </a:moveTo>
                  <a:cubicBezTo>
                    <a:pt x="4" y="2157"/>
                    <a:pt x="1" y="2160"/>
                    <a:pt x="1" y="2165"/>
                  </a:cubicBezTo>
                  <a:cubicBezTo>
                    <a:pt x="4" y="2162"/>
                    <a:pt x="7" y="2159"/>
                    <a:pt x="11" y="2156"/>
                  </a:cubicBezTo>
                  <a:close/>
                  <a:moveTo>
                    <a:pt x="5265" y="1"/>
                  </a:moveTo>
                  <a:cubicBezTo>
                    <a:pt x="3799" y="1"/>
                    <a:pt x="1941" y="468"/>
                    <a:pt x="11" y="2156"/>
                  </a:cubicBezTo>
                  <a:lnTo>
                    <a:pt x="11" y="2156"/>
                  </a:lnTo>
                  <a:cubicBezTo>
                    <a:pt x="12" y="2156"/>
                    <a:pt x="13" y="2156"/>
                    <a:pt x="14" y="2156"/>
                  </a:cubicBezTo>
                  <a:cubicBezTo>
                    <a:pt x="169" y="2156"/>
                    <a:pt x="1608" y="2970"/>
                    <a:pt x="3491" y="2970"/>
                  </a:cubicBezTo>
                  <a:cubicBezTo>
                    <a:pt x="4957" y="2970"/>
                    <a:pt x="6693" y="2477"/>
                    <a:pt x="8301" y="721"/>
                  </a:cubicBezTo>
                  <a:cubicBezTo>
                    <a:pt x="8301" y="721"/>
                    <a:pt x="7085" y="1"/>
                    <a:pt x="5265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 rot="-1119999">
              <a:off x="892564" y="542257"/>
              <a:ext cx="116088" cy="216903"/>
            </a:xfrm>
            <a:custGeom>
              <a:avLst/>
              <a:gdLst/>
              <a:ahLst/>
              <a:cxnLst/>
              <a:rect l="l" t="t" r="r" b="b"/>
              <a:pathLst>
                <a:path w="5602" h="10467" extrusionOk="0">
                  <a:moveTo>
                    <a:pt x="2888" y="1"/>
                  </a:moveTo>
                  <a:lnTo>
                    <a:pt x="2888" y="1"/>
                  </a:lnTo>
                  <a:cubicBezTo>
                    <a:pt x="1" y="5601"/>
                    <a:pt x="1993" y="10293"/>
                    <a:pt x="1993" y="10466"/>
                  </a:cubicBezTo>
                  <a:cubicBezTo>
                    <a:pt x="5602" y="5602"/>
                    <a:pt x="2888" y="1"/>
                    <a:pt x="2888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 rot="-1119999">
              <a:off x="810155" y="560444"/>
              <a:ext cx="310238" cy="617885"/>
            </a:xfrm>
            <a:custGeom>
              <a:avLst/>
              <a:gdLst/>
              <a:ahLst/>
              <a:cxnLst/>
              <a:rect l="l" t="t" r="r" b="b"/>
              <a:pathLst>
                <a:path w="14971" h="29817" extrusionOk="0">
                  <a:moveTo>
                    <a:pt x="1" y="0"/>
                  </a:moveTo>
                  <a:lnTo>
                    <a:pt x="1" y="173"/>
                  </a:lnTo>
                  <a:cubicBezTo>
                    <a:pt x="1978" y="1617"/>
                    <a:pt x="3783" y="3421"/>
                    <a:pt x="5414" y="5413"/>
                  </a:cubicBezTo>
                  <a:cubicBezTo>
                    <a:pt x="7031" y="7391"/>
                    <a:pt x="8474" y="9556"/>
                    <a:pt x="9557" y="12083"/>
                  </a:cubicBezTo>
                  <a:cubicBezTo>
                    <a:pt x="9745" y="12443"/>
                    <a:pt x="9918" y="12631"/>
                    <a:pt x="9918" y="12992"/>
                  </a:cubicBezTo>
                  <a:cubicBezTo>
                    <a:pt x="10106" y="13353"/>
                    <a:pt x="10279" y="13714"/>
                    <a:pt x="10466" y="13887"/>
                  </a:cubicBezTo>
                  <a:cubicBezTo>
                    <a:pt x="10640" y="14609"/>
                    <a:pt x="11001" y="15330"/>
                    <a:pt x="11188" y="15879"/>
                  </a:cubicBezTo>
                  <a:cubicBezTo>
                    <a:pt x="11549" y="17323"/>
                    <a:pt x="12083" y="18578"/>
                    <a:pt x="12271" y="20022"/>
                  </a:cubicBezTo>
                  <a:cubicBezTo>
                    <a:pt x="12993" y="22909"/>
                    <a:pt x="13166" y="25984"/>
                    <a:pt x="13353" y="29044"/>
                  </a:cubicBezTo>
                  <a:cubicBezTo>
                    <a:pt x="13353" y="29493"/>
                    <a:pt x="13595" y="29816"/>
                    <a:pt x="13880" y="29816"/>
                  </a:cubicBezTo>
                  <a:cubicBezTo>
                    <a:pt x="13944" y="29816"/>
                    <a:pt x="14010" y="29800"/>
                    <a:pt x="14075" y="29766"/>
                  </a:cubicBezTo>
                  <a:cubicBezTo>
                    <a:pt x="14609" y="29766"/>
                    <a:pt x="14970" y="29044"/>
                    <a:pt x="14970" y="28510"/>
                  </a:cubicBezTo>
                  <a:cubicBezTo>
                    <a:pt x="14797" y="25262"/>
                    <a:pt x="14248" y="22187"/>
                    <a:pt x="13527" y="19300"/>
                  </a:cubicBezTo>
                  <a:cubicBezTo>
                    <a:pt x="13166" y="17857"/>
                    <a:pt x="12632" y="16601"/>
                    <a:pt x="12083" y="15157"/>
                  </a:cubicBezTo>
                  <a:cubicBezTo>
                    <a:pt x="11910" y="14609"/>
                    <a:pt x="11549" y="13887"/>
                    <a:pt x="11188" y="13353"/>
                  </a:cubicBezTo>
                  <a:cubicBezTo>
                    <a:pt x="11188" y="12992"/>
                    <a:pt x="11001" y="12631"/>
                    <a:pt x="10827" y="12270"/>
                  </a:cubicBezTo>
                  <a:cubicBezTo>
                    <a:pt x="10640" y="12083"/>
                    <a:pt x="10466" y="11722"/>
                    <a:pt x="10279" y="11361"/>
                  </a:cubicBezTo>
                  <a:cubicBezTo>
                    <a:pt x="9023" y="9022"/>
                    <a:pt x="7392" y="6857"/>
                    <a:pt x="5775" y="4865"/>
                  </a:cubicBezTo>
                  <a:cubicBezTo>
                    <a:pt x="3970" y="3060"/>
                    <a:pt x="2166" y="1256"/>
                    <a:pt x="17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 rot="-1119999">
              <a:off x="589433" y="540980"/>
              <a:ext cx="153181" cy="123652"/>
            </a:xfrm>
            <a:custGeom>
              <a:avLst/>
              <a:gdLst/>
              <a:ahLst/>
              <a:cxnLst/>
              <a:rect l="l" t="t" r="r" b="b"/>
              <a:pathLst>
                <a:path w="7392" h="5967" extrusionOk="0">
                  <a:moveTo>
                    <a:pt x="2" y="1"/>
                  </a:moveTo>
                  <a:cubicBezTo>
                    <a:pt x="1" y="1"/>
                    <a:pt x="1" y="2"/>
                    <a:pt x="1" y="5"/>
                  </a:cubicBezTo>
                  <a:cubicBezTo>
                    <a:pt x="2" y="5"/>
                    <a:pt x="4" y="5"/>
                    <a:pt x="6" y="5"/>
                  </a:cubicBezTo>
                  <a:lnTo>
                    <a:pt x="6" y="5"/>
                  </a:lnTo>
                  <a:cubicBezTo>
                    <a:pt x="4" y="2"/>
                    <a:pt x="3" y="1"/>
                    <a:pt x="2" y="1"/>
                  </a:cubicBezTo>
                  <a:close/>
                  <a:moveTo>
                    <a:pt x="6" y="5"/>
                  </a:moveTo>
                  <a:lnTo>
                    <a:pt x="6" y="5"/>
                  </a:lnTo>
                  <a:cubicBezTo>
                    <a:pt x="121" y="176"/>
                    <a:pt x="1980" y="5268"/>
                    <a:pt x="7218" y="5967"/>
                  </a:cubicBezTo>
                  <a:cubicBezTo>
                    <a:pt x="7391" y="5967"/>
                    <a:pt x="6136" y="369"/>
                    <a:pt x="6" y="5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rot="-1119999">
              <a:off x="935130" y="915656"/>
              <a:ext cx="183395" cy="84963"/>
            </a:xfrm>
            <a:custGeom>
              <a:avLst/>
              <a:gdLst/>
              <a:ahLst/>
              <a:cxnLst/>
              <a:rect l="l" t="t" r="r" b="b"/>
              <a:pathLst>
                <a:path w="8850" h="4100" extrusionOk="0">
                  <a:moveTo>
                    <a:pt x="2933" y="1"/>
                  </a:moveTo>
                  <a:cubicBezTo>
                    <a:pt x="2059" y="1"/>
                    <a:pt x="1083" y="158"/>
                    <a:pt x="1" y="540"/>
                  </a:cubicBezTo>
                  <a:cubicBezTo>
                    <a:pt x="1" y="540"/>
                    <a:pt x="2022" y="4099"/>
                    <a:pt x="5865" y="4099"/>
                  </a:cubicBezTo>
                  <a:cubicBezTo>
                    <a:pt x="6761" y="4099"/>
                    <a:pt x="7757" y="3905"/>
                    <a:pt x="8849" y="3427"/>
                  </a:cubicBezTo>
                  <a:cubicBezTo>
                    <a:pt x="8849" y="3427"/>
                    <a:pt x="7009" y="1"/>
                    <a:pt x="293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rot="-1119999">
              <a:off x="743268" y="884049"/>
              <a:ext cx="149596" cy="68509"/>
            </a:xfrm>
            <a:custGeom>
              <a:avLst/>
              <a:gdLst/>
              <a:ahLst/>
              <a:cxnLst/>
              <a:rect l="l" t="t" r="r" b="b"/>
              <a:pathLst>
                <a:path w="7219" h="3306" extrusionOk="0">
                  <a:moveTo>
                    <a:pt x="5983" y="1"/>
                  </a:moveTo>
                  <a:cubicBezTo>
                    <a:pt x="4585" y="1"/>
                    <a:pt x="2215" y="454"/>
                    <a:pt x="1" y="3023"/>
                  </a:cubicBezTo>
                  <a:cubicBezTo>
                    <a:pt x="1" y="3023"/>
                    <a:pt x="757" y="3305"/>
                    <a:pt x="1848" y="3305"/>
                  </a:cubicBezTo>
                  <a:cubicBezTo>
                    <a:pt x="3368" y="3305"/>
                    <a:pt x="5538" y="2757"/>
                    <a:pt x="7219" y="136"/>
                  </a:cubicBezTo>
                  <a:cubicBezTo>
                    <a:pt x="7219" y="136"/>
                    <a:pt x="6746" y="1"/>
                    <a:pt x="598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rot="-1119999">
              <a:off x="860320" y="853389"/>
              <a:ext cx="82289" cy="157077"/>
            </a:xfrm>
            <a:custGeom>
              <a:avLst/>
              <a:gdLst/>
              <a:ahLst/>
              <a:cxnLst/>
              <a:rect l="l" t="t" r="r" b="b"/>
              <a:pathLst>
                <a:path w="3971" h="7580" extrusionOk="0">
                  <a:moveTo>
                    <a:pt x="3075" y="1"/>
                  </a:moveTo>
                  <a:cubicBezTo>
                    <a:pt x="3075" y="174"/>
                    <a:pt x="0" y="2527"/>
                    <a:pt x="361" y="7580"/>
                  </a:cubicBezTo>
                  <a:cubicBezTo>
                    <a:pt x="361" y="7580"/>
                    <a:pt x="3970" y="4692"/>
                    <a:pt x="3075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rot="-1119999">
              <a:off x="767480" y="789604"/>
              <a:ext cx="115777" cy="79036"/>
            </a:xfrm>
            <a:custGeom>
              <a:avLst/>
              <a:gdLst/>
              <a:ahLst/>
              <a:cxnLst/>
              <a:rect l="l" t="t" r="r" b="b"/>
              <a:pathLst>
                <a:path w="5587" h="3814" extrusionOk="0">
                  <a:moveTo>
                    <a:pt x="434" y="1"/>
                  </a:moveTo>
                  <a:cubicBezTo>
                    <a:pt x="162" y="1"/>
                    <a:pt x="0" y="23"/>
                    <a:pt x="0" y="23"/>
                  </a:cubicBezTo>
                  <a:cubicBezTo>
                    <a:pt x="1684" y="3551"/>
                    <a:pt x="4552" y="3813"/>
                    <a:pt x="5365" y="3813"/>
                  </a:cubicBezTo>
                  <a:cubicBezTo>
                    <a:pt x="5507" y="3813"/>
                    <a:pt x="5587" y="3805"/>
                    <a:pt x="5587" y="3805"/>
                  </a:cubicBezTo>
                  <a:cubicBezTo>
                    <a:pt x="4297" y="350"/>
                    <a:pt x="1509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rot="-1119999">
              <a:off x="848317" y="820347"/>
              <a:ext cx="179499" cy="42626"/>
            </a:xfrm>
            <a:custGeom>
              <a:avLst/>
              <a:gdLst/>
              <a:ahLst/>
              <a:cxnLst/>
              <a:rect l="l" t="t" r="r" b="b"/>
              <a:pathLst>
                <a:path w="8662" h="2057" extrusionOk="0">
                  <a:moveTo>
                    <a:pt x="4683" y="0"/>
                  </a:moveTo>
                  <a:cubicBezTo>
                    <a:pt x="3435" y="0"/>
                    <a:pt x="1924" y="363"/>
                    <a:pt x="188" y="1523"/>
                  </a:cubicBezTo>
                  <a:lnTo>
                    <a:pt x="0" y="1523"/>
                  </a:lnTo>
                  <a:lnTo>
                    <a:pt x="188" y="1696"/>
                  </a:lnTo>
                  <a:lnTo>
                    <a:pt x="188" y="2057"/>
                  </a:lnTo>
                  <a:cubicBezTo>
                    <a:pt x="1822" y="902"/>
                    <a:pt x="3352" y="543"/>
                    <a:pt x="4635" y="543"/>
                  </a:cubicBezTo>
                  <a:cubicBezTo>
                    <a:pt x="6752" y="543"/>
                    <a:pt x="8193" y="1523"/>
                    <a:pt x="8301" y="1523"/>
                  </a:cubicBezTo>
                  <a:cubicBezTo>
                    <a:pt x="8301" y="1580"/>
                    <a:pt x="8321" y="1600"/>
                    <a:pt x="8349" y="1600"/>
                  </a:cubicBezTo>
                  <a:cubicBezTo>
                    <a:pt x="8405" y="1600"/>
                    <a:pt x="8488" y="1523"/>
                    <a:pt x="8488" y="1523"/>
                  </a:cubicBezTo>
                  <a:cubicBezTo>
                    <a:pt x="8662" y="1523"/>
                    <a:pt x="8662" y="1523"/>
                    <a:pt x="8662" y="1335"/>
                  </a:cubicBezTo>
                  <a:cubicBezTo>
                    <a:pt x="8662" y="1335"/>
                    <a:pt x="8301" y="1162"/>
                    <a:pt x="7940" y="801"/>
                  </a:cubicBezTo>
                  <a:cubicBezTo>
                    <a:pt x="7260" y="504"/>
                    <a:pt x="6154" y="0"/>
                    <a:pt x="4683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376;p32">
            <a:extLst>
              <a:ext uri="{FF2B5EF4-FFF2-40B4-BE49-F238E27FC236}">
                <a16:creationId xmlns:a16="http://schemas.microsoft.com/office/drawing/2014/main" id="{97B2724C-2A8C-4CF4-83FC-D103A19FCB9E}"/>
              </a:ext>
            </a:extLst>
          </p:cNvPr>
          <p:cNvSpPr txBox="1">
            <a:spLocks/>
          </p:cNvSpPr>
          <p:nvPr/>
        </p:nvSpPr>
        <p:spPr>
          <a:xfrm>
            <a:off x="1470550" y="1780485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ໂຄງສ້າງຂໍ້ມູນແບບ</a:t>
            </a:r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Hash</a:t>
            </a:r>
          </a:p>
        </p:txBody>
      </p:sp>
      <p:sp>
        <p:nvSpPr>
          <p:cNvPr id="70" name="Google Shape;376;p32">
            <a:extLst>
              <a:ext uri="{FF2B5EF4-FFF2-40B4-BE49-F238E27FC236}">
                <a16:creationId xmlns:a16="http://schemas.microsoft.com/office/drawing/2014/main" id="{0DCE1B29-07BC-4964-88EA-8842FE9598E7}"/>
              </a:ext>
            </a:extLst>
          </p:cNvPr>
          <p:cNvSpPr txBox="1">
            <a:spLocks/>
          </p:cNvSpPr>
          <p:nvPr/>
        </p:nvSpPr>
        <p:spPr>
          <a:xfrm>
            <a:off x="1470550" y="2218121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ຫຼັກການພື້ນຖານຂອງ </a:t>
            </a:r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Hash</a:t>
            </a:r>
          </a:p>
        </p:txBody>
      </p:sp>
      <p:sp>
        <p:nvSpPr>
          <p:cNvPr id="71" name="Google Shape;376;p32">
            <a:extLst>
              <a:ext uri="{FF2B5EF4-FFF2-40B4-BE49-F238E27FC236}">
                <a16:creationId xmlns:a16="http://schemas.microsoft.com/office/drawing/2014/main" id="{8EB753AD-F8BE-42E8-A500-6226237D5325}"/>
              </a:ext>
            </a:extLst>
          </p:cNvPr>
          <p:cNvSpPr txBox="1">
            <a:spLocks/>
          </p:cNvSpPr>
          <p:nvPr/>
        </p:nvSpPr>
        <p:spPr>
          <a:xfrm>
            <a:off x="1484950" y="2681765"/>
            <a:ext cx="402305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ການດຳເນີນການກັບໂຄງສ້າງຂໍ້ມູນແບບ</a:t>
            </a:r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Hash</a:t>
            </a:r>
          </a:p>
        </p:txBody>
      </p:sp>
      <p:sp>
        <p:nvSpPr>
          <p:cNvPr id="72" name="Google Shape;392;p32">
            <a:extLst>
              <a:ext uri="{FF2B5EF4-FFF2-40B4-BE49-F238E27FC236}">
                <a16:creationId xmlns:a16="http://schemas.microsoft.com/office/drawing/2014/main" id="{880D834B-D160-4DA0-87A7-B743F1CC61D2}"/>
              </a:ext>
            </a:extLst>
          </p:cNvPr>
          <p:cNvSpPr txBox="1">
            <a:spLocks/>
          </p:cNvSpPr>
          <p:nvPr/>
        </p:nvSpPr>
        <p:spPr>
          <a:xfrm>
            <a:off x="822719" y="4146999"/>
            <a:ext cx="670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Knewave"/>
              <a:buNone/>
              <a:defRPr sz="3000" b="0" i="0" u="none" strike="noStrike" cap="none">
                <a:solidFill>
                  <a:schemeClr val="dk1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owlby One"/>
              <a:buNone/>
              <a:defRPr sz="30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3" name="Google Shape;376;p32">
            <a:extLst>
              <a:ext uri="{FF2B5EF4-FFF2-40B4-BE49-F238E27FC236}">
                <a16:creationId xmlns:a16="http://schemas.microsoft.com/office/drawing/2014/main" id="{2B9A5FEA-521F-4126-9262-6191F30A3C04}"/>
              </a:ext>
            </a:extLst>
          </p:cNvPr>
          <p:cNvSpPr txBox="1">
            <a:spLocks/>
          </p:cNvSpPr>
          <p:nvPr/>
        </p:nvSpPr>
        <p:spPr>
          <a:xfrm>
            <a:off x="1470550" y="3143792"/>
            <a:ext cx="539825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Hash Function (Direct,Subtraction…)</a:t>
            </a:r>
          </a:p>
        </p:txBody>
      </p:sp>
      <p:sp>
        <p:nvSpPr>
          <p:cNvPr id="74" name="Google Shape;376;p32">
            <a:extLst>
              <a:ext uri="{FF2B5EF4-FFF2-40B4-BE49-F238E27FC236}">
                <a16:creationId xmlns:a16="http://schemas.microsoft.com/office/drawing/2014/main" id="{719C6987-7939-40CD-85DF-1F85A8084F3D}"/>
              </a:ext>
            </a:extLst>
          </p:cNvPr>
          <p:cNvSpPr txBox="1">
            <a:spLocks/>
          </p:cNvSpPr>
          <p:nvPr/>
        </p:nvSpPr>
        <p:spPr>
          <a:xfrm>
            <a:off x="1470550" y="3684719"/>
            <a:ext cx="402305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ການແກ້ໄຂບັນຫາການຕຳກັນຂອງທີ່ຢູ່ຂໍ້ມູນ</a:t>
            </a:r>
            <a:endParaRPr lang="en-US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5" name="Google Shape;376;p32">
            <a:extLst>
              <a:ext uri="{FF2B5EF4-FFF2-40B4-BE49-F238E27FC236}">
                <a16:creationId xmlns:a16="http://schemas.microsoft.com/office/drawing/2014/main" id="{583ED6CC-88CD-496B-8F97-F9BD431F33FA}"/>
              </a:ext>
            </a:extLst>
          </p:cNvPr>
          <p:cNvSpPr txBox="1">
            <a:spLocks/>
          </p:cNvSpPr>
          <p:nvPr/>
        </p:nvSpPr>
        <p:spPr>
          <a:xfrm>
            <a:off x="1470550" y="4159373"/>
            <a:ext cx="402305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Rehashing </a:t>
            </a:r>
            <a:r>
              <a:rPr lang="lo-LA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ແລະ</a:t>
            </a:r>
            <a:r>
              <a:rPr lang="en-US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Extendible Hashing</a:t>
            </a:r>
          </a:p>
        </p:txBody>
      </p:sp>
    </p:spTree>
    <p:extLst>
      <p:ext uri="{BB962C8B-B14F-4D97-AF65-F5344CB8AC3E}">
        <p14:creationId xmlns:p14="http://schemas.microsoft.com/office/powerpoint/2010/main" val="1216698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window dir="ver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31975" y="2633556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Rehashing </a:t>
            </a:r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ແລະ</a:t>
            </a:r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Extendible Hashing</a:t>
            </a: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19567" y="1234985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51" name="Google Shape;4728;p64">
            <a:extLst>
              <a:ext uri="{FF2B5EF4-FFF2-40B4-BE49-F238E27FC236}">
                <a16:creationId xmlns:a16="http://schemas.microsoft.com/office/drawing/2014/main" id="{C2F51267-D0E0-48AB-8D67-9F4AC7F9FB68}"/>
              </a:ext>
            </a:extLst>
          </p:cNvPr>
          <p:cNvGrpSpPr/>
          <p:nvPr/>
        </p:nvGrpSpPr>
        <p:grpSpPr>
          <a:xfrm>
            <a:off x="4153148" y="3694044"/>
            <a:ext cx="837703" cy="780516"/>
            <a:chOff x="1841407" y="1995382"/>
            <a:chExt cx="615673" cy="573643"/>
          </a:xfrm>
        </p:grpSpPr>
        <p:sp>
          <p:nvSpPr>
            <p:cNvPr id="52" name="Google Shape;4729;p64">
              <a:extLst>
                <a:ext uri="{FF2B5EF4-FFF2-40B4-BE49-F238E27FC236}">
                  <a16:creationId xmlns:a16="http://schemas.microsoft.com/office/drawing/2014/main" id="{B5A16086-AF02-4048-B286-318A3194FEC3}"/>
                </a:ext>
              </a:extLst>
            </p:cNvPr>
            <p:cNvSpPr/>
            <p:nvPr/>
          </p:nvSpPr>
          <p:spPr>
            <a:xfrm>
              <a:off x="1881329" y="2381126"/>
              <a:ext cx="214867" cy="97684"/>
            </a:xfrm>
            <a:custGeom>
              <a:avLst/>
              <a:gdLst/>
              <a:ahLst/>
              <a:cxnLst/>
              <a:rect l="l" t="t" r="r" b="b"/>
              <a:pathLst>
                <a:path w="9069" h="4123" extrusionOk="0">
                  <a:moveTo>
                    <a:pt x="8231" y="0"/>
                  </a:moveTo>
                  <a:cubicBezTo>
                    <a:pt x="7995" y="0"/>
                    <a:pt x="7778" y="183"/>
                    <a:pt x="7616" y="422"/>
                  </a:cubicBezTo>
                  <a:cubicBezTo>
                    <a:pt x="7168" y="1434"/>
                    <a:pt x="6272" y="2106"/>
                    <a:pt x="5600" y="2330"/>
                  </a:cubicBezTo>
                  <a:cubicBezTo>
                    <a:pt x="5260" y="2330"/>
                    <a:pt x="4812" y="2214"/>
                    <a:pt x="4480" y="1882"/>
                  </a:cubicBezTo>
                  <a:cubicBezTo>
                    <a:pt x="3891" y="1364"/>
                    <a:pt x="3206" y="1090"/>
                    <a:pt x="2517" y="1090"/>
                  </a:cubicBezTo>
                  <a:cubicBezTo>
                    <a:pt x="2158" y="1090"/>
                    <a:pt x="1799" y="1164"/>
                    <a:pt x="1452" y="1318"/>
                  </a:cubicBezTo>
                  <a:cubicBezTo>
                    <a:pt x="556" y="1766"/>
                    <a:pt x="0" y="2554"/>
                    <a:pt x="0" y="3450"/>
                  </a:cubicBezTo>
                  <a:cubicBezTo>
                    <a:pt x="0" y="3898"/>
                    <a:pt x="332" y="4122"/>
                    <a:pt x="780" y="4122"/>
                  </a:cubicBezTo>
                  <a:cubicBezTo>
                    <a:pt x="1120" y="4122"/>
                    <a:pt x="1452" y="3898"/>
                    <a:pt x="1452" y="3450"/>
                  </a:cubicBezTo>
                  <a:cubicBezTo>
                    <a:pt x="1452" y="2886"/>
                    <a:pt x="1792" y="2662"/>
                    <a:pt x="2016" y="2662"/>
                  </a:cubicBezTo>
                  <a:cubicBezTo>
                    <a:pt x="2144" y="2575"/>
                    <a:pt x="2323" y="2522"/>
                    <a:pt x="2527" y="2522"/>
                  </a:cubicBezTo>
                  <a:cubicBezTo>
                    <a:pt x="2851" y="2522"/>
                    <a:pt x="3238" y="2656"/>
                    <a:pt x="3584" y="3002"/>
                  </a:cubicBezTo>
                  <a:cubicBezTo>
                    <a:pt x="4147" y="3468"/>
                    <a:pt x="4786" y="3701"/>
                    <a:pt x="5442" y="3701"/>
                  </a:cubicBezTo>
                  <a:cubicBezTo>
                    <a:pt x="5569" y="3701"/>
                    <a:pt x="5697" y="3692"/>
                    <a:pt x="5824" y="3674"/>
                  </a:cubicBezTo>
                  <a:cubicBezTo>
                    <a:pt x="7276" y="3450"/>
                    <a:pt x="8396" y="2106"/>
                    <a:pt x="8844" y="986"/>
                  </a:cubicBezTo>
                  <a:cubicBezTo>
                    <a:pt x="9068" y="646"/>
                    <a:pt x="8961" y="198"/>
                    <a:pt x="8513" y="90"/>
                  </a:cubicBezTo>
                  <a:cubicBezTo>
                    <a:pt x="8417" y="28"/>
                    <a:pt x="8323" y="0"/>
                    <a:pt x="823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30;p64">
              <a:extLst>
                <a:ext uri="{FF2B5EF4-FFF2-40B4-BE49-F238E27FC236}">
                  <a16:creationId xmlns:a16="http://schemas.microsoft.com/office/drawing/2014/main" id="{68CD803F-13BC-42F6-B307-BB0C59767809}"/>
                </a:ext>
              </a:extLst>
            </p:cNvPr>
            <p:cNvSpPr/>
            <p:nvPr/>
          </p:nvSpPr>
          <p:spPr>
            <a:xfrm>
              <a:off x="1881329" y="2446945"/>
              <a:ext cx="37174" cy="31866"/>
            </a:xfrm>
            <a:custGeom>
              <a:avLst/>
              <a:gdLst/>
              <a:ahLst/>
              <a:cxnLst/>
              <a:rect l="l" t="t" r="r" b="b"/>
              <a:pathLst>
                <a:path w="1569" h="1345" extrusionOk="0">
                  <a:moveTo>
                    <a:pt x="108" y="0"/>
                  </a:moveTo>
                  <a:cubicBezTo>
                    <a:pt x="108" y="224"/>
                    <a:pt x="0" y="448"/>
                    <a:pt x="0" y="672"/>
                  </a:cubicBezTo>
                  <a:cubicBezTo>
                    <a:pt x="0" y="1120"/>
                    <a:pt x="332" y="1344"/>
                    <a:pt x="780" y="1344"/>
                  </a:cubicBezTo>
                  <a:cubicBezTo>
                    <a:pt x="1120" y="1344"/>
                    <a:pt x="1452" y="1120"/>
                    <a:pt x="1452" y="672"/>
                  </a:cubicBezTo>
                  <a:cubicBezTo>
                    <a:pt x="1452" y="556"/>
                    <a:pt x="1452" y="448"/>
                    <a:pt x="1568" y="332"/>
                  </a:cubicBezTo>
                  <a:cubicBezTo>
                    <a:pt x="1120" y="0"/>
                    <a:pt x="556" y="0"/>
                    <a:pt x="108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31;p64">
              <a:extLst>
                <a:ext uri="{FF2B5EF4-FFF2-40B4-BE49-F238E27FC236}">
                  <a16:creationId xmlns:a16="http://schemas.microsoft.com/office/drawing/2014/main" id="{EED22E4D-5A5B-4F17-B31F-8D3B622E28A9}"/>
                </a:ext>
              </a:extLst>
            </p:cNvPr>
            <p:cNvSpPr/>
            <p:nvPr/>
          </p:nvSpPr>
          <p:spPr>
            <a:xfrm>
              <a:off x="2053695" y="2413964"/>
              <a:ext cx="79654" cy="147012"/>
            </a:xfrm>
            <a:custGeom>
              <a:avLst/>
              <a:gdLst/>
              <a:ahLst/>
              <a:cxnLst/>
              <a:rect l="l" t="t" r="r" b="b"/>
              <a:pathLst>
                <a:path w="3362" h="6205" extrusionOk="0">
                  <a:moveTo>
                    <a:pt x="1679" y="1"/>
                  </a:moveTo>
                  <a:cubicBezTo>
                    <a:pt x="1492" y="1"/>
                    <a:pt x="1301" y="50"/>
                    <a:pt x="1121" y="156"/>
                  </a:cubicBezTo>
                  <a:cubicBezTo>
                    <a:pt x="566" y="380"/>
                    <a:pt x="341" y="1052"/>
                    <a:pt x="673" y="1616"/>
                  </a:cubicBezTo>
                  <a:cubicBezTo>
                    <a:pt x="1014" y="2288"/>
                    <a:pt x="566" y="3633"/>
                    <a:pt x="225" y="4636"/>
                  </a:cubicBezTo>
                  <a:cubicBezTo>
                    <a:pt x="1" y="5308"/>
                    <a:pt x="341" y="5873"/>
                    <a:pt x="897" y="6097"/>
                  </a:cubicBezTo>
                  <a:cubicBezTo>
                    <a:pt x="1014" y="6204"/>
                    <a:pt x="1121" y="6204"/>
                    <a:pt x="1238" y="6204"/>
                  </a:cubicBezTo>
                  <a:cubicBezTo>
                    <a:pt x="1793" y="6204"/>
                    <a:pt x="2134" y="5873"/>
                    <a:pt x="2358" y="5425"/>
                  </a:cubicBezTo>
                  <a:cubicBezTo>
                    <a:pt x="2913" y="3857"/>
                    <a:pt x="3361" y="2064"/>
                    <a:pt x="2689" y="604"/>
                  </a:cubicBezTo>
                  <a:cubicBezTo>
                    <a:pt x="2463" y="226"/>
                    <a:pt x="2080" y="1"/>
                    <a:pt x="167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32;p64">
              <a:extLst>
                <a:ext uri="{FF2B5EF4-FFF2-40B4-BE49-F238E27FC236}">
                  <a16:creationId xmlns:a16="http://schemas.microsoft.com/office/drawing/2014/main" id="{A9781B8F-5F40-4033-B26E-86196209A0F2}"/>
                </a:ext>
              </a:extLst>
            </p:cNvPr>
            <p:cNvSpPr/>
            <p:nvPr/>
          </p:nvSpPr>
          <p:spPr>
            <a:xfrm>
              <a:off x="1894479" y="2293794"/>
              <a:ext cx="177931" cy="94794"/>
            </a:xfrm>
            <a:custGeom>
              <a:avLst/>
              <a:gdLst/>
              <a:ahLst/>
              <a:cxnLst/>
              <a:rect l="l" t="t" r="r" b="b"/>
              <a:pathLst>
                <a:path w="7510" h="4001" extrusionOk="0">
                  <a:moveTo>
                    <a:pt x="1330" y="1"/>
                  </a:moveTo>
                  <a:cubicBezTo>
                    <a:pt x="1112" y="1"/>
                    <a:pt x="885" y="64"/>
                    <a:pt x="673" y="192"/>
                  </a:cubicBezTo>
                  <a:cubicBezTo>
                    <a:pt x="225" y="524"/>
                    <a:pt x="1" y="1196"/>
                    <a:pt x="341" y="1760"/>
                  </a:cubicBezTo>
                  <a:cubicBezTo>
                    <a:pt x="1345" y="3436"/>
                    <a:pt x="2913" y="4000"/>
                    <a:pt x="4481" y="4000"/>
                  </a:cubicBezTo>
                  <a:cubicBezTo>
                    <a:pt x="5269" y="4000"/>
                    <a:pt x="6165" y="3776"/>
                    <a:pt x="6721" y="3436"/>
                  </a:cubicBezTo>
                  <a:cubicBezTo>
                    <a:pt x="7286" y="3212"/>
                    <a:pt x="7510" y="2432"/>
                    <a:pt x="7286" y="1984"/>
                  </a:cubicBezTo>
                  <a:cubicBezTo>
                    <a:pt x="7033" y="1565"/>
                    <a:pt x="6598" y="1334"/>
                    <a:pt x="6163" y="1334"/>
                  </a:cubicBezTo>
                  <a:cubicBezTo>
                    <a:pt x="6012" y="1334"/>
                    <a:pt x="5861" y="1362"/>
                    <a:pt x="5717" y="1420"/>
                  </a:cubicBezTo>
                  <a:cubicBezTo>
                    <a:pt x="5512" y="1576"/>
                    <a:pt x="5001" y="1777"/>
                    <a:pt x="4399" y="1777"/>
                  </a:cubicBezTo>
                  <a:cubicBezTo>
                    <a:pt x="3687" y="1777"/>
                    <a:pt x="2848" y="1495"/>
                    <a:pt x="2241" y="524"/>
                  </a:cubicBezTo>
                  <a:cubicBezTo>
                    <a:pt x="2034" y="177"/>
                    <a:pt x="1694" y="1"/>
                    <a:pt x="133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33;p64">
              <a:extLst>
                <a:ext uri="{FF2B5EF4-FFF2-40B4-BE49-F238E27FC236}">
                  <a16:creationId xmlns:a16="http://schemas.microsoft.com/office/drawing/2014/main" id="{BE6FFB9A-27F5-4CED-91C6-DF47247643B2}"/>
                </a:ext>
              </a:extLst>
            </p:cNvPr>
            <p:cNvSpPr/>
            <p:nvPr/>
          </p:nvSpPr>
          <p:spPr>
            <a:xfrm>
              <a:off x="2162611" y="2413822"/>
              <a:ext cx="71575" cy="147154"/>
            </a:xfrm>
            <a:custGeom>
              <a:avLst/>
              <a:gdLst/>
              <a:ahLst/>
              <a:cxnLst/>
              <a:rect l="l" t="t" r="r" b="b"/>
              <a:pathLst>
                <a:path w="3021" h="6211" extrusionOk="0">
                  <a:moveTo>
                    <a:pt x="1220" y="1"/>
                  </a:moveTo>
                  <a:cubicBezTo>
                    <a:pt x="876" y="1"/>
                    <a:pt x="530" y="174"/>
                    <a:pt x="332" y="502"/>
                  </a:cubicBezTo>
                  <a:cubicBezTo>
                    <a:pt x="1" y="950"/>
                    <a:pt x="108" y="1622"/>
                    <a:pt x="556" y="1954"/>
                  </a:cubicBezTo>
                  <a:cubicBezTo>
                    <a:pt x="673" y="2294"/>
                    <a:pt x="897" y="3522"/>
                    <a:pt x="449" y="4642"/>
                  </a:cubicBezTo>
                  <a:cubicBezTo>
                    <a:pt x="225" y="5314"/>
                    <a:pt x="556" y="5879"/>
                    <a:pt x="1121" y="6103"/>
                  </a:cubicBezTo>
                  <a:cubicBezTo>
                    <a:pt x="1228" y="6210"/>
                    <a:pt x="1345" y="6210"/>
                    <a:pt x="1452" y="6210"/>
                  </a:cubicBezTo>
                  <a:cubicBezTo>
                    <a:pt x="2017" y="6210"/>
                    <a:pt x="2348" y="5879"/>
                    <a:pt x="2572" y="5431"/>
                  </a:cubicBezTo>
                  <a:cubicBezTo>
                    <a:pt x="2913" y="4535"/>
                    <a:pt x="3020" y="3522"/>
                    <a:pt x="2913" y="2518"/>
                  </a:cubicBezTo>
                  <a:cubicBezTo>
                    <a:pt x="2796" y="1730"/>
                    <a:pt x="2572" y="726"/>
                    <a:pt x="1900" y="278"/>
                  </a:cubicBezTo>
                  <a:cubicBezTo>
                    <a:pt x="1713" y="91"/>
                    <a:pt x="1467" y="1"/>
                    <a:pt x="122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34;p64">
              <a:extLst>
                <a:ext uri="{FF2B5EF4-FFF2-40B4-BE49-F238E27FC236}">
                  <a16:creationId xmlns:a16="http://schemas.microsoft.com/office/drawing/2014/main" id="{EB2C961A-89CA-435E-925B-BBB91B83A3C8}"/>
                </a:ext>
              </a:extLst>
            </p:cNvPr>
            <p:cNvSpPr/>
            <p:nvPr/>
          </p:nvSpPr>
          <p:spPr>
            <a:xfrm>
              <a:off x="2205069" y="2324879"/>
              <a:ext cx="175182" cy="95552"/>
            </a:xfrm>
            <a:custGeom>
              <a:avLst/>
              <a:gdLst/>
              <a:ahLst/>
              <a:cxnLst/>
              <a:rect l="l" t="t" r="r" b="b"/>
              <a:pathLst>
                <a:path w="7394" h="4033" extrusionOk="0">
                  <a:moveTo>
                    <a:pt x="1121" y="0"/>
                  </a:moveTo>
                  <a:cubicBezTo>
                    <a:pt x="449" y="0"/>
                    <a:pt x="1" y="556"/>
                    <a:pt x="1" y="1228"/>
                  </a:cubicBezTo>
                  <a:cubicBezTo>
                    <a:pt x="108" y="2124"/>
                    <a:pt x="673" y="3020"/>
                    <a:pt x="1793" y="3584"/>
                  </a:cubicBezTo>
                  <a:cubicBezTo>
                    <a:pt x="2348" y="3808"/>
                    <a:pt x="3021" y="4032"/>
                    <a:pt x="3917" y="4032"/>
                  </a:cubicBezTo>
                  <a:cubicBezTo>
                    <a:pt x="4813" y="4032"/>
                    <a:pt x="5825" y="3808"/>
                    <a:pt x="6721" y="3136"/>
                  </a:cubicBezTo>
                  <a:cubicBezTo>
                    <a:pt x="7169" y="2796"/>
                    <a:pt x="7393" y="2124"/>
                    <a:pt x="6945" y="1568"/>
                  </a:cubicBezTo>
                  <a:cubicBezTo>
                    <a:pt x="6739" y="1297"/>
                    <a:pt x="6411" y="1147"/>
                    <a:pt x="6060" y="1147"/>
                  </a:cubicBezTo>
                  <a:cubicBezTo>
                    <a:pt x="5833" y="1147"/>
                    <a:pt x="5596" y="1210"/>
                    <a:pt x="5377" y="1344"/>
                  </a:cubicBezTo>
                  <a:cubicBezTo>
                    <a:pt x="4932" y="1658"/>
                    <a:pt x="4382" y="1794"/>
                    <a:pt x="3847" y="1794"/>
                  </a:cubicBezTo>
                  <a:cubicBezTo>
                    <a:pt x="3433" y="1794"/>
                    <a:pt x="3029" y="1713"/>
                    <a:pt x="2689" y="1568"/>
                  </a:cubicBezTo>
                  <a:cubicBezTo>
                    <a:pt x="2465" y="1344"/>
                    <a:pt x="2241" y="1228"/>
                    <a:pt x="2241" y="1120"/>
                  </a:cubicBezTo>
                  <a:cubicBezTo>
                    <a:pt x="2241" y="448"/>
                    <a:pt x="1676" y="0"/>
                    <a:pt x="112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35;p64">
              <a:extLst>
                <a:ext uri="{FF2B5EF4-FFF2-40B4-BE49-F238E27FC236}">
                  <a16:creationId xmlns:a16="http://schemas.microsoft.com/office/drawing/2014/main" id="{6917F380-3B03-4365-B903-B608F7FC9BB4}"/>
                </a:ext>
              </a:extLst>
            </p:cNvPr>
            <p:cNvSpPr/>
            <p:nvPr/>
          </p:nvSpPr>
          <p:spPr>
            <a:xfrm>
              <a:off x="2335001" y="2403729"/>
              <a:ext cx="111473" cy="78659"/>
            </a:xfrm>
            <a:custGeom>
              <a:avLst/>
              <a:gdLst/>
              <a:ahLst/>
              <a:cxnLst/>
              <a:rect l="l" t="t" r="r" b="b"/>
              <a:pathLst>
                <a:path w="4705" h="3320" extrusionOk="0">
                  <a:moveTo>
                    <a:pt x="3624" y="0"/>
                  </a:moveTo>
                  <a:cubicBezTo>
                    <a:pt x="3570" y="0"/>
                    <a:pt x="3520" y="10"/>
                    <a:pt x="3477" y="32"/>
                  </a:cubicBezTo>
                  <a:lnTo>
                    <a:pt x="449" y="1152"/>
                  </a:lnTo>
                  <a:cubicBezTo>
                    <a:pt x="117" y="1260"/>
                    <a:pt x="1" y="1600"/>
                    <a:pt x="117" y="1932"/>
                  </a:cubicBezTo>
                  <a:lnTo>
                    <a:pt x="449" y="2944"/>
                  </a:lnTo>
                  <a:cubicBezTo>
                    <a:pt x="536" y="3192"/>
                    <a:pt x="743" y="3320"/>
                    <a:pt x="984" y="3320"/>
                  </a:cubicBezTo>
                  <a:cubicBezTo>
                    <a:pt x="1066" y="3320"/>
                    <a:pt x="1151" y="3305"/>
                    <a:pt x="1237" y="3276"/>
                  </a:cubicBezTo>
                  <a:lnTo>
                    <a:pt x="4257" y="2156"/>
                  </a:lnTo>
                  <a:cubicBezTo>
                    <a:pt x="4481" y="2048"/>
                    <a:pt x="4705" y="1708"/>
                    <a:pt x="4597" y="1376"/>
                  </a:cubicBezTo>
                  <a:lnTo>
                    <a:pt x="4257" y="364"/>
                  </a:lnTo>
                  <a:cubicBezTo>
                    <a:pt x="4170" y="182"/>
                    <a:pt x="3858" y="0"/>
                    <a:pt x="3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36;p64">
              <a:extLst>
                <a:ext uri="{FF2B5EF4-FFF2-40B4-BE49-F238E27FC236}">
                  <a16:creationId xmlns:a16="http://schemas.microsoft.com/office/drawing/2014/main" id="{98952C59-A382-489E-B8B4-B6F289401603}"/>
                </a:ext>
              </a:extLst>
            </p:cNvPr>
            <p:cNvSpPr/>
            <p:nvPr/>
          </p:nvSpPr>
          <p:spPr>
            <a:xfrm>
              <a:off x="2284701" y="2265457"/>
              <a:ext cx="111473" cy="78635"/>
            </a:xfrm>
            <a:custGeom>
              <a:avLst/>
              <a:gdLst/>
              <a:ahLst/>
              <a:cxnLst/>
              <a:rect l="l" t="t" r="r" b="b"/>
              <a:pathLst>
                <a:path w="4705" h="3319" extrusionOk="0">
                  <a:moveTo>
                    <a:pt x="3654" y="0"/>
                  </a:moveTo>
                  <a:cubicBezTo>
                    <a:pt x="3588" y="0"/>
                    <a:pt x="3524" y="15"/>
                    <a:pt x="3468" y="44"/>
                  </a:cubicBezTo>
                  <a:lnTo>
                    <a:pt x="448" y="1164"/>
                  </a:lnTo>
                  <a:cubicBezTo>
                    <a:pt x="108" y="1272"/>
                    <a:pt x="0" y="1612"/>
                    <a:pt x="108" y="1836"/>
                  </a:cubicBezTo>
                  <a:lnTo>
                    <a:pt x="448" y="2840"/>
                  </a:lnTo>
                  <a:cubicBezTo>
                    <a:pt x="536" y="3118"/>
                    <a:pt x="780" y="3319"/>
                    <a:pt x="1047" y="3319"/>
                  </a:cubicBezTo>
                  <a:cubicBezTo>
                    <a:pt x="1107" y="3319"/>
                    <a:pt x="1167" y="3309"/>
                    <a:pt x="1228" y="3288"/>
                  </a:cubicBezTo>
                  <a:lnTo>
                    <a:pt x="4256" y="2168"/>
                  </a:lnTo>
                  <a:cubicBezTo>
                    <a:pt x="4480" y="2060"/>
                    <a:pt x="4704" y="1720"/>
                    <a:pt x="4588" y="1388"/>
                  </a:cubicBezTo>
                  <a:lnTo>
                    <a:pt x="4140" y="376"/>
                  </a:lnTo>
                  <a:cubicBezTo>
                    <a:pt x="4059" y="128"/>
                    <a:pt x="3849" y="0"/>
                    <a:pt x="3654" y="0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37;p64">
              <a:extLst>
                <a:ext uri="{FF2B5EF4-FFF2-40B4-BE49-F238E27FC236}">
                  <a16:creationId xmlns:a16="http://schemas.microsoft.com/office/drawing/2014/main" id="{AE275F2D-E1B8-4DA4-8114-83E6EDA8BD5F}"/>
                </a:ext>
              </a:extLst>
            </p:cNvPr>
            <p:cNvSpPr/>
            <p:nvPr/>
          </p:nvSpPr>
          <p:spPr>
            <a:xfrm>
              <a:off x="2327158" y="2322107"/>
              <a:ext cx="76858" cy="103631"/>
            </a:xfrm>
            <a:custGeom>
              <a:avLst/>
              <a:gdLst/>
              <a:ahLst/>
              <a:cxnLst/>
              <a:rect l="l" t="t" r="r" b="b"/>
              <a:pathLst>
                <a:path w="3244" h="4374" extrusionOk="0">
                  <a:moveTo>
                    <a:pt x="1792" y="1"/>
                  </a:moveTo>
                  <a:lnTo>
                    <a:pt x="0" y="673"/>
                  </a:lnTo>
                  <a:lnTo>
                    <a:pt x="1344" y="4373"/>
                  </a:lnTo>
                  <a:lnTo>
                    <a:pt x="3244" y="3701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38;p64">
              <a:extLst>
                <a:ext uri="{FF2B5EF4-FFF2-40B4-BE49-F238E27FC236}">
                  <a16:creationId xmlns:a16="http://schemas.microsoft.com/office/drawing/2014/main" id="{0375A501-1CCE-47E7-A4F5-EBF52C901E10}"/>
                </a:ext>
              </a:extLst>
            </p:cNvPr>
            <p:cNvSpPr/>
            <p:nvPr/>
          </p:nvSpPr>
          <p:spPr>
            <a:xfrm>
              <a:off x="2327158" y="2322107"/>
              <a:ext cx="76858" cy="103631"/>
            </a:xfrm>
            <a:custGeom>
              <a:avLst/>
              <a:gdLst/>
              <a:ahLst/>
              <a:cxnLst/>
              <a:rect l="l" t="t" r="r" b="b"/>
              <a:pathLst>
                <a:path w="3244" h="4374" extrusionOk="0">
                  <a:moveTo>
                    <a:pt x="1792" y="1"/>
                  </a:moveTo>
                  <a:lnTo>
                    <a:pt x="0" y="673"/>
                  </a:lnTo>
                  <a:lnTo>
                    <a:pt x="1344" y="4373"/>
                  </a:lnTo>
                  <a:lnTo>
                    <a:pt x="3244" y="3701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39;p64">
              <a:extLst>
                <a:ext uri="{FF2B5EF4-FFF2-40B4-BE49-F238E27FC236}">
                  <a16:creationId xmlns:a16="http://schemas.microsoft.com/office/drawing/2014/main" id="{394CEC48-F8A3-430E-BB52-6FA3D5938873}"/>
                </a:ext>
              </a:extLst>
            </p:cNvPr>
            <p:cNvSpPr/>
            <p:nvPr/>
          </p:nvSpPr>
          <p:spPr>
            <a:xfrm>
              <a:off x="2011237" y="2436330"/>
              <a:ext cx="2796" cy="24"/>
            </a:xfrm>
            <a:custGeom>
              <a:avLst/>
              <a:gdLst/>
              <a:ahLst/>
              <a:cxnLst/>
              <a:rect l="l" t="t" r="r" b="b"/>
              <a:pathLst>
                <a:path w="118" h="1" extrusionOk="0">
                  <a:moveTo>
                    <a:pt x="117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40;p64">
              <a:extLst>
                <a:ext uri="{FF2B5EF4-FFF2-40B4-BE49-F238E27FC236}">
                  <a16:creationId xmlns:a16="http://schemas.microsoft.com/office/drawing/2014/main" id="{8EB5DD92-F3BE-48CF-B18A-29E15FD94CE3}"/>
                </a:ext>
              </a:extLst>
            </p:cNvPr>
            <p:cNvSpPr/>
            <p:nvPr/>
          </p:nvSpPr>
          <p:spPr>
            <a:xfrm>
              <a:off x="2011237" y="2425716"/>
              <a:ext cx="45253" cy="37174"/>
            </a:xfrm>
            <a:custGeom>
              <a:avLst/>
              <a:gdLst/>
              <a:ahLst/>
              <a:cxnLst/>
              <a:rect l="l" t="t" r="r" b="b"/>
              <a:pathLst>
                <a:path w="1910" h="1569" extrusionOk="0">
                  <a:moveTo>
                    <a:pt x="1013" y="0"/>
                  </a:moveTo>
                  <a:cubicBezTo>
                    <a:pt x="673" y="224"/>
                    <a:pt x="341" y="332"/>
                    <a:pt x="117" y="448"/>
                  </a:cubicBezTo>
                  <a:lnTo>
                    <a:pt x="1" y="448"/>
                  </a:lnTo>
                  <a:cubicBezTo>
                    <a:pt x="341" y="896"/>
                    <a:pt x="673" y="1228"/>
                    <a:pt x="1013" y="1568"/>
                  </a:cubicBezTo>
                  <a:cubicBezTo>
                    <a:pt x="1345" y="1452"/>
                    <a:pt x="1569" y="1228"/>
                    <a:pt x="1909" y="1004"/>
                  </a:cubicBezTo>
                  <a:cubicBezTo>
                    <a:pt x="1569" y="780"/>
                    <a:pt x="1237" y="448"/>
                    <a:pt x="1013" y="108"/>
                  </a:cubicBezTo>
                  <a:lnTo>
                    <a:pt x="1013" y="0"/>
                  </a:ln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41;p64">
              <a:extLst>
                <a:ext uri="{FF2B5EF4-FFF2-40B4-BE49-F238E27FC236}">
                  <a16:creationId xmlns:a16="http://schemas.microsoft.com/office/drawing/2014/main" id="{F0CBB967-5613-4240-8224-A2FE6F9496C5}"/>
                </a:ext>
              </a:extLst>
            </p:cNvPr>
            <p:cNvSpPr/>
            <p:nvPr/>
          </p:nvSpPr>
          <p:spPr>
            <a:xfrm>
              <a:off x="2271314" y="2362029"/>
              <a:ext cx="13410" cy="5331"/>
            </a:xfrm>
            <a:custGeom>
              <a:avLst/>
              <a:gdLst/>
              <a:ahLst/>
              <a:cxnLst/>
              <a:rect l="l" t="t" r="r" b="b"/>
              <a:pathLst>
                <a:path w="566" h="225" extrusionOk="0">
                  <a:moveTo>
                    <a:pt x="0" y="0"/>
                  </a:moveTo>
                  <a:cubicBezTo>
                    <a:pt x="117" y="108"/>
                    <a:pt x="341" y="108"/>
                    <a:pt x="565" y="224"/>
                  </a:cubicBezTo>
                  <a:lnTo>
                    <a:pt x="565" y="224"/>
                  </a:lnTo>
                  <a:cubicBezTo>
                    <a:pt x="341" y="108"/>
                    <a:pt x="117" y="108"/>
                    <a:pt x="0" y="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742;p64">
              <a:extLst>
                <a:ext uri="{FF2B5EF4-FFF2-40B4-BE49-F238E27FC236}">
                  <a16:creationId xmlns:a16="http://schemas.microsoft.com/office/drawing/2014/main" id="{3DF59D1B-00F2-4989-8DB0-24A476246414}"/>
                </a:ext>
              </a:extLst>
            </p:cNvPr>
            <p:cNvSpPr/>
            <p:nvPr/>
          </p:nvSpPr>
          <p:spPr>
            <a:xfrm>
              <a:off x="2252834" y="2353950"/>
              <a:ext cx="31890" cy="63709"/>
            </a:xfrm>
            <a:custGeom>
              <a:avLst/>
              <a:gdLst/>
              <a:ahLst/>
              <a:cxnLst/>
              <a:rect l="l" t="t" r="r" b="b"/>
              <a:pathLst>
                <a:path w="1346" h="2689" extrusionOk="0">
                  <a:moveTo>
                    <a:pt x="332" y="1"/>
                  </a:moveTo>
                  <a:lnTo>
                    <a:pt x="332" y="565"/>
                  </a:lnTo>
                  <a:cubicBezTo>
                    <a:pt x="332" y="1237"/>
                    <a:pt x="225" y="1793"/>
                    <a:pt x="1" y="2465"/>
                  </a:cubicBezTo>
                  <a:cubicBezTo>
                    <a:pt x="225" y="2581"/>
                    <a:pt x="556" y="2689"/>
                    <a:pt x="897" y="2689"/>
                  </a:cubicBezTo>
                  <a:cubicBezTo>
                    <a:pt x="1229" y="2017"/>
                    <a:pt x="1345" y="1345"/>
                    <a:pt x="1345" y="565"/>
                  </a:cubicBezTo>
                  <a:cubicBezTo>
                    <a:pt x="1121" y="449"/>
                    <a:pt x="897" y="449"/>
                    <a:pt x="780" y="341"/>
                  </a:cubicBezTo>
                  <a:lnTo>
                    <a:pt x="673" y="341"/>
                  </a:lnTo>
                  <a:lnTo>
                    <a:pt x="673" y="225"/>
                  </a:lnTo>
                  <a:cubicBezTo>
                    <a:pt x="449" y="225"/>
                    <a:pt x="449" y="117"/>
                    <a:pt x="332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743;p64">
              <a:extLst>
                <a:ext uri="{FF2B5EF4-FFF2-40B4-BE49-F238E27FC236}">
                  <a16:creationId xmlns:a16="http://schemas.microsoft.com/office/drawing/2014/main" id="{4501FED5-4B3B-4EF7-9504-C801186ECAF1}"/>
                </a:ext>
              </a:extLst>
            </p:cNvPr>
            <p:cNvSpPr/>
            <p:nvPr/>
          </p:nvSpPr>
          <p:spPr>
            <a:xfrm>
              <a:off x="1995316" y="2332721"/>
              <a:ext cx="26559" cy="55867"/>
            </a:xfrm>
            <a:custGeom>
              <a:avLst/>
              <a:gdLst/>
              <a:ahLst/>
              <a:cxnLst/>
              <a:rect l="l" t="t" r="r" b="b"/>
              <a:pathLst>
                <a:path w="1121" h="2358" extrusionOk="0">
                  <a:moveTo>
                    <a:pt x="225" y="2357"/>
                  </a:moveTo>
                  <a:lnTo>
                    <a:pt x="225" y="2357"/>
                  </a:lnTo>
                  <a:lnTo>
                    <a:pt x="225" y="2357"/>
                  </a:lnTo>
                  <a:lnTo>
                    <a:pt x="225" y="2357"/>
                  </a:lnTo>
                  <a:close/>
                  <a:moveTo>
                    <a:pt x="1121" y="1"/>
                  </a:moveTo>
                  <a:cubicBezTo>
                    <a:pt x="897" y="1"/>
                    <a:pt x="565" y="117"/>
                    <a:pt x="117" y="117"/>
                  </a:cubicBezTo>
                  <a:lnTo>
                    <a:pt x="1" y="117"/>
                  </a:lnTo>
                  <a:lnTo>
                    <a:pt x="1" y="117"/>
                  </a:lnTo>
                  <a:lnTo>
                    <a:pt x="117" y="117"/>
                  </a:lnTo>
                  <a:cubicBezTo>
                    <a:pt x="565" y="117"/>
                    <a:pt x="897" y="1"/>
                    <a:pt x="112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744;p64">
              <a:extLst>
                <a:ext uri="{FF2B5EF4-FFF2-40B4-BE49-F238E27FC236}">
                  <a16:creationId xmlns:a16="http://schemas.microsoft.com/office/drawing/2014/main" id="{F9F0C8D1-A985-4F16-9570-982008FF7A35}"/>
                </a:ext>
              </a:extLst>
            </p:cNvPr>
            <p:cNvSpPr/>
            <p:nvPr/>
          </p:nvSpPr>
          <p:spPr>
            <a:xfrm>
              <a:off x="1992781" y="2332721"/>
              <a:ext cx="29094" cy="55867"/>
            </a:xfrm>
            <a:custGeom>
              <a:avLst/>
              <a:gdLst/>
              <a:ahLst/>
              <a:cxnLst/>
              <a:rect l="l" t="t" r="r" b="b"/>
              <a:pathLst>
                <a:path w="1228" h="2358" extrusionOk="0">
                  <a:moveTo>
                    <a:pt x="1228" y="1"/>
                  </a:moveTo>
                  <a:cubicBezTo>
                    <a:pt x="1004" y="1"/>
                    <a:pt x="672" y="117"/>
                    <a:pt x="224" y="117"/>
                  </a:cubicBezTo>
                  <a:lnTo>
                    <a:pt x="108" y="117"/>
                  </a:lnTo>
                  <a:cubicBezTo>
                    <a:pt x="0" y="565"/>
                    <a:pt x="0" y="1013"/>
                    <a:pt x="0" y="1461"/>
                  </a:cubicBezTo>
                  <a:cubicBezTo>
                    <a:pt x="0" y="1685"/>
                    <a:pt x="0" y="2017"/>
                    <a:pt x="108" y="2357"/>
                  </a:cubicBezTo>
                  <a:lnTo>
                    <a:pt x="1120" y="2357"/>
                  </a:lnTo>
                  <a:cubicBezTo>
                    <a:pt x="1004" y="2017"/>
                    <a:pt x="1004" y="1685"/>
                    <a:pt x="1004" y="1461"/>
                  </a:cubicBezTo>
                  <a:cubicBezTo>
                    <a:pt x="1004" y="897"/>
                    <a:pt x="1004" y="449"/>
                    <a:pt x="1228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745;p64">
              <a:extLst>
                <a:ext uri="{FF2B5EF4-FFF2-40B4-BE49-F238E27FC236}">
                  <a16:creationId xmlns:a16="http://schemas.microsoft.com/office/drawing/2014/main" id="{0FB540C9-4E3F-48F3-9C2A-3AEBAC0059D7}"/>
                </a:ext>
              </a:extLst>
            </p:cNvPr>
            <p:cNvSpPr/>
            <p:nvPr/>
          </p:nvSpPr>
          <p:spPr>
            <a:xfrm>
              <a:off x="2178533" y="2446945"/>
              <a:ext cx="50347" cy="53095"/>
            </a:xfrm>
            <a:custGeom>
              <a:avLst/>
              <a:gdLst/>
              <a:ahLst/>
              <a:cxnLst/>
              <a:rect l="l" t="t" r="r" b="b"/>
              <a:pathLst>
                <a:path w="2125" h="2241" extrusionOk="0">
                  <a:moveTo>
                    <a:pt x="1" y="1120"/>
                  </a:moveTo>
                  <a:lnTo>
                    <a:pt x="1" y="1120"/>
                  </a:lnTo>
                  <a:lnTo>
                    <a:pt x="1" y="2241"/>
                  </a:lnTo>
                  <a:lnTo>
                    <a:pt x="1" y="2241"/>
                  </a:lnTo>
                  <a:lnTo>
                    <a:pt x="1" y="1120"/>
                  </a:lnTo>
                  <a:close/>
                  <a:moveTo>
                    <a:pt x="2124" y="332"/>
                  </a:moveTo>
                  <a:lnTo>
                    <a:pt x="2124" y="332"/>
                  </a:lnTo>
                  <a:lnTo>
                    <a:pt x="2124" y="332"/>
                  </a:lnTo>
                  <a:close/>
                  <a:moveTo>
                    <a:pt x="2124" y="332"/>
                  </a:moveTo>
                  <a:lnTo>
                    <a:pt x="2124" y="332"/>
                  </a:lnTo>
                  <a:lnTo>
                    <a:pt x="2124" y="332"/>
                  </a:lnTo>
                  <a:close/>
                  <a:moveTo>
                    <a:pt x="2124" y="332"/>
                  </a:moveTo>
                  <a:lnTo>
                    <a:pt x="2124" y="332"/>
                  </a:lnTo>
                  <a:lnTo>
                    <a:pt x="2124" y="332"/>
                  </a:lnTo>
                  <a:close/>
                  <a:moveTo>
                    <a:pt x="2124" y="224"/>
                  </a:moveTo>
                  <a:lnTo>
                    <a:pt x="2124" y="332"/>
                  </a:lnTo>
                  <a:lnTo>
                    <a:pt x="2124" y="224"/>
                  </a:lnTo>
                  <a:close/>
                  <a:moveTo>
                    <a:pt x="2124" y="224"/>
                  </a:moveTo>
                  <a:lnTo>
                    <a:pt x="2124" y="224"/>
                  </a:lnTo>
                  <a:lnTo>
                    <a:pt x="2124" y="224"/>
                  </a:lnTo>
                  <a:close/>
                  <a:moveTo>
                    <a:pt x="2124" y="224"/>
                  </a:moveTo>
                  <a:lnTo>
                    <a:pt x="2124" y="224"/>
                  </a:lnTo>
                  <a:lnTo>
                    <a:pt x="2124" y="224"/>
                  </a:lnTo>
                  <a:close/>
                  <a:moveTo>
                    <a:pt x="2124" y="224"/>
                  </a:moveTo>
                  <a:lnTo>
                    <a:pt x="2124" y="224"/>
                  </a:lnTo>
                  <a:lnTo>
                    <a:pt x="2124" y="224"/>
                  </a:lnTo>
                  <a:close/>
                  <a:moveTo>
                    <a:pt x="2017" y="0"/>
                  </a:moveTo>
                  <a:lnTo>
                    <a:pt x="2017" y="0"/>
                  </a:lnTo>
                  <a:cubicBezTo>
                    <a:pt x="2017" y="108"/>
                    <a:pt x="2017" y="108"/>
                    <a:pt x="2124" y="224"/>
                  </a:cubicBezTo>
                  <a:cubicBezTo>
                    <a:pt x="2017" y="108"/>
                    <a:pt x="2017" y="108"/>
                    <a:pt x="2017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746;p64">
              <a:extLst>
                <a:ext uri="{FF2B5EF4-FFF2-40B4-BE49-F238E27FC236}">
                  <a16:creationId xmlns:a16="http://schemas.microsoft.com/office/drawing/2014/main" id="{147D1471-E843-47A0-A254-54D282B51195}"/>
                </a:ext>
              </a:extLst>
            </p:cNvPr>
            <p:cNvSpPr/>
            <p:nvPr/>
          </p:nvSpPr>
          <p:spPr>
            <a:xfrm>
              <a:off x="2178533" y="2446945"/>
              <a:ext cx="53095" cy="53095"/>
            </a:xfrm>
            <a:custGeom>
              <a:avLst/>
              <a:gdLst/>
              <a:ahLst/>
              <a:cxnLst/>
              <a:rect l="l" t="t" r="r" b="b"/>
              <a:pathLst>
                <a:path w="2241" h="2241" extrusionOk="0">
                  <a:moveTo>
                    <a:pt x="2017" y="0"/>
                  </a:moveTo>
                  <a:cubicBezTo>
                    <a:pt x="1452" y="556"/>
                    <a:pt x="780" y="896"/>
                    <a:pt x="1" y="1120"/>
                  </a:cubicBezTo>
                  <a:lnTo>
                    <a:pt x="1" y="2241"/>
                  </a:lnTo>
                  <a:cubicBezTo>
                    <a:pt x="780" y="2017"/>
                    <a:pt x="1569" y="1569"/>
                    <a:pt x="2241" y="1120"/>
                  </a:cubicBezTo>
                  <a:cubicBezTo>
                    <a:pt x="2241" y="896"/>
                    <a:pt x="2124" y="556"/>
                    <a:pt x="2124" y="332"/>
                  </a:cubicBezTo>
                  <a:lnTo>
                    <a:pt x="2124" y="224"/>
                  </a:lnTo>
                  <a:cubicBezTo>
                    <a:pt x="2017" y="108"/>
                    <a:pt x="2017" y="108"/>
                    <a:pt x="201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747;p64">
              <a:extLst>
                <a:ext uri="{FF2B5EF4-FFF2-40B4-BE49-F238E27FC236}">
                  <a16:creationId xmlns:a16="http://schemas.microsoft.com/office/drawing/2014/main" id="{17C90114-2CEE-425A-B8B7-3FBC66A6D21B}"/>
                </a:ext>
              </a:extLst>
            </p:cNvPr>
            <p:cNvSpPr/>
            <p:nvPr/>
          </p:nvSpPr>
          <p:spPr>
            <a:xfrm>
              <a:off x="2069640" y="2462866"/>
              <a:ext cx="2772" cy="23811"/>
            </a:xfrm>
            <a:custGeom>
              <a:avLst/>
              <a:gdLst/>
              <a:ahLst/>
              <a:cxnLst/>
              <a:rect l="l" t="t" r="r" b="b"/>
              <a:pathLst>
                <a:path w="117" h="1005" extrusionOk="0">
                  <a:moveTo>
                    <a:pt x="117" y="0"/>
                  </a:moveTo>
                  <a:cubicBezTo>
                    <a:pt x="117" y="224"/>
                    <a:pt x="117" y="672"/>
                    <a:pt x="0" y="1004"/>
                  </a:cubicBezTo>
                  <a:lnTo>
                    <a:pt x="0" y="1004"/>
                  </a:lnTo>
                  <a:cubicBezTo>
                    <a:pt x="117" y="672"/>
                    <a:pt x="117" y="224"/>
                    <a:pt x="117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748;p64">
              <a:extLst>
                <a:ext uri="{FF2B5EF4-FFF2-40B4-BE49-F238E27FC236}">
                  <a16:creationId xmlns:a16="http://schemas.microsoft.com/office/drawing/2014/main" id="{3BB6D025-6CEB-4C81-8516-D5008091ACFD}"/>
                </a:ext>
              </a:extLst>
            </p:cNvPr>
            <p:cNvSpPr/>
            <p:nvPr/>
          </p:nvSpPr>
          <p:spPr>
            <a:xfrm>
              <a:off x="2069640" y="2462866"/>
              <a:ext cx="55843" cy="39732"/>
            </a:xfrm>
            <a:custGeom>
              <a:avLst/>
              <a:gdLst/>
              <a:ahLst/>
              <a:cxnLst/>
              <a:rect l="l" t="t" r="r" b="b"/>
              <a:pathLst>
                <a:path w="2357" h="1677" extrusionOk="0">
                  <a:moveTo>
                    <a:pt x="117" y="0"/>
                  </a:moveTo>
                  <a:cubicBezTo>
                    <a:pt x="117" y="224"/>
                    <a:pt x="117" y="672"/>
                    <a:pt x="0" y="1004"/>
                  </a:cubicBezTo>
                  <a:cubicBezTo>
                    <a:pt x="672" y="1345"/>
                    <a:pt x="1344" y="1569"/>
                    <a:pt x="2133" y="1676"/>
                  </a:cubicBezTo>
                  <a:cubicBezTo>
                    <a:pt x="2240" y="1345"/>
                    <a:pt x="2240" y="1004"/>
                    <a:pt x="2357" y="672"/>
                  </a:cubicBezTo>
                  <a:cubicBezTo>
                    <a:pt x="1461" y="672"/>
                    <a:pt x="789" y="332"/>
                    <a:pt x="11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749;p64">
              <a:extLst>
                <a:ext uri="{FF2B5EF4-FFF2-40B4-BE49-F238E27FC236}">
                  <a16:creationId xmlns:a16="http://schemas.microsoft.com/office/drawing/2014/main" id="{5EC71D37-AC14-4E8B-A2BC-47A7C3B1E82E}"/>
                </a:ext>
              </a:extLst>
            </p:cNvPr>
            <p:cNvSpPr/>
            <p:nvPr/>
          </p:nvSpPr>
          <p:spPr>
            <a:xfrm>
              <a:off x="2016544" y="2253113"/>
              <a:ext cx="244175" cy="228254"/>
            </a:xfrm>
            <a:custGeom>
              <a:avLst/>
              <a:gdLst/>
              <a:ahLst/>
              <a:cxnLst/>
              <a:rect l="l" t="t" r="r" b="b"/>
              <a:pathLst>
                <a:path w="10306" h="9634" extrusionOk="0">
                  <a:moveTo>
                    <a:pt x="5153" y="1"/>
                  </a:moveTo>
                  <a:cubicBezTo>
                    <a:pt x="2241" y="1"/>
                    <a:pt x="1" y="2133"/>
                    <a:pt x="1" y="4821"/>
                  </a:cubicBezTo>
                  <a:cubicBezTo>
                    <a:pt x="1" y="7393"/>
                    <a:pt x="2241" y="9633"/>
                    <a:pt x="5153" y="9633"/>
                  </a:cubicBezTo>
                  <a:cubicBezTo>
                    <a:pt x="8065" y="9633"/>
                    <a:pt x="10305" y="7393"/>
                    <a:pt x="10305" y="4821"/>
                  </a:cubicBezTo>
                  <a:cubicBezTo>
                    <a:pt x="10305" y="2133"/>
                    <a:pt x="8065" y="1"/>
                    <a:pt x="5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750;p64">
              <a:extLst>
                <a:ext uri="{FF2B5EF4-FFF2-40B4-BE49-F238E27FC236}">
                  <a16:creationId xmlns:a16="http://schemas.microsoft.com/office/drawing/2014/main" id="{244F208B-D7C9-4C06-8D04-697AF2472B23}"/>
                </a:ext>
              </a:extLst>
            </p:cNvPr>
            <p:cNvSpPr/>
            <p:nvPr/>
          </p:nvSpPr>
          <p:spPr>
            <a:xfrm>
              <a:off x="2019317" y="2319571"/>
              <a:ext cx="15945" cy="106166"/>
            </a:xfrm>
            <a:custGeom>
              <a:avLst/>
              <a:gdLst/>
              <a:ahLst/>
              <a:cxnLst/>
              <a:rect l="l" t="t" r="r" b="b"/>
              <a:pathLst>
                <a:path w="673" h="4481" extrusionOk="0">
                  <a:moveTo>
                    <a:pt x="0" y="2912"/>
                  </a:moveTo>
                  <a:lnTo>
                    <a:pt x="0" y="2912"/>
                  </a:lnTo>
                  <a:cubicBezTo>
                    <a:pt x="108" y="3468"/>
                    <a:pt x="332" y="4032"/>
                    <a:pt x="672" y="4480"/>
                  </a:cubicBezTo>
                  <a:lnTo>
                    <a:pt x="672" y="4480"/>
                  </a:lnTo>
                  <a:cubicBezTo>
                    <a:pt x="332" y="4032"/>
                    <a:pt x="108" y="3468"/>
                    <a:pt x="0" y="2912"/>
                  </a:cubicBezTo>
                  <a:close/>
                  <a:moveTo>
                    <a:pt x="332" y="0"/>
                  </a:moveTo>
                  <a:cubicBezTo>
                    <a:pt x="224" y="224"/>
                    <a:pt x="108" y="332"/>
                    <a:pt x="108" y="556"/>
                  </a:cubicBezTo>
                  <a:lnTo>
                    <a:pt x="108" y="556"/>
                  </a:lnTo>
                  <a:cubicBezTo>
                    <a:pt x="108" y="332"/>
                    <a:pt x="224" y="224"/>
                    <a:pt x="332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751;p64">
              <a:extLst>
                <a:ext uri="{FF2B5EF4-FFF2-40B4-BE49-F238E27FC236}">
                  <a16:creationId xmlns:a16="http://schemas.microsoft.com/office/drawing/2014/main" id="{31E07003-8493-4693-AFB7-03C275580B1C}"/>
                </a:ext>
              </a:extLst>
            </p:cNvPr>
            <p:cNvSpPr/>
            <p:nvPr/>
          </p:nvSpPr>
          <p:spPr>
            <a:xfrm>
              <a:off x="2035238" y="242571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752;p64">
              <a:extLst>
                <a:ext uri="{FF2B5EF4-FFF2-40B4-BE49-F238E27FC236}">
                  <a16:creationId xmlns:a16="http://schemas.microsoft.com/office/drawing/2014/main" id="{30CCE850-B4F2-4E1A-9BE2-537267E92339}"/>
                </a:ext>
              </a:extLst>
            </p:cNvPr>
            <p:cNvSpPr/>
            <p:nvPr/>
          </p:nvSpPr>
          <p:spPr>
            <a:xfrm>
              <a:off x="2019317" y="238856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753;p64">
              <a:extLst>
                <a:ext uri="{FF2B5EF4-FFF2-40B4-BE49-F238E27FC236}">
                  <a16:creationId xmlns:a16="http://schemas.microsoft.com/office/drawing/2014/main" id="{128EC774-7BBA-40EB-896F-AB0262B9973F}"/>
                </a:ext>
              </a:extLst>
            </p:cNvPr>
            <p:cNvSpPr/>
            <p:nvPr/>
          </p:nvSpPr>
          <p:spPr>
            <a:xfrm>
              <a:off x="2035238" y="2425716"/>
              <a:ext cx="24" cy="2559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0" y="0"/>
                  </a:moveTo>
                  <a:lnTo>
                    <a:pt x="0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754;p64">
              <a:extLst>
                <a:ext uri="{FF2B5EF4-FFF2-40B4-BE49-F238E27FC236}">
                  <a16:creationId xmlns:a16="http://schemas.microsoft.com/office/drawing/2014/main" id="{D50F7A41-90EC-42F9-AC74-BBF8F34011A3}"/>
                </a:ext>
              </a:extLst>
            </p:cNvPr>
            <p:cNvSpPr/>
            <p:nvPr/>
          </p:nvSpPr>
          <p:spPr>
            <a:xfrm>
              <a:off x="2021852" y="233272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755;p64">
              <a:extLst>
                <a:ext uri="{FF2B5EF4-FFF2-40B4-BE49-F238E27FC236}">
                  <a16:creationId xmlns:a16="http://schemas.microsoft.com/office/drawing/2014/main" id="{3A9D4D2A-1FC3-43F0-89CA-9B63DDAE5115}"/>
                </a:ext>
              </a:extLst>
            </p:cNvPr>
            <p:cNvSpPr/>
            <p:nvPr/>
          </p:nvSpPr>
          <p:spPr>
            <a:xfrm>
              <a:off x="2016544" y="2332721"/>
              <a:ext cx="5331" cy="55867"/>
            </a:xfrm>
            <a:custGeom>
              <a:avLst/>
              <a:gdLst/>
              <a:ahLst/>
              <a:cxnLst/>
              <a:rect l="l" t="t" r="r" b="b"/>
              <a:pathLst>
                <a:path w="225" h="2358" extrusionOk="0">
                  <a:moveTo>
                    <a:pt x="225" y="1"/>
                  </a:moveTo>
                  <a:lnTo>
                    <a:pt x="225" y="1"/>
                  </a:lnTo>
                  <a:cubicBezTo>
                    <a:pt x="1" y="449"/>
                    <a:pt x="1" y="897"/>
                    <a:pt x="1" y="1461"/>
                  </a:cubicBezTo>
                  <a:cubicBezTo>
                    <a:pt x="1" y="1685"/>
                    <a:pt x="1" y="2017"/>
                    <a:pt x="117" y="2357"/>
                  </a:cubicBezTo>
                  <a:lnTo>
                    <a:pt x="117" y="2357"/>
                  </a:lnTo>
                  <a:cubicBezTo>
                    <a:pt x="1" y="2017"/>
                    <a:pt x="1" y="1685"/>
                    <a:pt x="1" y="1461"/>
                  </a:cubicBezTo>
                  <a:cubicBezTo>
                    <a:pt x="1" y="897"/>
                    <a:pt x="1" y="449"/>
                    <a:pt x="225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756;p64">
              <a:extLst>
                <a:ext uri="{FF2B5EF4-FFF2-40B4-BE49-F238E27FC236}">
                  <a16:creationId xmlns:a16="http://schemas.microsoft.com/office/drawing/2014/main" id="{DAEEFF4E-FDE1-44B9-8FB8-1C2592796A85}"/>
                </a:ext>
              </a:extLst>
            </p:cNvPr>
            <p:cNvSpPr/>
            <p:nvPr/>
          </p:nvSpPr>
          <p:spPr>
            <a:xfrm>
              <a:off x="2035238" y="242825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757;p64">
              <a:extLst>
                <a:ext uri="{FF2B5EF4-FFF2-40B4-BE49-F238E27FC236}">
                  <a16:creationId xmlns:a16="http://schemas.microsoft.com/office/drawing/2014/main" id="{779009AC-53B6-4EF5-AD1B-4045C683E2B5}"/>
                </a:ext>
              </a:extLst>
            </p:cNvPr>
            <p:cNvSpPr/>
            <p:nvPr/>
          </p:nvSpPr>
          <p:spPr>
            <a:xfrm>
              <a:off x="2016544" y="2319571"/>
              <a:ext cx="103631" cy="159237"/>
            </a:xfrm>
            <a:custGeom>
              <a:avLst/>
              <a:gdLst/>
              <a:ahLst/>
              <a:cxnLst/>
              <a:rect l="l" t="t" r="r" b="b"/>
              <a:pathLst>
                <a:path w="4374" h="6721" extrusionOk="0">
                  <a:moveTo>
                    <a:pt x="449" y="0"/>
                  </a:moveTo>
                  <a:cubicBezTo>
                    <a:pt x="341" y="224"/>
                    <a:pt x="225" y="332"/>
                    <a:pt x="225" y="556"/>
                  </a:cubicBezTo>
                  <a:cubicBezTo>
                    <a:pt x="1" y="1004"/>
                    <a:pt x="1" y="1452"/>
                    <a:pt x="1" y="2016"/>
                  </a:cubicBezTo>
                  <a:cubicBezTo>
                    <a:pt x="1" y="2240"/>
                    <a:pt x="1" y="2572"/>
                    <a:pt x="117" y="2912"/>
                  </a:cubicBezTo>
                  <a:cubicBezTo>
                    <a:pt x="225" y="3468"/>
                    <a:pt x="449" y="4032"/>
                    <a:pt x="789" y="4480"/>
                  </a:cubicBezTo>
                  <a:lnTo>
                    <a:pt x="789" y="4588"/>
                  </a:lnTo>
                  <a:cubicBezTo>
                    <a:pt x="1569" y="5708"/>
                    <a:pt x="2913" y="6496"/>
                    <a:pt x="4374" y="6720"/>
                  </a:cubicBezTo>
                  <a:cubicBezTo>
                    <a:pt x="2017" y="5152"/>
                    <a:pt x="2806" y="2016"/>
                    <a:pt x="3137" y="556"/>
                  </a:cubicBezTo>
                  <a:cubicBezTo>
                    <a:pt x="2134" y="448"/>
                    <a:pt x="1237" y="332"/>
                    <a:pt x="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758;p64">
              <a:extLst>
                <a:ext uri="{FF2B5EF4-FFF2-40B4-BE49-F238E27FC236}">
                  <a16:creationId xmlns:a16="http://schemas.microsoft.com/office/drawing/2014/main" id="{DCB60C61-001B-4B3C-87DB-24F7FD58643C}"/>
                </a:ext>
              </a:extLst>
            </p:cNvPr>
            <p:cNvSpPr/>
            <p:nvPr/>
          </p:nvSpPr>
          <p:spPr>
            <a:xfrm>
              <a:off x="1913172" y="2005333"/>
              <a:ext cx="191080" cy="180513"/>
            </a:xfrm>
            <a:custGeom>
              <a:avLst/>
              <a:gdLst/>
              <a:ahLst/>
              <a:cxnLst/>
              <a:rect l="l" t="t" r="r" b="b"/>
              <a:pathLst>
                <a:path w="8065" h="7619" extrusionOk="0">
                  <a:moveTo>
                    <a:pt x="2042" y="0"/>
                  </a:moveTo>
                  <a:cubicBezTo>
                    <a:pt x="1803" y="0"/>
                    <a:pt x="1569" y="16"/>
                    <a:pt x="1344" y="46"/>
                  </a:cubicBezTo>
                  <a:cubicBezTo>
                    <a:pt x="896" y="46"/>
                    <a:pt x="556" y="378"/>
                    <a:pt x="448" y="719"/>
                  </a:cubicBezTo>
                  <a:cubicBezTo>
                    <a:pt x="0" y="2394"/>
                    <a:pt x="108" y="4634"/>
                    <a:pt x="2016" y="6426"/>
                  </a:cubicBezTo>
                  <a:cubicBezTo>
                    <a:pt x="2931" y="7286"/>
                    <a:pt x="3788" y="7618"/>
                    <a:pt x="4540" y="7618"/>
                  </a:cubicBezTo>
                  <a:cubicBezTo>
                    <a:pt x="5262" y="7618"/>
                    <a:pt x="5889" y="7313"/>
                    <a:pt x="6380" y="6874"/>
                  </a:cubicBezTo>
                  <a:cubicBezTo>
                    <a:pt x="7393" y="5978"/>
                    <a:pt x="8065" y="4634"/>
                    <a:pt x="6604" y="2511"/>
                  </a:cubicBezTo>
                  <a:cubicBezTo>
                    <a:pt x="5348" y="665"/>
                    <a:pt x="3581" y="0"/>
                    <a:pt x="20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759;p64">
              <a:extLst>
                <a:ext uri="{FF2B5EF4-FFF2-40B4-BE49-F238E27FC236}">
                  <a16:creationId xmlns:a16="http://schemas.microsoft.com/office/drawing/2014/main" id="{5DCA2EF6-BA6F-4691-A9BD-79DA44527362}"/>
                </a:ext>
              </a:extLst>
            </p:cNvPr>
            <p:cNvSpPr/>
            <p:nvPr/>
          </p:nvSpPr>
          <p:spPr>
            <a:xfrm>
              <a:off x="1913172" y="2030210"/>
              <a:ext cx="140544" cy="155162"/>
            </a:xfrm>
            <a:custGeom>
              <a:avLst/>
              <a:gdLst/>
              <a:ahLst/>
              <a:cxnLst/>
              <a:rect l="l" t="t" r="r" b="b"/>
              <a:pathLst>
                <a:path w="5932" h="6549" extrusionOk="0">
                  <a:moveTo>
                    <a:pt x="448" y="0"/>
                  </a:moveTo>
                  <a:lnTo>
                    <a:pt x="448" y="0"/>
                  </a:lnTo>
                  <a:cubicBezTo>
                    <a:pt x="0" y="1568"/>
                    <a:pt x="224" y="3584"/>
                    <a:pt x="2016" y="5376"/>
                  </a:cubicBezTo>
                  <a:cubicBezTo>
                    <a:pt x="2938" y="6235"/>
                    <a:pt x="3782" y="6548"/>
                    <a:pt x="4525" y="6548"/>
                  </a:cubicBezTo>
                  <a:cubicBezTo>
                    <a:pt x="5047" y="6548"/>
                    <a:pt x="5518" y="6394"/>
                    <a:pt x="5932" y="6165"/>
                  </a:cubicBezTo>
                  <a:cubicBezTo>
                    <a:pt x="5260" y="1461"/>
                    <a:pt x="2240" y="224"/>
                    <a:pt x="448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760;p64">
              <a:extLst>
                <a:ext uri="{FF2B5EF4-FFF2-40B4-BE49-F238E27FC236}">
                  <a16:creationId xmlns:a16="http://schemas.microsoft.com/office/drawing/2014/main" id="{A188F5A9-6502-4556-B9E3-9DFB808317EA}"/>
                </a:ext>
              </a:extLst>
            </p:cNvPr>
            <p:cNvSpPr/>
            <p:nvPr/>
          </p:nvSpPr>
          <p:spPr>
            <a:xfrm>
              <a:off x="2173226" y="2005333"/>
              <a:ext cx="191104" cy="180513"/>
            </a:xfrm>
            <a:custGeom>
              <a:avLst/>
              <a:gdLst/>
              <a:ahLst/>
              <a:cxnLst/>
              <a:rect l="l" t="t" r="r" b="b"/>
              <a:pathLst>
                <a:path w="8066" h="7619" extrusionOk="0">
                  <a:moveTo>
                    <a:pt x="6021" y="0"/>
                  </a:moveTo>
                  <a:cubicBezTo>
                    <a:pt x="4478" y="0"/>
                    <a:pt x="2717" y="665"/>
                    <a:pt x="1452" y="2511"/>
                  </a:cubicBezTo>
                  <a:cubicBezTo>
                    <a:pt x="1" y="4634"/>
                    <a:pt x="673" y="5978"/>
                    <a:pt x="1676" y="6874"/>
                  </a:cubicBezTo>
                  <a:cubicBezTo>
                    <a:pt x="2172" y="7313"/>
                    <a:pt x="2801" y="7618"/>
                    <a:pt x="3524" y="7618"/>
                  </a:cubicBezTo>
                  <a:cubicBezTo>
                    <a:pt x="4278" y="7618"/>
                    <a:pt x="5134" y="7286"/>
                    <a:pt x="6049" y="6426"/>
                  </a:cubicBezTo>
                  <a:cubicBezTo>
                    <a:pt x="7949" y="4634"/>
                    <a:pt x="8065" y="2394"/>
                    <a:pt x="7617" y="719"/>
                  </a:cubicBezTo>
                  <a:cubicBezTo>
                    <a:pt x="7501" y="378"/>
                    <a:pt x="7169" y="46"/>
                    <a:pt x="6721" y="46"/>
                  </a:cubicBezTo>
                  <a:cubicBezTo>
                    <a:pt x="6495" y="16"/>
                    <a:pt x="6260" y="0"/>
                    <a:pt x="602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761;p64">
              <a:extLst>
                <a:ext uri="{FF2B5EF4-FFF2-40B4-BE49-F238E27FC236}">
                  <a16:creationId xmlns:a16="http://schemas.microsoft.com/office/drawing/2014/main" id="{D4B7BD88-691F-44F2-9AFE-4393077D9B45}"/>
                </a:ext>
              </a:extLst>
            </p:cNvPr>
            <p:cNvSpPr/>
            <p:nvPr/>
          </p:nvSpPr>
          <p:spPr>
            <a:xfrm>
              <a:off x="2223549" y="2030210"/>
              <a:ext cx="140781" cy="155162"/>
            </a:xfrm>
            <a:custGeom>
              <a:avLst/>
              <a:gdLst/>
              <a:ahLst/>
              <a:cxnLst/>
              <a:rect l="l" t="t" r="r" b="b"/>
              <a:pathLst>
                <a:path w="5942" h="6549" extrusionOk="0">
                  <a:moveTo>
                    <a:pt x="5493" y="0"/>
                  </a:moveTo>
                  <a:cubicBezTo>
                    <a:pt x="3701" y="224"/>
                    <a:pt x="672" y="1461"/>
                    <a:pt x="0" y="6165"/>
                  </a:cubicBezTo>
                  <a:cubicBezTo>
                    <a:pt x="418" y="6394"/>
                    <a:pt x="892" y="6548"/>
                    <a:pt x="1414" y="6548"/>
                  </a:cubicBezTo>
                  <a:cubicBezTo>
                    <a:pt x="2159" y="6548"/>
                    <a:pt x="3004" y="6235"/>
                    <a:pt x="3925" y="5376"/>
                  </a:cubicBezTo>
                  <a:cubicBezTo>
                    <a:pt x="5717" y="3584"/>
                    <a:pt x="5941" y="1568"/>
                    <a:pt x="5493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762;p64">
              <a:extLst>
                <a:ext uri="{FF2B5EF4-FFF2-40B4-BE49-F238E27FC236}">
                  <a16:creationId xmlns:a16="http://schemas.microsoft.com/office/drawing/2014/main" id="{AAF9DA7A-5D93-40AA-BA79-E17531905717}"/>
                </a:ext>
              </a:extLst>
            </p:cNvPr>
            <p:cNvSpPr/>
            <p:nvPr/>
          </p:nvSpPr>
          <p:spPr>
            <a:xfrm>
              <a:off x="1929094" y="2024903"/>
              <a:ext cx="419310" cy="310609"/>
            </a:xfrm>
            <a:custGeom>
              <a:avLst/>
              <a:gdLst/>
              <a:ahLst/>
              <a:cxnLst/>
              <a:rect l="l" t="t" r="r" b="b"/>
              <a:pathLst>
                <a:path w="17698" h="13110" extrusionOk="0">
                  <a:moveTo>
                    <a:pt x="8844" y="0"/>
                  </a:moveTo>
                  <a:cubicBezTo>
                    <a:pt x="3916" y="0"/>
                    <a:pt x="0" y="3253"/>
                    <a:pt x="0" y="7285"/>
                  </a:cubicBezTo>
                  <a:cubicBezTo>
                    <a:pt x="0" y="11425"/>
                    <a:pt x="3916" y="13109"/>
                    <a:pt x="8844" y="13109"/>
                  </a:cubicBezTo>
                  <a:cubicBezTo>
                    <a:pt x="13772" y="13109"/>
                    <a:pt x="17697" y="11425"/>
                    <a:pt x="17697" y="7285"/>
                  </a:cubicBezTo>
                  <a:cubicBezTo>
                    <a:pt x="17697" y="3253"/>
                    <a:pt x="13772" y="0"/>
                    <a:pt x="884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763;p64">
              <a:extLst>
                <a:ext uri="{FF2B5EF4-FFF2-40B4-BE49-F238E27FC236}">
                  <a16:creationId xmlns:a16="http://schemas.microsoft.com/office/drawing/2014/main" id="{275FFE16-8127-41C9-A36E-E76B3CD84DA5}"/>
                </a:ext>
              </a:extLst>
            </p:cNvPr>
            <p:cNvSpPr/>
            <p:nvPr/>
          </p:nvSpPr>
          <p:spPr>
            <a:xfrm>
              <a:off x="1929094" y="2024903"/>
              <a:ext cx="419310" cy="310609"/>
            </a:xfrm>
            <a:custGeom>
              <a:avLst/>
              <a:gdLst/>
              <a:ahLst/>
              <a:cxnLst/>
              <a:rect l="l" t="t" r="r" b="b"/>
              <a:pathLst>
                <a:path w="17698" h="13110" extrusionOk="0">
                  <a:moveTo>
                    <a:pt x="8844" y="0"/>
                  </a:moveTo>
                  <a:cubicBezTo>
                    <a:pt x="3916" y="0"/>
                    <a:pt x="0" y="3253"/>
                    <a:pt x="0" y="7285"/>
                  </a:cubicBezTo>
                  <a:cubicBezTo>
                    <a:pt x="0" y="11425"/>
                    <a:pt x="3916" y="13109"/>
                    <a:pt x="8844" y="13109"/>
                  </a:cubicBezTo>
                  <a:cubicBezTo>
                    <a:pt x="13772" y="13109"/>
                    <a:pt x="17697" y="11425"/>
                    <a:pt x="17697" y="7285"/>
                  </a:cubicBezTo>
                  <a:cubicBezTo>
                    <a:pt x="17697" y="3253"/>
                    <a:pt x="13772" y="0"/>
                    <a:pt x="8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764;p64">
              <a:extLst>
                <a:ext uri="{FF2B5EF4-FFF2-40B4-BE49-F238E27FC236}">
                  <a16:creationId xmlns:a16="http://schemas.microsoft.com/office/drawing/2014/main" id="{C2A64AC0-E3F2-41C6-A696-83C77471437F}"/>
                </a:ext>
              </a:extLst>
            </p:cNvPr>
            <p:cNvSpPr/>
            <p:nvPr/>
          </p:nvSpPr>
          <p:spPr>
            <a:xfrm>
              <a:off x="2284701" y="2265457"/>
              <a:ext cx="111473" cy="78635"/>
            </a:xfrm>
            <a:custGeom>
              <a:avLst/>
              <a:gdLst/>
              <a:ahLst/>
              <a:cxnLst/>
              <a:rect l="l" t="t" r="r" b="b"/>
              <a:pathLst>
                <a:path w="4705" h="3319" extrusionOk="0">
                  <a:moveTo>
                    <a:pt x="3654" y="0"/>
                  </a:moveTo>
                  <a:cubicBezTo>
                    <a:pt x="3588" y="0"/>
                    <a:pt x="3524" y="15"/>
                    <a:pt x="3468" y="44"/>
                  </a:cubicBezTo>
                  <a:lnTo>
                    <a:pt x="448" y="1164"/>
                  </a:lnTo>
                  <a:cubicBezTo>
                    <a:pt x="108" y="1272"/>
                    <a:pt x="0" y="1612"/>
                    <a:pt x="108" y="1836"/>
                  </a:cubicBezTo>
                  <a:lnTo>
                    <a:pt x="448" y="2840"/>
                  </a:lnTo>
                  <a:cubicBezTo>
                    <a:pt x="536" y="3118"/>
                    <a:pt x="780" y="3319"/>
                    <a:pt x="1047" y="3319"/>
                  </a:cubicBezTo>
                  <a:cubicBezTo>
                    <a:pt x="1107" y="3319"/>
                    <a:pt x="1167" y="3309"/>
                    <a:pt x="1228" y="3288"/>
                  </a:cubicBezTo>
                  <a:lnTo>
                    <a:pt x="4256" y="2168"/>
                  </a:lnTo>
                  <a:cubicBezTo>
                    <a:pt x="4480" y="2060"/>
                    <a:pt x="4704" y="1720"/>
                    <a:pt x="4588" y="1388"/>
                  </a:cubicBezTo>
                  <a:lnTo>
                    <a:pt x="4140" y="376"/>
                  </a:lnTo>
                  <a:cubicBezTo>
                    <a:pt x="4059" y="128"/>
                    <a:pt x="3849" y="0"/>
                    <a:pt x="3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65;p64">
              <a:extLst>
                <a:ext uri="{FF2B5EF4-FFF2-40B4-BE49-F238E27FC236}">
                  <a16:creationId xmlns:a16="http://schemas.microsoft.com/office/drawing/2014/main" id="{22DEEA68-5C2C-4FC5-9A83-15239C319BBF}"/>
                </a:ext>
              </a:extLst>
            </p:cNvPr>
            <p:cNvSpPr/>
            <p:nvPr/>
          </p:nvSpPr>
          <p:spPr>
            <a:xfrm>
              <a:off x="1929094" y="2173505"/>
              <a:ext cx="2559" cy="29308"/>
            </a:xfrm>
            <a:custGeom>
              <a:avLst/>
              <a:gdLst/>
              <a:ahLst/>
              <a:cxnLst/>
              <a:rect l="l" t="t" r="r" b="b"/>
              <a:pathLst>
                <a:path w="108" h="1237" extrusionOk="0">
                  <a:moveTo>
                    <a:pt x="0" y="1237"/>
                  </a:move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0" y="1120"/>
                  </a:moveTo>
                  <a:lnTo>
                    <a:pt x="0" y="1237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896"/>
                  </a:moveTo>
                  <a:lnTo>
                    <a:pt x="0" y="1013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672"/>
                  </a:moveTo>
                  <a:lnTo>
                    <a:pt x="0" y="789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565"/>
                  </a:moveTo>
                  <a:lnTo>
                    <a:pt x="0" y="672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448"/>
                  </a:moveTo>
                  <a:lnTo>
                    <a:pt x="0" y="565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108" y="448"/>
                  </a:moveTo>
                  <a:lnTo>
                    <a:pt x="0" y="448"/>
                  </a:lnTo>
                  <a:lnTo>
                    <a:pt x="108" y="448"/>
                  </a:lnTo>
                  <a:close/>
                  <a:moveTo>
                    <a:pt x="108" y="448"/>
                  </a:moveTo>
                  <a:lnTo>
                    <a:pt x="108" y="448"/>
                  </a:lnTo>
                  <a:lnTo>
                    <a:pt x="108" y="448"/>
                  </a:lnTo>
                  <a:close/>
                  <a:moveTo>
                    <a:pt x="108" y="448"/>
                  </a:moveTo>
                  <a:lnTo>
                    <a:pt x="108" y="448"/>
                  </a:lnTo>
                  <a:lnTo>
                    <a:pt x="108" y="448"/>
                  </a:lnTo>
                  <a:close/>
                  <a:moveTo>
                    <a:pt x="108" y="341"/>
                  </a:moveTo>
                  <a:lnTo>
                    <a:pt x="108" y="448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4"/>
                  </a:moveTo>
                  <a:lnTo>
                    <a:pt x="108" y="341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766;p64">
              <a:extLst>
                <a:ext uri="{FF2B5EF4-FFF2-40B4-BE49-F238E27FC236}">
                  <a16:creationId xmlns:a16="http://schemas.microsoft.com/office/drawing/2014/main" id="{C7FE2A73-962A-4867-9269-71D35656C372}"/>
                </a:ext>
              </a:extLst>
            </p:cNvPr>
            <p:cNvSpPr/>
            <p:nvPr/>
          </p:nvSpPr>
          <p:spPr>
            <a:xfrm>
              <a:off x="1929094" y="2051439"/>
              <a:ext cx="161796" cy="281301"/>
            </a:xfrm>
            <a:custGeom>
              <a:avLst/>
              <a:gdLst/>
              <a:ahLst/>
              <a:cxnLst/>
              <a:rect l="l" t="t" r="r" b="b"/>
              <a:pathLst>
                <a:path w="6829" h="11873" extrusionOk="0">
                  <a:moveTo>
                    <a:pt x="4140" y="0"/>
                  </a:moveTo>
                  <a:lnTo>
                    <a:pt x="4140" y="0"/>
                  </a:lnTo>
                  <a:cubicBezTo>
                    <a:pt x="2016" y="1120"/>
                    <a:pt x="448" y="3029"/>
                    <a:pt x="108" y="5152"/>
                  </a:cubicBezTo>
                  <a:lnTo>
                    <a:pt x="108" y="5269"/>
                  </a:lnTo>
                  <a:lnTo>
                    <a:pt x="108" y="5376"/>
                  </a:lnTo>
                  <a:lnTo>
                    <a:pt x="108" y="5493"/>
                  </a:lnTo>
                  <a:lnTo>
                    <a:pt x="108" y="5600"/>
                  </a:lnTo>
                  <a:lnTo>
                    <a:pt x="0" y="5600"/>
                  </a:lnTo>
                  <a:lnTo>
                    <a:pt x="0" y="5717"/>
                  </a:lnTo>
                  <a:lnTo>
                    <a:pt x="0" y="5824"/>
                  </a:lnTo>
                  <a:lnTo>
                    <a:pt x="0" y="5941"/>
                  </a:lnTo>
                  <a:lnTo>
                    <a:pt x="0" y="6048"/>
                  </a:lnTo>
                  <a:lnTo>
                    <a:pt x="0" y="6165"/>
                  </a:lnTo>
                  <a:lnTo>
                    <a:pt x="0" y="6272"/>
                  </a:lnTo>
                  <a:lnTo>
                    <a:pt x="0" y="6389"/>
                  </a:lnTo>
                  <a:cubicBezTo>
                    <a:pt x="108" y="9749"/>
                    <a:pt x="3020" y="11541"/>
                    <a:pt x="6828" y="11873"/>
                  </a:cubicBezTo>
                  <a:cubicBezTo>
                    <a:pt x="1228" y="8513"/>
                    <a:pt x="2016" y="4032"/>
                    <a:pt x="4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767;p64">
              <a:extLst>
                <a:ext uri="{FF2B5EF4-FFF2-40B4-BE49-F238E27FC236}">
                  <a16:creationId xmlns:a16="http://schemas.microsoft.com/office/drawing/2014/main" id="{FA6B4481-73A2-498D-B82E-BE750ADA4CFC}"/>
                </a:ext>
              </a:extLst>
            </p:cNvPr>
            <p:cNvSpPr/>
            <p:nvPr/>
          </p:nvSpPr>
          <p:spPr>
            <a:xfrm>
              <a:off x="1998088" y="2173505"/>
              <a:ext cx="76882" cy="58402"/>
            </a:xfrm>
            <a:custGeom>
              <a:avLst/>
              <a:gdLst/>
              <a:ahLst/>
              <a:cxnLst/>
              <a:rect l="l" t="t" r="r" b="b"/>
              <a:pathLst>
                <a:path w="3245" h="2465" extrusionOk="0">
                  <a:moveTo>
                    <a:pt x="1568" y="0"/>
                  </a:moveTo>
                  <a:cubicBezTo>
                    <a:pt x="672" y="0"/>
                    <a:pt x="0" y="565"/>
                    <a:pt x="0" y="1237"/>
                  </a:cubicBezTo>
                  <a:cubicBezTo>
                    <a:pt x="0" y="1909"/>
                    <a:pt x="672" y="2464"/>
                    <a:pt x="1568" y="2464"/>
                  </a:cubicBezTo>
                  <a:cubicBezTo>
                    <a:pt x="2464" y="2464"/>
                    <a:pt x="3244" y="1909"/>
                    <a:pt x="3244" y="1237"/>
                  </a:cubicBezTo>
                  <a:cubicBezTo>
                    <a:pt x="3244" y="565"/>
                    <a:pt x="2464" y="0"/>
                    <a:pt x="1568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768;p64">
              <a:extLst>
                <a:ext uri="{FF2B5EF4-FFF2-40B4-BE49-F238E27FC236}">
                  <a16:creationId xmlns:a16="http://schemas.microsoft.com/office/drawing/2014/main" id="{D1478DFF-9B56-4B2C-9D63-8F3A8F0E9D2F}"/>
                </a:ext>
              </a:extLst>
            </p:cNvPr>
            <p:cNvSpPr/>
            <p:nvPr/>
          </p:nvSpPr>
          <p:spPr>
            <a:xfrm>
              <a:off x="2202320" y="2173505"/>
              <a:ext cx="77072" cy="58402"/>
            </a:xfrm>
            <a:custGeom>
              <a:avLst/>
              <a:gdLst/>
              <a:ahLst/>
              <a:cxnLst/>
              <a:rect l="l" t="t" r="r" b="b"/>
              <a:pathLst>
                <a:path w="3253" h="2465" extrusionOk="0">
                  <a:moveTo>
                    <a:pt x="1685" y="0"/>
                  </a:moveTo>
                  <a:cubicBezTo>
                    <a:pt x="789" y="0"/>
                    <a:pt x="0" y="565"/>
                    <a:pt x="0" y="1237"/>
                  </a:cubicBezTo>
                  <a:cubicBezTo>
                    <a:pt x="0" y="1909"/>
                    <a:pt x="789" y="2464"/>
                    <a:pt x="1685" y="2464"/>
                  </a:cubicBezTo>
                  <a:cubicBezTo>
                    <a:pt x="2581" y="2464"/>
                    <a:pt x="3253" y="1909"/>
                    <a:pt x="3253" y="1237"/>
                  </a:cubicBezTo>
                  <a:cubicBezTo>
                    <a:pt x="3253" y="565"/>
                    <a:pt x="2581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769;p64">
              <a:extLst>
                <a:ext uri="{FF2B5EF4-FFF2-40B4-BE49-F238E27FC236}">
                  <a16:creationId xmlns:a16="http://schemas.microsoft.com/office/drawing/2014/main" id="{77C5389B-EDC9-4BCE-9300-C0E1EF5AE428}"/>
                </a:ext>
              </a:extLst>
            </p:cNvPr>
            <p:cNvSpPr/>
            <p:nvPr/>
          </p:nvSpPr>
          <p:spPr>
            <a:xfrm>
              <a:off x="2117405" y="2162890"/>
              <a:ext cx="42481" cy="42481"/>
            </a:xfrm>
            <a:custGeom>
              <a:avLst/>
              <a:gdLst/>
              <a:ahLst/>
              <a:cxnLst/>
              <a:rect l="l" t="t" r="r" b="b"/>
              <a:pathLst>
                <a:path w="1793" h="1793" extrusionOk="0">
                  <a:moveTo>
                    <a:pt x="896" y="0"/>
                  </a:moveTo>
                  <a:cubicBezTo>
                    <a:pt x="448" y="0"/>
                    <a:pt x="0" y="448"/>
                    <a:pt x="0" y="896"/>
                  </a:cubicBezTo>
                  <a:cubicBezTo>
                    <a:pt x="0" y="1344"/>
                    <a:pt x="448" y="1792"/>
                    <a:pt x="896" y="1792"/>
                  </a:cubicBezTo>
                  <a:cubicBezTo>
                    <a:pt x="1344" y="1792"/>
                    <a:pt x="1792" y="1344"/>
                    <a:pt x="1792" y="896"/>
                  </a:cubicBezTo>
                  <a:cubicBezTo>
                    <a:pt x="1792" y="448"/>
                    <a:pt x="1344" y="0"/>
                    <a:pt x="89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770;p64">
              <a:extLst>
                <a:ext uri="{FF2B5EF4-FFF2-40B4-BE49-F238E27FC236}">
                  <a16:creationId xmlns:a16="http://schemas.microsoft.com/office/drawing/2014/main" id="{FA8F81D0-6E12-437D-98E1-ED8B0CAF49AF}"/>
                </a:ext>
              </a:extLst>
            </p:cNvPr>
            <p:cNvSpPr/>
            <p:nvPr/>
          </p:nvSpPr>
          <p:spPr>
            <a:xfrm>
              <a:off x="1918480" y="2070109"/>
              <a:ext cx="440538" cy="69016"/>
            </a:xfrm>
            <a:custGeom>
              <a:avLst/>
              <a:gdLst/>
              <a:ahLst/>
              <a:cxnLst/>
              <a:rect l="l" t="t" r="r" b="b"/>
              <a:pathLst>
                <a:path w="18594" h="2913" extrusionOk="0">
                  <a:moveTo>
                    <a:pt x="2016" y="1"/>
                  </a:moveTo>
                  <a:cubicBezTo>
                    <a:pt x="1344" y="1"/>
                    <a:pt x="780" y="449"/>
                    <a:pt x="556" y="1004"/>
                  </a:cubicBezTo>
                  <a:lnTo>
                    <a:pt x="224" y="1793"/>
                  </a:lnTo>
                  <a:cubicBezTo>
                    <a:pt x="0" y="2348"/>
                    <a:pt x="332" y="2913"/>
                    <a:pt x="896" y="2913"/>
                  </a:cubicBezTo>
                  <a:lnTo>
                    <a:pt x="17697" y="2913"/>
                  </a:lnTo>
                  <a:cubicBezTo>
                    <a:pt x="18253" y="2913"/>
                    <a:pt x="18593" y="2348"/>
                    <a:pt x="18369" y="1793"/>
                  </a:cubicBezTo>
                  <a:lnTo>
                    <a:pt x="17805" y="556"/>
                  </a:lnTo>
                  <a:cubicBezTo>
                    <a:pt x="17697" y="225"/>
                    <a:pt x="17473" y="1"/>
                    <a:pt x="17133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771;p64">
              <a:extLst>
                <a:ext uri="{FF2B5EF4-FFF2-40B4-BE49-F238E27FC236}">
                  <a16:creationId xmlns:a16="http://schemas.microsoft.com/office/drawing/2014/main" id="{08380185-7ABD-41A3-9053-5D14CDA6DBD4}"/>
                </a:ext>
              </a:extLst>
            </p:cNvPr>
            <p:cNvSpPr/>
            <p:nvPr/>
          </p:nvSpPr>
          <p:spPr>
            <a:xfrm>
              <a:off x="1918480" y="2104511"/>
              <a:ext cx="440538" cy="34615"/>
            </a:xfrm>
            <a:custGeom>
              <a:avLst/>
              <a:gdLst/>
              <a:ahLst/>
              <a:cxnLst/>
              <a:rect l="l" t="t" r="r" b="b"/>
              <a:pathLst>
                <a:path w="18594" h="1461" extrusionOk="0">
                  <a:moveTo>
                    <a:pt x="332" y="0"/>
                  </a:moveTo>
                  <a:lnTo>
                    <a:pt x="224" y="341"/>
                  </a:lnTo>
                  <a:cubicBezTo>
                    <a:pt x="0" y="896"/>
                    <a:pt x="332" y="1461"/>
                    <a:pt x="896" y="1461"/>
                  </a:cubicBezTo>
                  <a:lnTo>
                    <a:pt x="17697" y="1461"/>
                  </a:lnTo>
                  <a:cubicBezTo>
                    <a:pt x="18253" y="1461"/>
                    <a:pt x="18593" y="896"/>
                    <a:pt x="18369" y="341"/>
                  </a:cubicBezTo>
                  <a:lnTo>
                    <a:pt x="18253" y="0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772;p64">
              <a:extLst>
                <a:ext uri="{FF2B5EF4-FFF2-40B4-BE49-F238E27FC236}">
                  <a16:creationId xmlns:a16="http://schemas.microsoft.com/office/drawing/2014/main" id="{5FC84C18-4D30-4E23-8921-2452BBD76CBA}"/>
                </a:ext>
              </a:extLst>
            </p:cNvPr>
            <p:cNvSpPr/>
            <p:nvPr/>
          </p:nvSpPr>
          <p:spPr>
            <a:xfrm>
              <a:off x="1841407" y="1995382"/>
              <a:ext cx="615673" cy="573643"/>
            </a:xfrm>
            <a:custGeom>
              <a:avLst/>
              <a:gdLst/>
              <a:ahLst/>
              <a:cxnLst/>
              <a:rect l="l" t="t" r="r" b="b"/>
              <a:pathLst>
                <a:path w="25986" h="24212" extrusionOk="0">
                  <a:moveTo>
                    <a:pt x="5050" y="753"/>
                  </a:moveTo>
                  <a:cubicBezTo>
                    <a:pt x="5826" y="753"/>
                    <a:pt x="7066" y="955"/>
                    <a:pt x="8181" y="1811"/>
                  </a:cubicBezTo>
                  <a:cubicBezTo>
                    <a:pt x="7733" y="2035"/>
                    <a:pt x="7285" y="2259"/>
                    <a:pt x="6837" y="2590"/>
                  </a:cubicBezTo>
                  <a:cubicBezTo>
                    <a:pt x="5825" y="1694"/>
                    <a:pt x="4821" y="1363"/>
                    <a:pt x="3925" y="1139"/>
                  </a:cubicBezTo>
                  <a:cubicBezTo>
                    <a:pt x="4033" y="915"/>
                    <a:pt x="4257" y="798"/>
                    <a:pt x="4481" y="798"/>
                  </a:cubicBezTo>
                  <a:cubicBezTo>
                    <a:pt x="4614" y="773"/>
                    <a:pt x="4810" y="753"/>
                    <a:pt x="5050" y="753"/>
                  </a:cubicBezTo>
                  <a:close/>
                  <a:moveTo>
                    <a:pt x="20044" y="753"/>
                  </a:moveTo>
                  <a:cubicBezTo>
                    <a:pt x="20284" y="753"/>
                    <a:pt x="20478" y="773"/>
                    <a:pt x="20610" y="798"/>
                  </a:cubicBezTo>
                  <a:cubicBezTo>
                    <a:pt x="20834" y="798"/>
                    <a:pt x="21058" y="915"/>
                    <a:pt x="21174" y="1139"/>
                  </a:cubicBezTo>
                  <a:cubicBezTo>
                    <a:pt x="20278" y="1363"/>
                    <a:pt x="19266" y="1694"/>
                    <a:pt x="18262" y="2590"/>
                  </a:cubicBezTo>
                  <a:cubicBezTo>
                    <a:pt x="17814" y="2259"/>
                    <a:pt x="17366" y="2035"/>
                    <a:pt x="16918" y="1811"/>
                  </a:cubicBezTo>
                  <a:cubicBezTo>
                    <a:pt x="18026" y="955"/>
                    <a:pt x="19270" y="753"/>
                    <a:pt x="20044" y="753"/>
                  </a:cubicBezTo>
                  <a:close/>
                  <a:moveTo>
                    <a:pt x="12545" y="1694"/>
                  </a:moveTo>
                  <a:cubicBezTo>
                    <a:pt x="14230" y="1694"/>
                    <a:pt x="15798" y="2035"/>
                    <a:pt x="17249" y="2814"/>
                  </a:cubicBezTo>
                  <a:lnTo>
                    <a:pt x="7841" y="2814"/>
                  </a:lnTo>
                  <a:cubicBezTo>
                    <a:pt x="9301" y="2035"/>
                    <a:pt x="10870" y="1694"/>
                    <a:pt x="12545" y="1694"/>
                  </a:cubicBezTo>
                  <a:close/>
                  <a:moveTo>
                    <a:pt x="24534" y="1694"/>
                  </a:moveTo>
                  <a:cubicBezTo>
                    <a:pt x="23862" y="1694"/>
                    <a:pt x="23190" y="2142"/>
                    <a:pt x="22850" y="2483"/>
                  </a:cubicBezTo>
                  <a:cubicBezTo>
                    <a:pt x="22742" y="2707"/>
                    <a:pt x="22850" y="2931"/>
                    <a:pt x="22966" y="3038"/>
                  </a:cubicBezTo>
                  <a:cubicBezTo>
                    <a:pt x="23074" y="3038"/>
                    <a:pt x="23190" y="3155"/>
                    <a:pt x="23190" y="3155"/>
                  </a:cubicBezTo>
                  <a:cubicBezTo>
                    <a:pt x="23298" y="3155"/>
                    <a:pt x="23414" y="3038"/>
                    <a:pt x="23522" y="2931"/>
                  </a:cubicBezTo>
                  <a:cubicBezTo>
                    <a:pt x="23638" y="2814"/>
                    <a:pt x="24086" y="2483"/>
                    <a:pt x="24418" y="2483"/>
                  </a:cubicBezTo>
                  <a:cubicBezTo>
                    <a:pt x="24642" y="2483"/>
                    <a:pt x="24866" y="2259"/>
                    <a:pt x="24866" y="2142"/>
                  </a:cubicBezTo>
                  <a:cubicBezTo>
                    <a:pt x="24866" y="1918"/>
                    <a:pt x="24642" y="1694"/>
                    <a:pt x="24534" y="1694"/>
                  </a:cubicBezTo>
                  <a:close/>
                  <a:moveTo>
                    <a:pt x="1685" y="2590"/>
                  </a:moveTo>
                  <a:cubicBezTo>
                    <a:pt x="1461" y="2590"/>
                    <a:pt x="449" y="2590"/>
                    <a:pt x="225" y="2814"/>
                  </a:cubicBezTo>
                  <a:cubicBezTo>
                    <a:pt x="1" y="2931"/>
                    <a:pt x="1" y="3155"/>
                    <a:pt x="117" y="3262"/>
                  </a:cubicBezTo>
                  <a:cubicBezTo>
                    <a:pt x="117" y="3379"/>
                    <a:pt x="225" y="3486"/>
                    <a:pt x="341" y="3486"/>
                  </a:cubicBezTo>
                  <a:cubicBezTo>
                    <a:pt x="449" y="3486"/>
                    <a:pt x="565" y="3486"/>
                    <a:pt x="565" y="3379"/>
                  </a:cubicBezTo>
                  <a:lnTo>
                    <a:pt x="1461" y="3379"/>
                  </a:lnTo>
                  <a:cubicBezTo>
                    <a:pt x="1685" y="3379"/>
                    <a:pt x="1909" y="3262"/>
                    <a:pt x="1909" y="3155"/>
                  </a:cubicBezTo>
                  <a:cubicBezTo>
                    <a:pt x="2017" y="2931"/>
                    <a:pt x="1909" y="2707"/>
                    <a:pt x="1685" y="2590"/>
                  </a:cubicBezTo>
                  <a:close/>
                  <a:moveTo>
                    <a:pt x="21398" y="1918"/>
                  </a:moveTo>
                  <a:cubicBezTo>
                    <a:pt x="21506" y="2366"/>
                    <a:pt x="21506" y="2931"/>
                    <a:pt x="21398" y="3486"/>
                  </a:cubicBezTo>
                  <a:cubicBezTo>
                    <a:pt x="21174" y="3038"/>
                    <a:pt x="20834" y="2814"/>
                    <a:pt x="20386" y="2814"/>
                  </a:cubicBezTo>
                  <a:lnTo>
                    <a:pt x="19158" y="2814"/>
                  </a:lnTo>
                  <a:cubicBezTo>
                    <a:pt x="19938" y="2259"/>
                    <a:pt x="20726" y="2035"/>
                    <a:pt x="21398" y="1918"/>
                  </a:cubicBezTo>
                  <a:close/>
                  <a:moveTo>
                    <a:pt x="3701" y="1918"/>
                  </a:moveTo>
                  <a:cubicBezTo>
                    <a:pt x="4373" y="2035"/>
                    <a:pt x="5153" y="2259"/>
                    <a:pt x="5941" y="2814"/>
                  </a:cubicBezTo>
                  <a:lnTo>
                    <a:pt x="5269" y="2814"/>
                  </a:lnTo>
                  <a:cubicBezTo>
                    <a:pt x="4705" y="2814"/>
                    <a:pt x="4149" y="3038"/>
                    <a:pt x="3701" y="3603"/>
                  </a:cubicBezTo>
                  <a:cubicBezTo>
                    <a:pt x="3585" y="3038"/>
                    <a:pt x="3585" y="2483"/>
                    <a:pt x="3701" y="1918"/>
                  </a:cubicBezTo>
                  <a:close/>
                  <a:moveTo>
                    <a:pt x="20386" y="3603"/>
                  </a:moveTo>
                  <a:cubicBezTo>
                    <a:pt x="20502" y="3603"/>
                    <a:pt x="20726" y="3710"/>
                    <a:pt x="20726" y="3827"/>
                  </a:cubicBezTo>
                  <a:lnTo>
                    <a:pt x="21282" y="5054"/>
                  </a:lnTo>
                  <a:cubicBezTo>
                    <a:pt x="21398" y="5278"/>
                    <a:pt x="21398" y="5395"/>
                    <a:pt x="21282" y="5502"/>
                  </a:cubicBezTo>
                  <a:cubicBezTo>
                    <a:pt x="21174" y="5619"/>
                    <a:pt x="21058" y="5726"/>
                    <a:pt x="20950" y="5726"/>
                  </a:cubicBezTo>
                  <a:lnTo>
                    <a:pt x="4149" y="5726"/>
                  </a:lnTo>
                  <a:cubicBezTo>
                    <a:pt x="4033" y="5726"/>
                    <a:pt x="3925" y="5619"/>
                    <a:pt x="3809" y="5502"/>
                  </a:cubicBezTo>
                  <a:cubicBezTo>
                    <a:pt x="3701" y="5395"/>
                    <a:pt x="3701" y="5278"/>
                    <a:pt x="3809" y="5054"/>
                  </a:cubicBezTo>
                  <a:lnTo>
                    <a:pt x="4149" y="4382"/>
                  </a:lnTo>
                  <a:cubicBezTo>
                    <a:pt x="4373" y="3827"/>
                    <a:pt x="4821" y="3603"/>
                    <a:pt x="5269" y="3603"/>
                  </a:cubicBezTo>
                  <a:close/>
                  <a:moveTo>
                    <a:pt x="12545" y="7411"/>
                  </a:moveTo>
                  <a:cubicBezTo>
                    <a:pt x="12886" y="7411"/>
                    <a:pt x="13110" y="7635"/>
                    <a:pt x="13110" y="7966"/>
                  </a:cubicBezTo>
                  <a:cubicBezTo>
                    <a:pt x="13110" y="8307"/>
                    <a:pt x="12886" y="8531"/>
                    <a:pt x="12545" y="8531"/>
                  </a:cubicBezTo>
                  <a:cubicBezTo>
                    <a:pt x="12214" y="8531"/>
                    <a:pt x="11990" y="8307"/>
                    <a:pt x="11990" y="7966"/>
                  </a:cubicBezTo>
                  <a:cubicBezTo>
                    <a:pt x="11990" y="7635"/>
                    <a:pt x="12214" y="7411"/>
                    <a:pt x="12545" y="7411"/>
                  </a:cubicBezTo>
                  <a:close/>
                  <a:moveTo>
                    <a:pt x="22917" y="6580"/>
                  </a:moveTo>
                  <a:cubicBezTo>
                    <a:pt x="22792" y="6580"/>
                    <a:pt x="22711" y="6682"/>
                    <a:pt x="22626" y="6846"/>
                  </a:cubicBezTo>
                  <a:cubicBezTo>
                    <a:pt x="22626" y="7070"/>
                    <a:pt x="22742" y="7294"/>
                    <a:pt x="22966" y="7294"/>
                  </a:cubicBezTo>
                  <a:cubicBezTo>
                    <a:pt x="23414" y="7411"/>
                    <a:pt x="23862" y="7859"/>
                    <a:pt x="23862" y="8414"/>
                  </a:cubicBezTo>
                  <a:cubicBezTo>
                    <a:pt x="23862" y="8531"/>
                    <a:pt x="24086" y="8755"/>
                    <a:pt x="24310" y="8755"/>
                  </a:cubicBezTo>
                  <a:cubicBezTo>
                    <a:pt x="24534" y="8755"/>
                    <a:pt x="24642" y="8531"/>
                    <a:pt x="24642" y="8307"/>
                  </a:cubicBezTo>
                  <a:cubicBezTo>
                    <a:pt x="24534" y="7411"/>
                    <a:pt x="23862" y="6739"/>
                    <a:pt x="23074" y="6622"/>
                  </a:cubicBezTo>
                  <a:cubicBezTo>
                    <a:pt x="23014" y="6594"/>
                    <a:pt x="22963" y="6580"/>
                    <a:pt x="22917" y="6580"/>
                  </a:cubicBezTo>
                  <a:close/>
                  <a:moveTo>
                    <a:pt x="7841" y="8083"/>
                  </a:moveTo>
                  <a:cubicBezTo>
                    <a:pt x="7393" y="8083"/>
                    <a:pt x="6273" y="8083"/>
                    <a:pt x="5825" y="8190"/>
                  </a:cubicBezTo>
                  <a:cubicBezTo>
                    <a:pt x="5717" y="8307"/>
                    <a:pt x="5493" y="8531"/>
                    <a:pt x="5601" y="8755"/>
                  </a:cubicBezTo>
                  <a:cubicBezTo>
                    <a:pt x="5601" y="8862"/>
                    <a:pt x="5825" y="8979"/>
                    <a:pt x="5941" y="8979"/>
                  </a:cubicBezTo>
                  <a:lnTo>
                    <a:pt x="6049" y="8979"/>
                  </a:lnTo>
                  <a:cubicBezTo>
                    <a:pt x="6389" y="8862"/>
                    <a:pt x="7393" y="8862"/>
                    <a:pt x="7733" y="8862"/>
                  </a:cubicBezTo>
                  <a:cubicBezTo>
                    <a:pt x="7957" y="8862"/>
                    <a:pt x="8181" y="8755"/>
                    <a:pt x="8181" y="8531"/>
                  </a:cubicBezTo>
                  <a:cubicBezTo>
                    <a:pt x="8181" y="8307"/>
                    <a:pt x="8065" y="8190"/>
                    <a:pt x="7841" y="8083"/>
                  </a:cubicBezTo>
                  <a:close/>
                  <a:moveTo>
                    <a:pt x="17249" y="8083"/>
                  </a:moveTo>
                  <a:cubicBezTo>
                    <a:pt x="17025" y="8190"/>
                    <a:pt x="16918" y="8307"/>
                    <a:pt x="16918" y="8531"/>
                  </a:cubicBezTo>
                  <a:cubicBezTo>
                    <a:pt x="16918" y="8755"/>
                    <a:pt x="17142" y="8862"/>
                    <a:pt x="17366" y="8862"/>
                  </a:cubicBezTo>
                  <a:cubicBezTo>
                    <a:pt x="17697" y="8862"/>
                    <a:pt x="18710" y="8862"/>
                    <a:pt x="19042" y="8979"/>
                  </a:cubicBezTo>
                  <a:lnTo>
                    <a:pt x="19158" y="8979"/>
                  </a:lnTo>
                  <a:cubicBezTo>
                    <a:pt x="19266" y="8979"/>
                    <a:pt x="19490" y="8862"/>
                    <a:pt x="19490" y="8755"/>
                  </a:cubicBezTo>
                  <a:cubicBezTo>
                    <a:pt x="19606" y="8531"/>
                    <a:pt x="19382" y="8307"/>
                    <a:pt x="19266" y="8190"/>
                  </a:cubicBezTo>
                  <a:cubicBezTo>
                    <a:pt x="18818" y="8083"/>
                    <a:pt x="17697" y="8083"/>
                    <a:pt x="17249" y="8083"/>
                  </a:cubicBezTo>
                  <a:close/>
                  <a:moveTo>
                    <a:pt x="2102" y="6914"/>
                  </a:moveTo>
                  <a:cubicBezTo>
                    <a:pt x="2041" y="6914"/>
                    <a:pt x="1975" y="6928"/>
                    <a:pt x="1909" y="6963"/>
                  </a:cubicBezTo>
                  <a:cubicBezTo>
                    <a:pt x="1345" y="7187"/>
                    <a:pt x="565" y="8307"/>
                    <a:pt x="449" y="8755"/>
                  </a:cubicBezTo>
                  <a:cubicBezTo>
                    <a:pt x="449" y="8862"/>
                    <a:pt x="565" y="9086"/>
                    <a:pt x="789" y="9086"/>
                  </a:cubicBezTo>
                  <a:lnTo>
                    <a:pt x="897" y="9086"/>
                  </a:lnTo>
                  <a:cubicBezTo>
                    <a:pt x="1013" y="9086"/>
                    <a:pt x="1237" y="8979"/>
                    <a:pt x="1237" y="8755"/>
                  </a:cubicBezTo>
                  <a:cubicBezTo>
                    <a:pt x="1237" y="8531"/>
                    <a:pt x="1909" y="7742"/>
                    <a:pt x="2241" y="7635"/>
                  </a:cubicBezTo>
                  <a:cubicBezTo>
                    <a:pt x="2357" y="7518"/>
                    <a:pt x="2465" y="7294"/>
                    <a:pt x="2357" y="7070"/>
                  </a:cubicBezTo>
                  <a:cubicBezTo>
                    <a:pt x="2357" y="6995"/>
                    <a:pt x="2246" y="6914"/>
                    <a:pt x="2102" y="6914"/>
                  </a:cubicBezTo>
                  <a:close/>
                  <a:moveTo>
                    <a:pt x="12545" y="6739"/>
                  </a:moveTo>
                  <a:cubicBezTo>
                    <a:pt x="11873" y="6739"/>
                    <a:pt x="11318" y="7294"/>
                    <a:pt x="11318" y="7966"/>
                  </a:cubicBezTo>
                  <a:cubicBezTo>
                    <a:pt x="11318" y="8638"/>
                    <a:pt x="11873" y="9203"/>
                    <a:pt x="12545" y="9203"/>
                  </a:cubicBezTo>
                  <a:cubicBezTo>
                    <a:pt x="13217" y="9203"/>
                    <a:pt x="13782" y="8638"/>
                    <a:pt x="13782" y="7966"/>
                  </a:cubicBezTo>
                  <a:cubicBezTo>
                    <a:pt x="13782" y="7294"/>
                    <a:pt x="13217" y="6739"/>
                    <a:pt x="12545" y="6739"/>
                  </a:cubicBezTo>
                  <a:close/>
                  <a:moveTo>
                    <a:pt x="8065" y="9310"/>
                  </a:moveTo>
                  <a:cubicBezTo>
                    <a:pt x="7509" y="9427"/>
                    <a:pt x="6613" y="9875"/>
                    <a:pt x="6273" y="10206"/>
                  </a:cubicBezTo>
                  <a:cubicBezTo>
                    <a:pt x="6049" y="10323"/>
                    <a:pt x="6049" y="10547"/>
                    <a:pt x="6165" y="10771"/>
                  </a:cubicBezTo>
                  <a:cubicBezTo>
                    <a:pt x="6273" y="10879"/>
                    <a:pt x="6389" y="10879"/>
                    <a:pt x="6497" y="10879"/>
                  </a:cubicBezTo>
                  <a:cubicBezTo>
                    <a:pt x="6497" y="10879"/>
                    <a:pt x="6613" y="10879"/>
                    <a:pt x="6721" y="10771"/>
                  </a:cubicBezTo>
                  <a:cubicBezTo>
                    <a:pt x="6945" y="10547"/>
                    <a:pt x="7841" y="10206"/>
                    <a:pt x="8289" y="10099"/>
                  </a:cubicBezTo>
                  <a:cubicBezTo>
                    <a:pt x="8405" y="9982"/>
                    <a:pt x="8629" y="9758"/>
                    <a:pt x="8513" y="9534"/>
                  </a:cubicBezTo>
                  <a:cubicBezTo>
                    <a:pt x="8513" y="9427"/>
                    <a:pt x="8289" y="9310"/>
                    <a:pt x="8065" y="9310"/>
                  </a:cubicBezTo>
                  <a:close/>
                  <a:moveTo>
                    <a:pt x="17025" y="9310"/>
                  </a:moveTo>
                  <a:cubicBezTo>
                    <a:pt x="16801" y="9310"/>
                    <a:pt x="16577" y="9427"/>
                    <a:pt x="16577" y="9534"/>
                  </a:cubicBezTo>
                  <a:cubicBezTo>
                    <a:pt x="16470" y="9758"/>
                    <a:pt x="16694" y="9982"/>
                    <a:pt x="16801" y="10099"/>
                  </a:cubicBezTo>
                  <a:cubicBezTo>
                    <a:pt x="17249" y="10206"/>
                    <a:pt x="18145" y="10547"/>
                    <a:pt x="18370" y="10771"/>
                  </a:cubicBezTo>
                  <a:cubicBezTo>
                    <a:pt x="18486" y="10879"/>
                    <a:pt x="18594" y="10879"/>
                    <a:pt x="18594" y="10879"/>
                  </a:cubicBezTo>
                  <a:cubicBezTo>
                    <a:pt x="18710" y="10879"/>
                    <a:pt x="18818" y="10879"/>
                    <a:pt x="18934" y="10771"/>
                  </a:cubicBezTo>
                  <a:cubicBezTo>
                    <a:pt x="19042" y="10547"/>
                    <a:pt x="19042" y="10323"/>
                    <a:pt x="18818" y="10206"/>
                  </a:cubicBezTo>
                  <a:cubicBezTo>
                    <a:pt x="18486" y="9875"/>
                    <a:pt x="17590" y="9427"/>
                    <a:pt x="17025" y="9310"/>
                  </a:cubicBezTo>
                  <a:close/>
                  <a:moveTo>
                    <a:pt x="22402" y="11775"/>
                  </a:moveTo>
                  <a:cubicBezTo>
                    <a:pt x="22518" y="11775"/>
                    <a:pt x="22518" y="11891"/>
                    <a:pt x="22518" y="11891"/>
                  </a:cubicBezTo>
                  <a:lnTo>
                    <a:pt x="22966" y="12895"/>
                  </a:lnTo>
                  <a:lnTo>
                    <a:pt x="22966" y="13119"/>
                  </a:lnTo>
                  <a:cubicBezTo>
                    <a:pt x="22850" y="13119"/>
                    <a:pt x="22850" y="13235"/>
                    <a:pt x="22742" y="13235"/>
                  </a:cubicBezTo>
                  <a:lnTo>
                    <a:pt x="22178" y="13459"/>
                  </a:lnTo>
                  <a:lnTo>
                    <a:pt x="20386" y="14131"/>
                  </a:lnTo>
                  <a:lnTo>
                    <a:pt x="19830" y="14239"/>
                  </a:lnTo>
                  <a:cubicBezTo>
                    <a:pt x="19796" y="14273"/>
                    <a:pt x="19762" y="14287"/>
                    <a:pt x="19729" y="14287"/>
                  </a:cubicBezTo>
                  <a:cubicBezTo>
                    <a:pt x="19649" y="14287"/>
                    <a:pt x="19572" y="14207"/>
                    <a:pt x="19490" y="14131"/>
                  </a:cubicBezTo>
                  <a:lnTo>
                    <a:pt x="19158" y="13235"/>
                  </a:lnTo>
                  <a:cubicBezTo>
                    <a:pt x="19490" y="13011"/>
                    <a:pt x="19714" y="12787"/>
                    <a:pt x="19938" y="12671"/>
                  </a:cubicBezTo>
                  <a:lnTo>
                    <a:pt x="22294" y="11775"/>
                  </a:lnTo>
                  <a:close/>
                  <a:moveTo>
                    <a:pt x="18486" y="13567"/>
                  </a:moveTo>
                  <a:lnTo>
                    <a:pt x="18818" y="14463"/>
                  </a:lnTo>
                  <a:cubicBezTo>
                    <a:pt x="18934" y="14803"/>
                    <a:pt x="19382" y="15027"/>
                    <a:pt x="19714" y="15027"/>
                  </a:cubicBezTo>
                  <a:lnTo>
                    <a:pt x="20054" y="15027"/>
                  </a:lnTo>
                  <a:lnTo>
                    <a:pt x="20278" y="14911"/>
                  </a:lnTo>
                  <a:lnTo>
                    <a:pt x="20386" y="15027"/>
                  </a:lnTo>
                  <a:cubicBezTo>
                    <a:pt x="19958" y="15209"/>
                    <a:pt x="19527" y="15291"/>
                    <a:pt x="19134" y="15291"/>
                  </a:cubicBezTo>
                  <a:cubicBezTo>
                    <a:pt x="18811" y="15291"/>
                    <a:pt x="18513" y="15236"/>
                    <a:pt x="18262" y="15135"/>
                  </a:cubicBezTo>
                  <a:cubicBezTo>
                    <a:pt x="18145" y="15027"/>
                    <a:pt x="18145" y="15027"/>
                    <a:pt x="18038" y="15027"/>
                  </a:cubicBezTo>
                  <a:cubicBezTo>
                    <a:pt x="18038" y="14579"/>
                    <a:pt x="17921" y="14239"/>
                    <a:pt x="17814" y="13907"/>
                  </a:cubicBezTo>
                  <a:lnTo>
                    <a:pt x="18486" y="13567"/>
                  </a:lnTo>
                  <a:close/>
                  <a:moveTo>
                    <a:pt x="3521" y="13003"/>
                  </a:moveTo>
                  <a:cubicBezTo>
                    <a:pt x="3765" y="13003"/>
                    <a:pt x="4004" y="13128"/>
                    <a:pt x="4149" y="13343"/>
                  </a:cubicBezTo>
                  <a:cubicBezTo>
                    <a:pt x="4813" y="14395"/>
                    <a:pt x="5722" y="14714"/>
                    <a:pt x="6603" y="14714"/>
                  </a:cubicBezTo>
                  <a:cubicBezTo>
                    <a:pt x="6757" y="14714"/>
                    <a:pt x="6910" y="14704"/>
                    <a:pt x="7061" y="14687"/>
                  </a:cubicBezTo>
                  <a:lnTo>
                    <a:pt x="7061" y="14687"/>
                  </a:lnTo>
                  <a:cubicBezTo>
                    <a:pt x="7061" y="15027"/>
                    <a:pt x="6945" y="15359"/>
                    <a:pt x="6945" y="15699"/>
                  </a:cubicBezTo>
                  <a:cubicBezTo>
                    <a:pt x="6945" y="15807"/>
                    <a:pt x="6945" y="16031"/>
                    <a:pt x="7061" y="16255"/>
                  </a:cubicBezTo>
                  <a:lnTo>
                    <a:pt x="6721" y="16255"/>
                  </a:lnTo>
                  <a:cubicBezTo>
                    <a:pt x="5717" y="16255"/>
                    <a:pt x="4033" y="15923"/>
                    <a:pt x="2913" y="14131"/>
                  </a:cubicBezTo>
                  <a:cubicBezTo>
                    <a:pt x="2689" y="13791"/>
                    <a:pt x="2805" y="13343"/>
                    <a:pt x="3137" y="13119"/>
                  </a:cubicBezTo>
                  <a:cubicBezTo>
                    <a:pt x="3256" y="13040"/>
                    <a:pt x="3390" y="13003"/>
                    <a:pt x="3521" y="13003"/>
                  </a:cubicBezTo>
                  <a:close/>
                  <a:moveTo>
                    <a:pt x="20610" y="15807"/>
                  </a:moveTo>
                  <a:lnTo>
                    <a:pt x="21058" y="17151"/>
                  </a:lnTo>
                  <a:cubicBezTo>
                    <a:pt x="20502" y="17375"/>
                    <a:pt x="19830" y="17599"/>
                    <a:pt x="19266" y="17599"/>
                  </a:cubicBezTo>
                  <a:cubicBezTo>
                    <a:pt x="18710" y="17599"/>
                    <a:pt x="18262" y="17491"/>
                    <a:pt x="17814" y="17375"/>
                  </a:cubicBezTo>
                  <a:cubicBezTo>
                    <a:pt x="18038" y="16927"/>
                    <a:pt x="18038" y="16371"/>
                    <a:pt x="18145" y="15923"/>
                  </a:cubicBezTo>
                  <a:cubicBezTo>
                    <a:pt x="18370" y="16031"/>
                    <a:pt x="18818" y="16031"/>
                    <a:pt x="19158" y="16031"/>
                  </a:cubicBezTo>
                  <a:cubicBezTo>
                    <a:pt x="19714" y="16031"/>
                    <a:pt x="20162" y="15923"/>
                    <a:pt x="20610" y="15807"/>
                  </a:cubicBezTo>
                  <a:close/>
                  <a:moveTo>
                    <a:pt x="22070" y="14239"/>
                  </a:moveTo>
                  <a:lnTo>
                    <a:pt x="23190" y="17267"/>
                  </a:lnTo>
                  <a:lnTo>
                    <a:pt x="22070" y="17715"/>
                  </a:lnTo>
                  <a:lnTo>
                    <a:pt x="21058" y="14687"/>
                  </a:lnTo>
                  <a:lnTo>
                    <a:pt x="22070" y="14239"/>
                  </a:lnTo>
                  <a:close/>
                  <a:moveTo>
                    <a:pt x="4112" y="17782"/>
                  </a:moveTo>
                  <a:cubicBezTo>
                    <a:pt x="4754" y="17782"/>
                    <a:pt x="5398" y="18032"/>
                    <a:pt x="5941" y="18495"/>
                  </a:cubicBezTo>
                  <a:cubicBezTo>
                    <a:pt x="6308" y="18773"/>
                    <a:pt x="6674" y="18974"/>
                    <a:pt x="7100" y="18974"/>
                  </a:cubicBezTo>
                  <a:cubicBezTo>
                    <a:pt x="7194" y="18974"/>
                    <a:pt x="7292" y="18964"/>
                    <a:pt x="7393" y="18943"/>
                  </a:cubicBezTo>
                  <a:cubicBezTo>
                    <a:pt x="7617" y="18943"/>
                    <a:pt x="7841" y="18835"/>
                    <a:pt x="8065" y="18719"/>
                  </a:cubicBezTo>
                  <a:cubicBezTo>
                    <a:pt x="8181" y="18835"/>
                    <a:pt x="8289" y="19059"/>
                    <a:pt x="8513" y="19167"/>
                  </a:cubicBezTo>
                  <a:cubicBezTo>
                    <a:pt x="8181" y="19391"/>
                    <a:pt x="7841" y="19507"/>
                    <a:pt x="7509" y="19615"/>
                  </a:cubicBezTo>
                  <a:cubicBezTo>
                    <a:pt x="7375" y="19635"/>
                    <a:pt x="7243" y="19645"/>
                    <a:pt x="7115" y="19645"/>
                  </a:cubicBezTo>
                  <a:cubicBezTo>
                    <a:pt x="6494" y="19645"/>
                    <a:pt x="5954" y="19411"/>
                    <a:pt x="5493" y="18943"/>
                  </a:cubicBezTo>
                  <a:cubicBezTo>
                    <a:pt x="5082" y="18603"/>
                    <a:pt x="4628" y="18471"/>
                    <a:pt x="4234" y="18471"/>
                  </a:cubicBezTo>
                  <a:cubicBezTo>
                    <a:pt x="3984" y="18471"/>
                    <a:pt x="3759" y="18524"/>
                    <a:pt x="3585" y="18611"/>
                  </a:cubicBezTo>
                  <a:cubicBezTo>
                    <a:pt x="3029" y="18719"/>
                    <a:pt x="2805" y="19167"/>
                    <a:pt x="2805" y="19731"/>
                  </a:cubicBezTo>
                  <a:cubicBezTo>
                    <a:pt x="2805" y="19955"/>
                    <a:pt x="2581" y="20063"/>
                    <a:pt x="2465" y="20063"/>
                  </a:cubicBezTo>
                  <a:cubicBezTo>
                    <a:pt x="2241" y="20063"/>
                    <a:pt x="2133" y="19955"/>
                    <a:pt x="2133" y="19731"/>
                  </a:cubicBezTo>
                  <a:cubicBezTo>
                    <a:pt x="2133" y="18943"/>
                    <a:pt x="2581" y="18271"/>
                    <a:pt x="3253" y="17939"/>
                  </a:cubicBezTo>
                  <a:cubicBezTo>
                    <a:pt x="3532" y="17833"/>
                    <a:pt x="3822" y="17782"/>
                    <a:pt x="4112" y="17782"/>
                  </a:cubicBezTo>
                  <a:close/>
                  <a:moveTo>
                    <a:pt x="20610" y="6515"/>
                  </a:moveTo>
                  <a:cubicBezTo>
                    <a:pt x="20834" y="7187"/>
                    <a:pt x="20950" y="7859"/>
                    <a:pt x="20950" y="8531"/>
                  </a:cubicBezTo>
                  <a:cubicBezTo>
                    <a:pt x="20950" y="9982"/>
                    <a:pt x="20502" y="11103"/>
                    <a:pt x="19490" y="11999"/>
                  </a:cubicBezTo>
                  <a:cubicBezTo>
                    <a:pt x="19266" y="12223"/>
                    <a:pt x="18934" y="12447"/>
                    <a:pt x="18594" y="12671"/>
                  </a:cubicBezTo>
                  <a:cubicBezTo>
                    <a:pt x="18145" y="12895"/>
                    <a:pt x="17697" y="13119"/>
                    <a:pt x="17142" y="13343"/>
                  </a:cubicBezTo>
                  <a:cubicBezTo>
                    <a:pt x="15905" y="13791"/>
                    <a:pt x="14337" y="14015"/>
                    <a:pt x="12545" y="14015"/>
                  </a:cubicBezTo>
                  <a:lnTo>
                    <a:pt x="11425" y="14015"/>
                  </a:lnTo>
                  <a:cubicBezTo>
                    <a:pt x="11201" y="14015"/>
                    <a:pt x="10977" y="14131"/>
                    <a:pt x="10977" y="14355"/>
                  </a:cubicBezTo>
                  <a:cubicBezTo>
                    <a:pt x="10977" y="14579"/>
                    <a:pt x="11094" y="14687"/>
                    <a:pt x="11318" y="14687"/>
                  </a:cubicBezTo>
                  <a:cubicBezTo>
                    <a:pt x="11766" y="14803"/>
                    <a:pt x="12097" y="14803"/>
                    <a:pt x="12545" y="14803"/>
                  </a:cubicBezTo>
                  <a:cubicBezTo>
                    <a:pt x="14230" y="14803"/>
                    <a:pt x="15798" y="14579"/>
                    <a:pt x="17025" y="14131"/>
                  </a:cubicBezTo>
                  <a:cubicBezTo>
                    <a:pt x="17249" y="14463"/>
                    <a:pt x="17249" y="14803"/>
                    <a:pt x="17366" y="15251"/>
                  </a:cubicBezTo>
                  <a:lnTo>
                    <a:pt x="17366" y="15699"/>
                  </a:lnTo>
                  <a:cubicBezTo>
                    <a:pt x="17366" y="18047"/>
                    <a:pt x="15233" y="20063"/>
                    <a:pt x="12545" y="20063"/>
                  </a:cubicBezTo>
                  <a:cubicBezTo>
                    <a:pt x="9857" y="20063"/>
                    <a:pt x="7733" y="18047"/>
                    <a:pt x="7733" y="15699"/>
                  </a:cubicBezTo>
                  <a:cubicBezTo>
                    <a:pt x="7733" y="15135"/>
                    <a:pt x="7841" y="14687"/>
                    <a:pt x="8065" y="14131"/>
                  </a:cubicBezTo>
                  <a:cubicBezTo>
                    <a:pt x="8513" y="14355"/>
                    <a:pt x="8961" y="14463"/>
                    <a:pt x="9526" y="14463"/>
                  </a:cubicBezTo>
                  <a:cubicBezTo>
                    <a:pt x="9750" y="14463"/>
                    <a:pt x="9974" y="14355"/>
                    <a:pt x="9974" y="14239"/>
                  </a:cubicBezTo>
                  <a:cubicBezTo>
                    <a:pt x="9974" y="14015"/>
                    <a:pt x="9857" y="13791"/>
                    <a:pt x="9633" y="13791"/>
                  </a:cubicBezTo>
                  <a:cubicBezTo>
                    <a:pt x="9077" y="13683"/>
                    <a:pt x="8513" y="13567"/>
                    <a:pt x="7957" y="13343"/>
                  </a:cubicBezTo>
                  <a:cubicBezTo>
                    <a:pt x="6945" y="13011"/>
                    <a:pt x="6273" y="12563"/>
                    <a:pt x="5601" y="11999"/>
                  </a:cubicBezTo>
                  <a:cubicBezTo>
                    <a:pt x="4597" y="11103"/>
                    <a:pt x="4149" y="9982"/>
                    <a:pt x="4149" y="8531"/>
                  </a:cubicBezTo>
                  <a:cubicBezTo>
                    <a:pt x="4149" y="7859"/>
                    <a:pt x="4257" y="7187"/>
                    <a:pt x="4481" y="6515"/>
                  </a:cubicBezTo>
                  <a:lnTo>
                    <a:pt x="9185" y="6515"/>
                  </a:lnTo>
                  <a:cubicBezTo>
                    <a:pt x="8961" y="6515"/>
                    <a:pt x="8737" y="6739"/>
                    <a:pt x="8737" y="6963"/>
                  </a:cubicBezTo>
                  <a:lnTo>
                    <a:pt x="8737" y="7518"/>
                  </a:lnTo>
                  <a:cubicBezTo>
                    <a:pt x="8737" y="7742"/>
                    <a:pt x="8961" y="7859"/>
                    <a:pt x="9185" y="7859"/>
                  </a:cubicBezTo>
                  <a:cubicBezTo>
                    <a:pt x="9409" y="7859"/>
                    <a:pt x="9526" y="7742"/>
                    <a:pt x="9526" y="7518"/>
                  </a:cubicBezTo>
                  <a:lnTo>
                    <a:pt x="9526" y="6963"/>
                  </a:lnTo>
                  <a:cubicBezTo>
                    <a:pt x="9526" y="6739"/>
                    <a:pt x="9409" y="6515"/>
                    <a:pt x="9185" y="6515"/>
                  </a:cubicBezTo>
                  <a:lnTo>
                    <a:pt x="15905" y="6515"/>
                  </a:lnTo>
                  <a:cubicBezTo>
                    <a:pt x="15798" y="6515"/>
                    <a:pt x="15574" y="6739"/>
                    <a:pt x="15574" y="6963"/>
                  </a:cubicBezTo>
                  <a:lnTo>
                    <a:pt x="15574" y="7518"/>
                  </a:lnTo>
                  <a:cubicBezTo>
                    <a:pt x="15574" y="7742"/>
                    <a:pt x="15798" y="7859"/>
                    <a:pt x="15905" y="7859"/>
                  </a:cubicBezTo>
                  <a:cubicBezTo>
                    <a:pt x="16129" y="7859"/>
                    <a:pt x="16353" y="7742"/>
                    <a:pt x="16353" y="7518"/>
                  </a:cubicBezTo>
                  <a:lnTo>
                    <a:pt x="16353" y="6963"/>
                  </a:lnTo>
                  <a:cubicBezTo>
                    <a:pt x="16353" y="6739"/>
                    <a:pt x="16129" y="6515"/>
                    <a:pt x="15905" y="6515"/>
                  </a:cubicBezTo>
                  <a:close/>
                  <a:moveTo>
                    <a:pt x="24534" y="17599"/>
                  </a:moveTo>
                  <a:cubicBezTo>
                    <a:pt x="24642" y="17715"/>
                    <a:pt x="24642" y="17715"/>
                    <a:pt x="24642" y="17823"/>
                  </a:cubicBezTo>
                  <a:lnTo>
                    <a:pt x="25090" y="18835"/>
                  </a:lnTo>
                  <a:cubicBezTo>
                    <a:pt x="25090" y="18943"/>
                    <a:pt x="25090" y="19059"/>
                    <a:pt x="24982" y="19059"/>
                  </a:cubicBezTo>
                  <a:lnTo>
                    <a:pt x="21954" y="20179"/>
                  </a:lnTo>
                  <a:cubicBezTo>
                    <a:pt x="21846" y="20179"/>
                    <a:pt x="21730" y="20179"/>
                    <a:pt x="21730" y="20063"/>
                  </a:cubicBezTo>
                  <a:lnTo>
                    <a:pt x="21282" y="19059"/>
                  </a:lnTo>
                  <a:lnTo>
                    <a:pt x="21282" y="18835"/>
                  </a:lnTo>
                  <a:lnTo>
                    <a:pt x="21398" y="18719"/>
                  </a:lnTo>
                  <a:lnTo>
                    <a:pt x="23862" y="17823"/>
                  </a:lnTo>
                  <a:lnTo>
                    <a:pt x="24418" y="17599"/>
                  </a:lnTo>
                  <a:close/>
                  <a:moveTo>
                    <a:pt x="10081" y="20287"/>
                  </a:moveTo>
                  <a:cubicBezTo>
                    <a:pt x="10529" y="20511"/>
                    <a:pt x="10977" y="20628"/>
                    <a:pt x="11542" y="20735"/>
                  </a:cubicBezTo>
                  <a:cubicBezTo>
                    <a:pt x="11425" y="21524"/>
                    <a:pt x="11201" y="22303"/>
                    <a:pt x="10977" y="22975"/>
                  </a:cubicBezTo>
                  <a:cubicBezTo>
                    <a:pt x="10870" y="23316"/>
                    <a:pt x="10529" y="23423"/>
                    <a:pt x="10198" y="23423"/>
                  </a:cubicBezTo>
                  <a:lnTo>
                    <a:pt x="9974" y="23423"/>
                  </a:lnTo>
                  <a:cubicBezTo>
                    <a:pt x="9750" y="23316"/>
                    <a:pt x="9633" y="23199"/>
                    <a:pt x="9526" y="23092"/>
                  </a:cubicBezTo>
                  <a:lnTo>
                    <a:pt x="9526" y="22527"/>
                  </a:lnTo>
                  <a:cubicBezTo>
                    <a:pt x="9857" y="21631"/>
                    <a:pt x="10081" y="20852"/>
                    <a:pt x="10081" y="20287"/>
                  </a:cubicBezTo>
                  <a:close/>
                  <a:moveTo>
                    <a:pt x="4887" y="1"/>
                  </a:moveTo>
                  <a:cubicBezTo>
                    <a:pt x="4716" y="1"/>
                    <a:pt x="4544" y="7"/>
                    <a:pt x="4373" y="18"/>
                  </a:cubicBezTo>
                  <a:cubicBezTo>
                    <a:pt x="3809" y="126"/>
                    <a:pt x="3361" y="574"/>
                    <a:pt x="3137" y="1022"/>
                  </a:cubicBezTo>
                  <a:cubicBezTo>
                    <a:pt x="2805" y="2259"/>
                    <a:pt x="2805" y="3486"/>
                    <a:pt x="3137" y="4606"/>
                  </a:cubicBezTo>
                  <a:lnTo>
                    <a:pt x="3137" y="4830"/>
                  </a:lnTo>
                  <a:cubicBezTo>
                    <a:pt x="2913" y="5171"/>
                    <a:pt x="3029" y="5619"/>
                    <a:pt x="3253" y="5950"/>
                  </a:cubicBezTo>
                  <a:cubicBezTo>
                    <a:pt x="3361" y="6174"/>
                    <a:pt x="3477" y="6291"/>
                    <a:pt x="3701" y="6398"/>
                  </a:cubicBezTo>
                  <a:cubicBezTo>
                    <a:pt x="3477" y="7070"/>
                    <a:pt x="3361" y="7859"/>
                    <a:pt x="3361" y="8531"/>
                  </a:cubicBezTo>
                  <a:cubicBezTo>
                    <a:pt x="3361" y="10206"/>
                    <a:pt x="3925" y="11551"/>
                    <a:pt x="5153" y="12563"/>
                  </a:cubicBezTo>
                  <a:cubicBezTo>
                    <a:pt x="5717" y="13119"/>
                    <a:pt x="6389" y="13567"/>
                    <a:pt x="7285" y="13907"/>
                  </a:cubicBezTo>
                  <a:cubicBezTo>
                    <a:pt x="7123" y="13938"/>
                    <a:pt x="6906" y="13970"/>
                    <a:pt x="6663" y="13970"/>
                  </a:cubicBezTo>
                  <a:cubicBezTo>
                    <a:pt x="6061" y="13970"/>
                    <a:pt x="5300" y="13776"/>
                    <a:pt x="4821" y="12895"/>
                  </a:cubicBezTo>
                  <a:cubicBezTo>
                    <a:pt x="4532" y="12461"/>
                    <a:pt x="4056" y="12214"/>
                    <a:pt x="3574" y="12214"/>
                  </a:cubicBezTo>
                  <a:cubicBezTo>
                    <a:pt x="3309" y="12214"/>
                    <a:pt x="3043" y="12288"/>
                    <a:pt x="2805" y="12447"/>
                  </a:cubicBezTo>
                  <a:cubicBezTo>
                    <a:pt x="2017" y="12895"/>
                    <a:pt x="1793" y="13791"/>
                    <a:pt x="2241" y="14463"/>
                  </a:cubicBezTo>
                  <a:cubicBezTo>
                    <a:pt x="3585" y="16703"/>
                    <a:pt x="5601" y="16927"/>
                    <a:pt x="6721" y="16927"/>
                  </a:cubicBezTo>
                  <a:lnTo>
                    <a:pt x="7169" y="16927"/>
                  </a:lnTo>
                  <a:cubicBezTo>
                    <a:pt x="7285" y="17375"/>
                    <a:pt x="7393" y="17715"/>
                    <a:pt x="7617" y="18047"/>
                  </a:cubicBezTo>
                  <a:cubicBezTo>
                    <a:pt x="7509" y="18163"/>
                    <a:pt x="7393" y="18163"/>
                    <a:pt x="7169" y="18163"/>
                  </a:cubicBezTo>
                  <a:cubicBezTo>
                    <a:pt x="7130" y="18202"/>
                    <a:pt x="7076" y="18227"/>
                    <a:pt x="7001" y="18227"/>
                  </a:cubicBezTo>
                  <a:cubicBezTo>
                    <a:pt x="6869" y="18227"/>
                    <a:pt x="6675" y="18151"/>
                    <a:pt x="6389" y="17939"/>
                  </a:cubicBezTo>
                  <a:cubicBezTo>
                    <a:pt x="5792" y="17342"/>
                    <a:pt x="4995" y="17043"/>
                    <a:pt x="4199" y="17043"/>
                  </a:cubicBezTo>
                  <a:cubicBezTo>
                    <a:pt x="3801" y="17043"/>
                    <a:pt x="3403" y="17118"/>
                    <a:pt x="3029" y="17267"/>
                  </a:cubicBezTo>
                  <a:cubicBezTo>
                    <a:pt x="2017" y="17715"/>
                    <a:pt x="1345" y="18611"/>
                    <a:pt x="1345" y="19731"/>
                  </a:cubicBezTo>
                  <a:cubicBezTo>
                    <a:pt x="1345" y="20287"/>
                    <a:pt x="1793" y="20852"/>
                    <a:pt x="2465" y="20852"/>
                  </a:cubicBezTo>
                  <a:cubicBezTo>
                    <a:pt x="3029" y="20852"/>
                    <a:pt x="3477" y="20287"/>
                    <a:pt x="3477" y="19731"/>
                  </a:cubicBezTo>
                  <a:cubicBezTo>
                    <a:pt x="3477" y="19507"/>
                    <a:pt x="3701" y="19283"/>
                    <a:pt x="3809" y="19283"/>
                  </a:cubicBezTo>
                  <a:cubicBezTo>
                    <a:pt x="3934" y="19240"/>
                    <a:pt x="4075" y="19213"/>
                    <a:pt x="4218" y="19213"/>
                  </a:cubicBezTo>
                  <a:cubicBezTo>
                    <a:pt x="4464" y="19213"/>
                    <a:pt x="4720" y="19293"/>
                    <a:pt x="4929" y="19507"/>
                  </a:cubicBezTo>
                  <a:cubicBezTo>
                    <a:pt x="5552" y="20038"/>
                    <a:pt x="6241" y="20357"/>
                    <a:pt x="6998" y="20357"/>
                  </a:cubicBezTo>
                  <a:cubicBezTo>
                    <a:pt x="7200" y="20357"/>
                    <a:pt x="7406" y="20334"/>
                    <a:pt x="7617" y="20287"/>
                  </a:cubicBezTo>
                  <a:cubicBezTo>
                    <a:pt x="8065" y="20287"/>
                    <a:pt x="8629" y="20063"/>
                    <a:pt x="9077" y="19731"/>
                  </a:cubicBezTo>
                  <a:cubicBezTo>
                    <a:pt x="9185" y="19731"/>
                    <a:pt x="9301" y="19839"/>
                    <a:pt x="9409" y="19955"/>
                  </a:cubicBezTo>
                  <a:cubicBezTo>
                    <a:pt x="9409" y="20403"/>
                    <a:pt x="9185" y="21183"/>
                    <a:pt x="8853" y="22196"/>
                  </a:cubicBezTo>
                  <a:cubicBezTo>
                    <a:pt x="8737" y="22644"/>
                    <a:pt x="8737" y="22975"/>
                    <a:pt x="8853" y="23423"/>
                  </a:cubicBezTo>
                  <a:cubicBezTo>
                    <a:pt x="9077" y="23764"/>
                    <a:pt x="9409" y="23988"/>
                    <a:pt x="9750" y="24095"/>
                  </a:cubicBezTo>
                  <a:cubicBezTo>
                    <a:pt x="9857" y="24212"/>
                    <a:pt x="10081" y="24212"/>
                    <a:pt x="10198" y="24212"/>
                  </a:cubicBezTo>
                  <a:cubicBezTo>
                    <a:pt x="10870" y="24212"/>
                    <a:pt x="11425" y="23871"/>
                    <a:pt x="11649" y="23199"/>
                  </a:cubicBezTo>
                  <a:cubicBezTo>
                    <a:pt x="11873" y="22527"/>
                    <a:pt x="12214" y="21748"/>
                    <a:pt x="12321" y="20852"/>
                  </a:cubicBezTo>
                  <a:lnTo>
                    <a:pt x="12545" y="20852"/>
                  </a:lnTo>
                  <a:cubicBezTo>
                    <a:pt x="12993" y="20852"/>
                    <a:pt x="13441" y="20852"/>
                    <a:pt x="13889" y="20735"/>
                  </a:cubicBezTo>
                  <a:lnTo>
                    <a:pt x="13889" y="20735"/>
                  </a:lnTo>
                  <a:cubicBezTo>
                    <a:pt x="13889" y="21076"/>
                    <a:pt x="13889" y="21631"/>
                    <a:pt x="13665" y="22196"/>
                  </a:cubicBezTo>
                  <a:cubicBezTo>
                    <a:pt x="13334" y="22975"/>
                    <a:pt x="13782" y="23871"/>
                    <a:pt x="14561" y="24095"/>
                  </a:cubicBezTo>
                  <a:cubicBezTo>
                    <a:pt x="14678" y="24212"/>
                    <a:pt x="14902" y="24212"/>
                    <a:pt x="15009" y="24212"/>
                  </a:cubicBezTo>
                  <a:cubicBezTo>
                    <a:pt x="15574" y="24212"/>
                    <a:pt x="16022" y="23988"/>
                    <a:pt x="16353" y="23540"/>
                  </a:cubicBezTo>
                  <a:cubicBezTo>
                    <a:pt x="16470" y="23423"/>
                    <a:pt x="16353" y="23092"/>
                    <a:pt x="16246" y="22975"/>
                  </a:cubicBezTo>
                  <a:cubicBezTo>
                    <a:pt x="16181" y="22944"/>
                    <a:pt x="16116" y="22931"/>
                    <a:pt x="16053" y="22931"/>
                  </a:cubicBezTo>
                  <a:cubicBezTo>
                    <a:pt x="15901" y="22931"/>
                    <a:pt x="15764" y="23009"/>
                    <a:pt x="15681" y="23092"/>
                  </a:cubicBezTo>
                  <a:cubicBezTo>
                    <a:pt x="15574" y="23316"/>
                    <a:pt x="15350" y="23423"/>
                    <a:pt x="15009" y="23423"/>
                  </a:cubicBezTo>
                  <a:lnTo>
                    <a:pt x="14785" y="23423"/>
                  </a:lnTo>
                  <a:cubicBezTo>
                    <a:pt x="14454" y="23316"/>
                    <a:pt x="14230" y="22868"/>
                    <a:pt x="14337" y="22527"/>
                  </a:cubicBezTo>
                  <a:cubicBezTo>
                    <a:pt x="14678" y="21748"/>
                    <a:pt x="14678" y="20959"/>
                    <a:pt x="14561" y="20511"/>
                  </a:cubicBezTo>
                  <a:cubicBezTo>
                    <a:pt x="15126" y="20287"/>
                    <a:pt x="15574" y="20063"/>
                    <a:pt x="16022" y="19731"/>
                  </a:cubicBezTo>
                  <a:cubicBezTo>
                    <a:pt x="16022" y="19839"/>
                    <a:pt x="16022" y="20063"/>
                    <a:pt x="16129" y="20179"/>
                  </a:cubicBezTo>
                  <a:cubicBezTo>
                    <a:pt x="16129" y="20735"/>
                    <a:pt x="16129" y="21183"/>
                    <a:pt x="16022" y="21631"/>
                  </a:cubicBezTo>
                  <a:cubicBezTo>
                    <a:pt x="16022" y="21855"/>
                    <a:pt x="16246" y="22079"/>
                    <a:pt x="16353" y="22079"/>
                  </a:cubicBezTo>
                  <a:lnTo>
                    <a:pt x="16470" y="22079"/>
                  </a:lnTo>
                  <a:cubicBezTo>
                    <a:pt x="16577" y="22079"/>
                    <a:pt x="16801" y="21972"/>
                    <a:pt x="16801" y="21748"/>
                  </a:cubicBezTo>
                  <a:cubicBezTo>
                    <a:pt x="16918" y="21183"/>
                    <a:pt x="16918" y="20735"/>
                    <a:pt x="16801" y="20179"/>
                  </a:cubicBezTo>
                  <a:cubicBezTo>
                    <a:pt x="16801" y="19839"/>
                    <a:pt x="16801" y="19507"/>
                    <a:pt x="16694" y="19167"/>
                  </a:cubicBezTo>
                  <a:cubicBezTo>
                    <a:pt x="17025" y="18835"/>
                    <a:pt x="17249" y="18387"/>
                    <a:pt x="17473" y="18047"/>
                  </a:cubicBezTo>
                  <a:cubicBezTo>
                    <a:pt x="18038" y="18271"/>
                    <a:pt x="18594" y="18271"/>
                    <a:pt x="19266" y="18271"/>
                  </a:cubicBezTo>
                  <a:cubicBezTo>
                    <a:pt x="19938" y="18271"/>
                    <a:pt x="20726" y="18163"/>
                    <a:pt x="21398" y="17823"/>
                  </a:cubicBezTo>
                  <a:lnTo>
                    <a:pt x="21398" y="17939"/>
                  </a:lnTo>
                  <a:lnTo>
                    <a:pt x="21174" y="18047"/>
                  </a:lnTo>
                  <a:cubicBezTo>
                    <a:pt x="20950" y="18163"/>
                    <a:pt x="20726" y="18271"/>
                    <a:pt x="20610" y="18495"/>
                  </a:cubicBezTo>
                  <a:cubicBezTo>
                    <a:pt x="20502" y="18719"/>
                    <a:pt x="20502" y="19059"/>
                    <a:pt x="20610" y="19283"/>
                  </a:cubicBezTo>
                  <a:lnTo>
                    <a:pt x="20950" y="20287"/>
                  </a:lnTo>
                  <a:cubicBezTo>
                    <a:pt x="21058" y="20628"/>
                    <a:pt x="21506" y="20959"/>
                    <a:pt x="21846" y="20959"/>
                  </a:cubicBezTo>
                  <a:cubicBezTo>
                    <a:pt x="21954" y="20959"/>
                    <a:pt x="22070" y="20852"/>
                    <a:pt x="22178" y="20852"/>
                  </a:cubicBezTo>
                  <a:lnTo>
                    <a:pt x="25206" y="19731"/>
                  </a:lnTo>
                  <a:cubicBezTo>
                    <a:pt x="25654" y="19615"/>
                    <a:pt x="25986" y="19059"/>
                    <a:pt x="25762" y="18495"/>
                  </a:cubicBezTo>
                  <a:lnTo>
                    <a:pt x="25430" y="17491"/>
                  </a:lnTo>
                  <a:cubicBezTo>
                    <a:pt x="25314" y="17267"/>
                    <a:pt x="25090" y="17043"/>
                    <a:pt x="24866" y="16927"/>
                  </a:cubicBezTo>
                  <a:cubicBezTo>
                    <a:pt x="24754" y="16873"/>
                    <a:pt x="24642" y="16846"/>
                    <a:pt x="24530" y="16846"/>
                  </a:cubicBezTo>
                  <a:cubicBezTo>
                    <a:pt x="24418" y="16846"/>
                    <a:pt x="24306" y="16873"/>
                    <a:pt x="24194" y="16927"/>
                  </a:cubicBezTo>
                  <a:lnTo>
                    <a:pt x="23970" y="17043"/>
                  </a:lnTo>
                  <a:lnTo>
                    <a:pt x="22850" y="14015"/>
                  </a:lnTo>
                  <a:lnTo>
                    <a:pt x="23074" y="13907"/>
                  </a:lnTo>
                  <a:cubicBezTo>
                    <a:pt x="23298" y="13791"/>
                    <a:pt x="23522" y="13683"/>
                    <a:pt x="23638" y="13459"/>
                  </a:cubicBezTo>
                  <a:cubicBezTo>
                    <a:pt x="23746" y="13119"/>
                    <a:pt x="23746" y="12895"/>
                    <a:pt x="23638" y="12671"/>
                  </a:cubicBezTo>
                  <a:lnTo>
                    <a:pt x="23298" y="11667"/>
                  </a:lnTo>
                  <a:cubicBezTo>
                    <a:pt x="23190" y="11443"/>
                    <a:pt x="22966" y="11219"/>
                    <a:pt x="22742" y="11103"/>
                  </a:cubicBezTo>
                  <a:cubicBezTo>
                    <a:pt x="22630" y="11049"/>
                    <a:pt x="22518" y="11022"/>
                    <a:pt x="22406" y="11022"/>
                  </a:cubicBezTo>
                  <a:cubicBezTo>
                    <a:pt x="22294" y="11022"/>
                    <a:pt x="22182" y="11049"/>
                    <a:pt x="22070" y="11103"/>
                  </a:cubicBezTo>
                  <a:lnTo>
                    <a:pt x="20950" y="11443"/>
                  </a:lnTo>
                  <a:cubicBezTo>
                    <a:pt x="21506" y="10655"/>
                    <a:pt x="21730" y="9651"/>
                    <a:pt x="21730" y="8531"/>
                  </a:cubicBezTo>
                  <a:cubicBezTo>
                    <a:pt x="21730" y="7859"/>
                    <a:pt x="21622" y="7070"/>
                    <a:pt x="21398" y="6398"/>
                  </a:cubicBezTo>
                  <a:cubicBezTo>
                    <a:pt x="21622" y="6291"/>
                    <a:pt x="21730" y="6174"/>
                    <a:pt x="21846" y="5950"/>
                  </a:cubicBezTo>
                  <a:cubicBezTo>
                    <a:pt x="22070" y="5619"/>
                    <a:pt x="22178" y="5171"/>
                    <a:pt x="21954" y="4830"/>
                  </a:cubicBezTo>
                  <a:lnTo>
                    <a:pt x="21954" y="4606"/>
                  </a:lnTo>
                  <a:cubicBezTo>
                    <a:pt x="22294" y="3486"/>
                    <a:pt x="22294" y="2259"/>
                    <a:pt x="21954" y="1022"/>
                  </a:cubicBezTo>
                  <a:cubicBezTo>
                    <a:pt x="21730" y="574"/>
                    <a:pt x="21282" y="126"/>
                    <a:pt x="20726" y="18"/>
                  </a:cubicBezTo>
                  <a:cubicBezTo>
                    <a:pt x="20554" y="7"/>
                    <a:pt x="20382" y="1"/>
                    <a:pt x="20210" y="1"/>
                  </a:cubicBezTo>
                  <a:cubicBezTo>
                    <a:pt x="18704" y="1"/>
                    <a:pt x="17240" y="464"/>
                    <a:pt x="16129" y="1470"/>
                  </a:cubicBezTo>
                  <a:cubicBezTo>
                    <a:pt x="15009" y="1139"/>
                    <a:pt x="13782" y="915"/>
                    <a:pt x="12545" y="915"/>
                  </a:cubicBezTo>
                  <a:cubicBezTo>
                    <a:pt x="11318" y="915"/>
                    <a:pt x="10081" y="1139"/>
                    <a:pt x="8961" y="1470"/>
                  </a:cubicBezTo>
                  <a:cubicBezTo>
                    <a:pt x="7859" y="464"/>
                    <a:pt x="6388" y="1"/>
                    <a:pt x="4887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7103344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23950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7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728;p64">
            <a:extLst>
              <a:ext uri="{FF2B5EF4-FFF2-40B4-BE49-F238E27FC236}">
                <a16:creationId xmlns:a16="http://schemas.microsoft.com/office/drawing/2014/main" id="{8C5E1C07-0A23-4B14-8E72-F94D384829C0}"/>
              </a:ext>
            </a:extLst>
          </p:cNvPr>
          <p:cNvGrpSpPr/>
          <p:nvPr/>
        </p:nvGrpSpPr>
        <p:grpSpPr>
          <a:xfrm>
            <a:off x="558758" y="502018"/>
            <a:ext cx="426659" cy="397532"/>
            <a:chOff x="1841407" y="1995382"/>
            <a:chExt cx="615673" cy="573643"/>
          </a:xfrm>
        </p:grpSpPr>
        <p:sp>
          <p:nvSpPr>
            <p:cNvPr id="34" name="Google Shape;4729;p64">
              <a:extLst>
                <a:ext uri="{FF2B5EF4-FFF2-40B4-BE49-F238E27FC236}">
                  <a16:creationId xmlns:a16="http://schemas.microsoft.com/office/drawing/2014/main" id="{00384406-A951-46B7-B00E-3F41505C16DE}"/>
                </a:ext>
              </a:extLst>
            </p:cNvPr>
            <p:cNvSpPr/>
            <p:nvPr/>
          </p:nvSpPr>
          <p:spPr>
            <a:xfrm>
              <a:off x="1881329" y="2381126"/>
              <a:ext cx="214867" cy="97684"/>
            </a:xfrm>
            <a:custGeom>
              <a:avLst/>
              <a:gdLst/>
              <a:ahLst/>
              <a:cxnLst/>
              <a:rect l="l" t="t" r="r" b="b"/>
              <a:pathLst>
                <a:path w="9069" h="4123" extrusionOk="0">
                  <a:moveTo>
                    <a:pt x="8231" y="0"/>
                  </a:moveTo>
                  <a:cubicBezTo>
                    <a:pt x="7995" y="0"/>
                    <a:pt x="7778" y="183"/>
                    <a:pt x="7616" y="422"/>
                  </a:cubicBezTo>
                  <a:cubicBezTo>
                    <a:pt x="7168" y="1434"/>
                    <a:pt x="6272" y="2106"/>
                    <a:pt x="5600" y="2330"/>
                  </a:cubicBezTo>
                  <a:cubicBezTo>
                    <a:pt x="5260" y="2330"/>
                    <a:pt x="4812" y="2214"/>
                    <a:pt x="4480" y="1882"/>
                  </a:cubicBezTo>
                  <a:cubicBezTo>
                    <a:pt x="3891" y="1364"/>
                    <a:pt x="3206" y="1090"/>
                    <a:pt x="2517" y="1090"/>
                  </a:cubicBezTo>
                  <a:cubicBezTo>
                    <a:pt x="2158" y="1090"/>
                    <a:pt x="1799" y="1164"/>
                    <a:pt x="1452" y="1318"/>
                  </a:cubicBezTo>
                  <a:cubicBezTo>
                    <a:pt x="556" y="1766"/>
                    <a:pt x="0" y="2554"/>
                    <a:pt x="0" y="3450"/>
                  </a:cubicBezTo>
                  <a:cubicBezTo>
                    <a:pt x="0" y="3898"/>
                    <a:pt x="332" y="4122"/>
                    <a:pt x="780" y="4122"/>
                  </a:cubicBezTo>
                  <a:cubicBezTo>
                    <a:pt x="1120" y="4122"/>
                    <a:pt x="1452" y="3898"/>
                    <a:pt x="1452" y="3450"/>
                  </a:cubicBezTo>
                  <a:cubicBezTo>
                    <a:pt x="1452" y="2886"/>
                    <a:pt x="1792" y="2662"/>
                    <a:pt x="2016" y="2662"/>
                  </a:cubicBezTo>
                  <a:cubicBezTo>
                    <a:pt x="2144" y="2575"/>
                    <a:pt x="2323" y="2522"/>
                    <a:pt x="2527" y="2522"/>
                  </a:cubicBezTo>
                  <a:cubicBezTo>
                    <a:pt x="2851" y="2522"/>
                    <a:pt x="3238" y="2656"/>
                    <a:pt x="3584" y="3002"/>
                  </a:cubicBezTo>
                  <a:cubicBezTo>
                    <a:pt x="4147" y="3468"/>
                    <a:pt x="4786" y="3701"/>
                    <a:pt x="5442" y="3701"/>
                  </a:cubicBezTo>
                  <a:cubicBezTo>
                    <a:pt x="5569" y="3701"/>
                    <a:pt x="5697" y="3692"/>
                    <a:pt x="5824" y="3674"/>
                  </a:cubicBezTo>
                  <a:cubicBezTo>
                    <a:pt x="7276" y="3450"/>
                    <a:pt x="8396" y="2106"/>
                    <a:pt x="8844" y="986"/>
                  </a:cubicBezTo>
                  <a:cubicBezTo>
                    <a:pt x="9068" y="646"/>
                    <a:pt x="8961" y="198"/>
                    <a:pt x="8513" y="90"/>
                  </a:cubicBezTo>
                  <a:cubicBezTo>
                    <a:pt x="8417" y="28"/>
                    <a:pt x="8323" y="0"/>
                    <a:pt x="823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30;p64">
              <a:extLst>
                <a:ext uri="{FF2B5EF4-FFF2-40B4-BE49-F238E27FC236}">
                  <a16:creationId xmlns:a16="http://schemas.microsoft.com/office/drawing/2014/main" id="{FBEF8D2B-51C7-406D-BD0F-CFB0FD8155C1}"/>
                </a:ext>
              </a:extLst>
            </p:cNvPr>
            <p:cNvSpPr/>
            <p:nvPr/>
          </p:nvSpPr>
          <p:spPr>
            <a:xfrm>
              <a:off x="1881329" y="2446945"/>
              <a:ext cx="37174" cy="31866"/>
            </a:xfrm>
            <a:custGeom>
              <a:avLst/>
              <a:gdLst/>
              <a:ahLst/>
              <a:cxnLst/>
              <a:rect l="l" t="t" r="r" b="b"/>
              <a:pathLst>
                <a:path w="1569" h="1345" extrusionOk="0">
                  <a:moveTo>
                    <a:pt x="108" y="0"/>
                  </a:moveTo>
                  <a:cubicBezTo>
                    <a:pt x="108" y="224"/>
                    <a:pt x="0" y="448"/>
                    <a:pt x="0" y="672"/>
                  </a:cubicBezTo>
                  <a:cubicBezTo>
                    <a:pt x="0" y="1120"/>
                    <a:pt x="332" y="1344"/>
                    <a:pt x="780" y="1344"/>
                  </a:cubicBezTo>
                  <a:cubicBezTo>
                    <a:pt x="1120" y="1344"/>
                    <a:pt x="1452" y="1120"/>
                    <a:pt x="1452" y="672"/>
                  </a:cubicBezTo>
                  <a:cubicBezTo>
                    <a:pt x="1452" y="556"/>
                    <a:pt x="1452" y="448"/>
                    <a:pt x="1568" y="332"/>
                  </a:cubicBezTo>
                  <a:cubicBezTo>
                    <a:pt x="1120" y="0"/>
                    <a:pt x="556" y="0"/>
                    <a:pt x="108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31;p64">
              <a:extLst>
                <a:ext uri="{FF2B5EF4-FFF2-40B4-BE49-F238E27FC236}">
                  <a16:creationId xmlns:a16="http://schemas.microsoft.com/office/drawing/2014/main" id="{0D00F339-929B-46A1-9B16-E13E8A5C6654}"/>
                </a:ext>
              </a:extLst>
            </p:cNvPr>
            <p:cNvSpPr/>
            <p:nvPr/>
          </p:nvSpPr>
          <p:spPr>
            <a:xfrm>
              <a:off x="2053695" y="2413964"/>
              <a:ext cx="79654" cy="147012"/>
            </a:xfrm>
            <a:custGeom>
              <a:avLst/>
              <a:gdLst/>
              <a:ahLst/>
              <a:cxnLst/>
              <a:rect l="l" t="t" r="r" b="b"/>
              <a:pathLst>
                <a:path w="3362" h="6205" extrusionOk="0">
                  <a:moveTo>
                    <a:pt x="1679" y="1"/>
                  </a:moveTo>
                  <a:cubicBezTo>
                    <a:pt x="1492" y="1"/>
                    <a:pt x="1301" y="50"/>
                    <a:pt x="1121" y="156"/>
                  </a:cubicBezTo>
                  <a:cubicBezTo>
                    <a:pt x="566" y="380"/>
                    <a:pt x="341" y="1052"/>
                    <a:pt x="673" y="1616"/>
                  </a:cubicBezTo>
                  <a:cubicBezTo>
                    <a:pt x="1014" y="2288"/>
                    <a:pt x="566" y="3633"/>
                    <a:pt x="225" y="4636"/>
                  </a:cubicBezTo>
                  <a:cubicBezTo>
                    <a:pt x="1" y="5308"/>
                    <a:pt x="341" y="5873"/>
                    <a:pt x="897" y="6097"/>
                  </a:cubicBezTo>
                  <a:cubicBezTo>
                    <a:pt x="1014" y="6204"/>
                    <a:pt x="1121" y="6204"/>
                    <a:pt x="1238" y="6204"/>
                  </a:cubicBezTo>
                  <a:cubicBezTo>
                    <a:pt x="1793" y="6204"/>
                    <a:pt x="2134" y="5873"/>
                    <a:pt x="2358" y="5425"/>
                  </a:cubicBezTo>
                  <a:cubicBezTo>
                    <a:pt x="2913" y="3857"/>
                    <a:pt x="3361" y="2064"/>
                    <a:pt x="2689" y="604"/>
                  </a:cubicBezTo>
                  <a:cubicBezTo>
                    <a:pt x="2463" y="226"/>
                    <a:pt x="2080" y="1"/>
                    <a:pt x="167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32;p64">
              <a:extLst>
                <a:ext uri="{FF2B5EF4-FFF2-40B4-BE49-F238E27FC236}">
                  <a16:creationId xmlns:a16="http://schemas.microsoft.com/office/drawing/2014/main" id="{10102CF7-014C-49C1-8435-03D62E96579E}"/>
                </a:ext>
              </a:extLst>
            </p:cNvPr>
            <p:cNvSpPr/>
            <p:nvPr/>
          </p:nvSpPr>
          <p:spPr>
            <a:xfrm>
              <a:off x="1894479" y="2293794"/>
              <a:ext cx="177931" cy="94794"/>
            </a:xfrm>
            <a:custGeom>
              <a:avLst/>
              <a:gdLst/>
              <a:ahLst/>
              <a:cxnLst/>
              <a:rect l="l" t="t" r="r" b="b"/>
              <a:pathLst>
                <a:path w="7510" h="4001" extrusionOk="0">
                  <a:moveTo>
                    <a:pt x="1330" y="1"/>
                  </a:moveTo>
                  <a:cubicBezTo>
                    <a:pt x="1112" y="1"/>
                    <a:pt x="885" y="64"/>
                    <a:pt x="673" y="192"/>
                  </a:cubicBezTo>
                  <a:cubicBezTo>
                    <a:pt x="225" y="524"/>
                    <a:pt x="1" y="1196"/>
                    <a:pt x="341" y="1760"/>
                  </a:cubicBezTo>
                  <a:cubicBezTo>
                    <a:pt x="1345" y="3436"/>
                    <a:pt x="2913" y="4000"/>
                    <a:pt x="4481" y="4000"/>
                  </a:cubicBezTo>
                  <a:cubicBezTo>
                    <a:pt x="5269" y="4000"/>
                    <a:pt x="6165" y="3776"/>
                    <a:pt x="6721" y="3436"/>
                  </a:cubicBezTo>
                  <a:cubicBezTo>
                    <a:pt x="7286" y="3212"/>
                    <a:pt x="7510" y="2432"/>
                    <a:pt x="7286" y="1984"/>
                  </a:cubicBezTo>
                  <a:cubicBezTo>
                    <a:pt x="7033" y="1565"/>
                    <a:pt x="6598" y="1334"/>
                    <a:pt x="6163" y="1334"/>
                  </a:cubicBezTo>
                  <a:cubicBezTo>
                    <a:pt x="6012" y="1334"/>
                    <a:pt x="5861" y="1362"/>
                    <a:pt x="5717" y="1420"/>
                  </a:cubicBezTo>
                  <a:cubicBezTo>
                    <a:pt x="5512" y="1576"/>
                    <a:pt x="5001" y="1777"/>
                    <a:pt x="4399" y="1777"/>
                  </a:cubicBezTo>
                  <a:cubicBezTo>
                    <a:pt x="3687" y="1777"/>
                    <a:pt x="2848" y="1495"/>
                    <a:pt x="2241" y="524"/>
                  </a:cubicBezTo>
                  <a:cubicBezTo>
                    <a:pt x="2034" y="177"/>
                    <a:pt x="1694" y="1"/>
                    <a:pt x="133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3;p64">
              <a:extLst>
                <a:ext uri="{FF2B5EF4-FFF2-40B4-BE49-F238E27FC236}">
                  <a16:creationId xmlns:a16="http://schemas.microsoft.com/office/drawing/2014/main" id="{3660CAFC-083F-4C16-9F31-EFAF5D0F8D69}"/>
                </a:ext>
              </a:extLst>
            </p:cNvPr>
            <p:cNvSpPr/>
            <p:nvPr/>
          </p:nvSpPr>
          <p:spPr>
            <a:xfrm>
              <a:off x="2162611" y="2413822"/>
              <a:ext cx="71575" cy="147154"/>
            </a:xfrm>
            <a:custGeom>
              <a:avLst/>
              <a:gdLst/>
              <a:ahLst/>
              <a:cxnLst/>
              <a:rect l="l" t="t" r="r" b="b"/>
              <a:pathLst>
                <a:path w="3021" h="6211" extrusionOk="0">
                  <a:moveTo>
                    <a:pt x="1220" y="1"/>
                  </a:moveTo>
                  <a:cubicBezTo>
                    <a:pt x="876" y="1"/>
                    <a:pt x="530" y="174"/>
                    <a:pt x="332" y="502"/>
                  </a:cubicBezTo>
                  <a:cubicBezTo>
                    <a:pt x="1" y="950"/>
                    <a:pt x="108" y="1622"/>
                    <a:pt x="556" y="1954"/>
                  </a:cubicBezTo>
                  <a:cubicBezTo>
                    <a:pt x="673" y="2294"/>
                    <a:pt x="897" y="3522"/>
                    <a:pt x="449" y="4642"/>
                  </a:cubicBezTo>
                  <a:cubicBezTo>
                    <a:pt x="225" y="5314"/>
                    <a:pt x="556" y="5879"/>
                    <a:pt x="1121" y="6103"/>
                  </a:cubicBezTo>
                  <a:cubicBezTo>
                    <a:pt x="1228" y="6210"/>
                    <a:pt x="1345" y="6210"/>
                    <a:pt x="1452" y="6210"/>
                  </a:cubicBezTo>
                  <a:cubicBezTo>
                    <a:pt x="2017" y="6210"/>
                    <a:pt x="2348" y="5879"/>
                    <a:pt x="2572" y="5431"/>
                  </a:cubicBezTo>
                  <a:cubicBezTo>
                    <a:pt x="2913" y="4535"/>
                    <a:pt x="3020" y="3522"/>
                    <a:pt x="2913" y="2518"/>
                  </a:cubicBezTo>
                  <a:cubicBezTo>
                    <a:pt x="2796" y="1730"/>
                    <a:pt x="2572" y="726"/>
                    <a:pt x="1900" y="278"/>
                  </a:cubicBezTo>
                  <a:cubicBezTo>
                    <a:pt x="1713" y="91"/>
                    <a:pt x="1467" y="1"/>
                    <a:pt x="122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34;p64">
              <a:extLst>
                <a:ext uri="{FF2B5EF4-FFF2-40B4-BE49-F238E27FC236}">
                  <a16:creationId xmlns:a16="http://schemas.microsoft.com/office/drawing/2014/main" id="{A46A1F44-8894-4FBD-A682-DED0657F358E}"/>
                </a:ext>
              </a:extLst>
            </p:cNvPr>
            <p:cNvSpPr/>
            <p:nvPr/>
          </p:nvSpPr>
          <p:spPr>
            <a:xfrm>
              <a:off x="2205069" y="2324879"/>
              <a:ext cx="175182" cy="95552"/>
            </a:xfrm>
            <a:custGeom>
              <a:avLst/>
              <a:gdLst/>
              <a:ahLst/>
              <a:cxnLst/>
              <a:rect l="l" t="t" r="r" b="b"/>
              <a:pathLst>
                <a:path w="7394" h="4033" extrusionOk="0">
                  <a:moveTo>
                    <a:pt x="1121" y="0"/>
                  </a:moveTo>
                  <a:cubicBezTo>
                    <a:pt x="449" y="0"/>
                    <a:pt x="1" y="556"/>
                    <a:pt x="1" y="1228"/>
                  </a:cubicBezTo>
                  <a:cubicBezTo>
                    <a:pt x="108" y="2124"/>
                    <a:pt x="673" y="3020"/>
                    <a:pt x="1793" y="3584"/>
                  </a:cubicBezTo>
                  <a:cubicBezTo>
                    <a:pt x="2348" y="3808"/>
                    <a:pt x="3021" y="4032"/>
                    <a:pt x="3917" y="4032"/>
                  </a:cubicBezTo>
                  <a:cubicBezTo>
                    <a:pt x="4813" y="4032"/>
                    <a:pt x="5825" y="3808"/>
                    <a:pt x="6721" y="3136"/>
                  </a:cubicBezTo>
                  <a:cubicBezTo>
                    <a:pt x="7169" y="2796"/>
                    <a:pt x="7393" y="2124"/>
                    <a:pt x="6945" y="1568"/>
                  </a:cubicBezTo>
                  <a:cubicBezTo>
                    <a:pt x="6739" y="1297"/>
                    <a:pt x="6411" y="1147"/>
                    <a:pt x="6060" y="1147"/>
                  </a:cubicBezTo>
                  <a:cubicBezTo>
                    <a:pt x="5833" y="1147"/>
                    <a:pt x="5596" y="1210"/>
                    <a:pt x="5377" y="1344"/>
                  </a:cubicBezTo>
                  <a:cubicBezTo>
                    <a:pt x="4932" y="1658"/>
                    <a:pt x="4382" y="1794"/>
                    <a:pt x="3847" y="1794"/>
                  </a:cubicBezTo>
                  <a:cubicBezTo>
                    <a:pt x="3433" y="1794"/>
                    <a:pt x="3029" y="1713"/>
                    <a:pt x="2689" y="1568"/>
                  </a:cubicBezTo>
                  <a:cubicBezTo>
                    <a:pt x="2465" y="1344"/>
                    <a:pt x="2241" y="1228"/>
                    <a:pt x="2241" y="1120"/>
                  </a:cubicBezTo>
                  <a:cubicBezTo>
                    <a:pt x="2241" y="448"/>
                    <a:pt x="1676" y="0"/>
                    <a:pt x="112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35;p64">
              <a:extLst>
                <a:ext uri="{FF2B5EF4-FFF2-40B4-BE49-F238E27FC236}">
                  <a16:creationId xmlns:a16="http://schemas.microsoft.com/office/drawing/2014/main" id="{37EA5E5E-06EA-49CE-9203-8FCCC1697FC9}"/>
                </a:ext>
              </a:extLst>
            </p:cNvPr>
            <p:cNvSpPr/>
            <p:nvPr/>
          </p:nvSpPr>
          <p:spPr>
            <a:xfrm>
              <a:off x="2335001" y="2403729"/>
              <a:ext cx="111473" cy="78659"/>
            </a:xfrm>
            <a:custGeom>
              <a:avLst/>
              <a:gdLst/>
              <a:ahLst/>
              <a:cxnLst/>
              <a:rect l="l" t="t" r="r" b="b"/>
              <a:pathLst>
                <a:path w="4705" h="3320" extrusionOk="0">
                  <a:moveTo>
                    <a:pt x="3624" y="0"/>
                  </a:moveTo>
                  <a:cubicBezTo>
                    <a:pt x="3570" y="0"/>
                    <a:pt x="3520" y="10"/>
                    <a:pt x="3477" y="32"/>
                  </a:cubicBezTo>
                  <a:lnTo>
                    <a:pt x="449" y="1152"/>
                  </a:lnTo>
                  <a:cubicBezTo>
                    <a:pt x="117" y="1260"/>
                    <a:pt x="1" y="1600"/>
                    <a:pt x="117" y="1932"/>
                  </a:cubicBezTo>
                  <a:lnTo>
                    <a:pt x="449" y="2944"/>
                  </a:lnTo>
                  <a:cubicBezTo>
                    <a:pt x="536" y="3192"/>
                    <a:pt x="743" y="3320"/>
                    <a:pt x="984" y="3320"/>
                  </a:cubicBezTo>
                  <a:cubicBezTo>
                    <a:pt x="1066" y="3320"/>
                    <a:pt x="1151" y="3305"/>
                    <a:pt x="1237" y="3276"/>
                  </a:cubicBezTo>
                  <a:lnTo>
                    <a:pt x="4257" y="2156"/>
                  </a:lnTo>
                  <a:cubicBezTo>
                    <a:pt x="4481" y="2048"/>
                    <a:pt x="4705" y="1708"/>
                    <a:pt x="4597" y="1376"/>
                  </a:cubicBezTo>
                  <a:lnTo>
                    <a:pt x="4257" y="364"/>
                  </a:lnTo>
                  <a:cubicBezTo>
                    <a:pt x="4170" y="182"/>
                    <a:pt x="3858" y="0"/>
                    <a:pt x="3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36;p64">
              <a:extLst>
                <a:ext uri="{FF2B5EF4-FFF2-40B4-BE49-F238E27FC236}">
                  <a16:creationId xmlns:a16="http://schemas.microsoft.com/office/drawing/2014/main" id="{36D25E5B-3A3F-4AAA-A3AD-A773AC97E9E1}"/>
                </a:ext>
              </a:extLst>
            </p:cNvPr>
            <p:cNvSpPr/>
            <p:nvPr/>
          </p:nvSpPr>
          <p:spPr>
            <a:xfrm>
              <a:off x="2284701" y="2265457"/>
              <a:ext cx="111473" cy="78635"/>
            </a:xfrm>
            <a:custGeom>
              <a:avLst/>
              <a:gdLst/>
              <a:ahLst/>
              <a:cxnLst/>
              <a:rect l="l" t="t" r="r" b="b"/>
              <a:pathLst>
                <a:path w="4705" h="3319" extrusionOk="0">
                  <a:moveTo>
                    <a:pt x="3654" y="0"/>
                  </a:moveTo>
                  <a:cubicBezTo>
                    <a:pt x="3588" y="0"/>
                    <a:pt x="3524" y="15"/>
                    <a:pt x="3468" y="44"/>
                  </a:cubicBezTo>
                  <a:lnTo>
                    <a:pt x="448" y="1164"/>
                  </a:lnTo>
                  <a:cubicBezTo>
                    <a:pt x="108" y="1272"/>
                    <a:pt x="0" y="1612"/>
                    <a:pt x="108" y="1836"/>
                  </a:cubicBezTo>
                  <a:lnTo>
                    <a:pt x="448" y="2840"/>
                  </a:lnTo>
                  <a:cubicBezTo>
                    <a:pt x="536" y="3118"/>
                    <a:pt x="780" y="3319"/>
                    <a:pt x="1047" y="3319"/>
                  </a:cubicBezTo>
                  <a:cubicBezTo>
                    <a:pt x="1107" y="3319"/>
                    <a:pt x="1167" y="3309"/>
                    <a:pt x="1228" y="3288"/>
                  </a:cubicBezTo>
                  <a:lnTo>
                    <a:pt x="4256" y="2168"/>
                  </a:lnTo>
                  <a:cubicBezTo>
                    <a:pt x="4480" y="2060"/>
                    <a:pt x="4704" y="1720"/>
                    <a:pt x="4588" y="1388"/>
                  </a:cubicBezTo>
                  <a:lnTo>
                    <a:pt x="4140" y="376"/>
                  </a:lnTo>
                  <a:cubicBezTo>
                    <a:pt x="4059" y="128"/>
                    <a:pt x="3849" y="0"/>
                    <a:pt x="3654" y="0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37;p64">
              <a:extLst>
                <a:ext uri="{FF2B5EF4-FFF2-40B4-BE49-F238E27FC236}">
                  <a16:creationId xmlns:a16="http://schemas.microsoft.com/office/drawing/2014/main" id="{4152B38F-8DB4-4BB6-B958-4EE2AC7A20B5}"/>
                </a:ext>
              </a:extLst>
            </p:cNvPr>
            <p:cNvSpPr/>
            <p:nvPr/>
          </p:nvSpPr>
          <p:spPr>
            <a:xfrm>
              <a:off x="2327158" y="2322107"/>
              <a:ext cx="76858" cy="103631"/>
            </a:xfrm>
            <a:custGeom>
              <a:avLst/>
              <a:gdLst/>
              <a:ahLst/>
              <a:cxnLst/>
              <a:rect l="l" t="t" r="r" b="b"/>
              <a:pathLst>
                <a:path w="3244" h="4374" extrusionOk="0">
                  <a:moveTo>
                    <a:pt x="1792" y="1"/>
                  </a:moveTo>
                  <a:lnTo>
                    <a:pt x="0" y="673"/>
                  </a:lnTo>
                  <a:lnTo>
                    <a:pt x="1344" y="4373"/>
                  </a:lnTo>
                  <a:lnTo>
                    <a:pt x="3244" y="3701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38;p64">
              <a:extLst>
                <a:ext uri="{FF2B5EF4-FFF2-40B4-BE49-F238E27FC236}">
                  <a16:creationId xmlns:a16="http://schemas.microsoft.com/office/drawing/2014/main" id="{AC69EAD7-DC77-41CA-88A9-CB87B3F3482D}"/>
                </a:ext>
              </a:extLst>
            </p:cNvPr>
            <p:cNvSpPr/>
            <p:nvPr/>
          </p:nvSpPr>
          <p:spPr>
            <a:xfrm>
              <a:off x="2327158" y="2322107"/>
              <a:ext cx="76858" cy="103631"/>
            </a:xfrm>
            <a:custGeom>
              <a:avLst/>
              <a:gdLst/>
              <a:ahLst/>
              <a:cxnLst/>
              <a:rect l="l" t="t" r="r" b="b"/>
              <a:pathLst>
                <a:path w="3244" h="4374" extrusionOk="0">
                  <a:moveTo>
                    <a:pt x="1792" y="1"/>
                  </a:moveTo>
                  <a:lnTo>
                    <a:pt x="0" y="673"/>
                  </a:lnTo>
                  <a:lnTo>
                    <a:pt x="1344" y="4373"/>
                  </a:lnTo>
                  <a:lnTo>
                    <a:pt x="3244" y="3701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39;p64">
              <a:extLst>
                <a:ext uri="{FF2B5EF4-FFF2-40B4-BE49-F238E27FC236}">
                  <a16:creationId xmlns:a16="http://schemas.microsoft.com/office/drawing/2014/main" id="{DD029C18-A498-4728-B56D-D90556F4F8D7}"/>
                </a:ext>
              </a:extLst>
            </p:cNvPr>
            <p:cNvSpPr/>
            <p:nvPr/>
          </p:nvSpPr>
          <p:spPr>
            <a:xfrm>
              <a:off x="2011237" y="2436330"/>
              <a:ext cx="2796" cy="24"/>
            </a:xfrm>
            <a:custGeom>
              <a:avLst/>
              <a:gdLst/>
              <a:ahLst/>
              <a:cxnLst/>
              <a:rect l="l" t="t" r="r" b="b"/>
              <a:pathLst>
                <a:path w="118" h="1" extrusionOk="0">
                  <a:moveTo>
                    <a:pt x="117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40;p64">
              <a:extLst>
                <a:ext uri="{FF2B5EF4-FFF2-40B4-BE49-F238E27FC236}">
                  <a16:creationId xmlns:a16="http://schemas.microsoft.com/office/drawing/2014/main" id="{DE35460A-3E85-4D37-8989-E187FCCA4C20}"/>
                </a:ext>
              </a:extLst>
            </p:cNvPr>
            <p:cNvSpPr/>
            <p:nvPr/>
          </p:nvSpPr>
          <p:spPr>
            <a:xfrm>
              <a:off x="2011237" y="2425716"/>
              <a:ext cx="45253" cy="37174"/>
            </a:xfrm>
            <a:custGeom>
              <a:avLst/>
              <a:gdLst/>
              <a:ahLst/>
              <a:cxnLst/>
              <a:rect l="l" t="t" r="r" b="b"/>
              <a:pathLst>
                <a:path w="1910" h="1569" extrusionOk="0">
                  <a:moveTo>
                    <a:pt x="1013" y="0"/>
                  </a:moveTo>
                  <a:cubicBezTo>
                    <a:pt x="673" y="224"/>
                    <a:pt x="341" y="332"/>
                    <a:pt x="117" y="448"/>
                  </a:cubicBezTo>
                  <a:lnTo>
                    <a:pt x="1" y="448"/>
                  </a:lnTo>
                  <a:cubicBezTo>
                    <a:pt x="341" y="896"/>
                    <a:pt x="673" y="1228"/>
                    <a:pt x="1013" y="1568"/>
                  </a:cubicBezTo>
                  <a:cubicBezTo>
                    <a:pt x="1345" y="1452"/>
                    <a:pt x="1569" y="1228"/>
                    <a:pt x="1909" y="1004"/>
                  </a:cubicBezTo>
                  <a:cubicBezTo>
                    <a:pt x="1569" y="780"/>
                    <a:pt x="1237" y="448"/>
                    <a:pt x="1013" y="108"/>
                  </a:cubicBezTo>
                  <a:lnTo>
                    <a:pt x="1013" y="0"/>
                  </a:ln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41;p64">
              <a:extLst>
                <a:ext uri="{FF2B5EF4-FFF2-40B4-BE49-F238E27FC236}">
                  <a16:creationId xmlns:a16="http://schemas.microsoft.com/office/drawing/2014/main" id="{7E62B30C-D752-4292-A457-11772B1FC688}"/>
                </a:ext>
              </a:extLst>
            </p:cNvPr>
            <p:cNvSpPr/>
            <p:nvPr/>
          </p:nvSpPr>
          <p:spPr>
            <a:xfrm>
              <a:off x="2271314" y="2362029"/>
              <a:ext cx="13410" cy="5331"/>
            </a:xfrm>
            <a:custGeom>
              <a:avLst/>
              <a:gdLst/>
              <a:ahLst/>
              <a:cxnLst/>
              <a:rect l="l" t="t" r="r" b="b"/>
              <a:pathLst>
                <a:path w="566" h="225" extrusionOk="0">
                  <a:moveTo>
                    <a:pt x="0" y="0"/>
                  </a:moveTo>
                  <a:cubicBezTo>
                    <a:pt x="117" y="108"/>
                    <a:pt x="341" y="108"/>
                    <a:pt x="565" y="224"/>
                  </a:cubicBezTo>
                  <a:lnTo>
                    <a:pt x="565" y="224"/>
                  </a:lnTo>
                  <a:cubicBezTo>
                    <a:pt x="341" y="108"/>
                    <a:pt x="117" y="108"/>
                    <a:pt x="0" y="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42;p64">
              <a:extLst>
                <a:ext uri="{FF2B5EF4-FFF2-40B4-BE49-F238E27FC236}">
                  <a16:creationId xmlns:a16="http://schemas.microsoft.com/office/drawing/2014/main" id="{20B7CE6B-45F2-4184-9CA2-C26FC8939D69}"/>
                </a:ext>
              </a:extLst>
            </p:cNvPr>
            <p:cNvSpPr/>
            <p:nvPr/>
          </p:nvSpPr>
          <p:spPr>
            <a:xfrm>
              <a:off x="2252834" y="2353950"/>
              <a:ext cx="31890" cy="63709"/>
            </a:xfrm>
            <a:custGeom>
              <a:avLst/>
              <a:gdLst/>
              <a:ahLst/>
              <a:cxnLst/>
              <a:rect l="l" t="t" r="r" b="b"/>
              <a:pathLst>
                <a:path w="1346" h="2689" extrusionOk="0">
                  <a:moveTo>
                    <a:pt x="332" y="1"/>
                  </a:moveTo>
                  <a:lnTo>
                    <a:pt x="332" y="565"/>
                  </a:lnTo>
                  <a:cubicBezTo>
                    <a:pt x="332" y="1237"/>
                    <a:pt x="225" y="1793"/>
                    <a:pt x="1" y="2465"/>
                  </a:cubicBezTo>
                  <a:cubicBezTo>
                    <a:pt x="225" y="2581"/>
                    <a:pt x="556" y="2689"/>
                    <a:pt x="897" y="2689"/>
                  </a:cubicBezTo>
                  <a:cubicBezTo>
                    <a:pt x="1229" y="2017"/>
                    <a:pt x="1345" y="1345"/>
                    <a:pt x="1345" y="565"/>
                  </a:cubicBezTo>
                  <a:cubicBezTo>
                    <a:pt x="1121" y="449"/>
                    <a:pt x="897" y="449"/>
                    <a:pt x="780" y="341"/>
                  </a:cubicBezTo>
                  <a:lnTo>
                    <a:pt x="673" y="341"/>
                  </a:lnTo>
                  <a:lnTo>
                    <a:pt x="673" y="225"/>
                  </a:lnTo>
                  <a:cubicBezTo>
                    <a:pt x="449" y="225"/>
                    <a:pt x="449" y="117"/>
                    <a:pt x="332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3;p64">
              <a:extLst>
                <a:ext uri="{FF2B5EF4-FFF2-40B4-BE49-F238E27FC236}">
                  <a16:creationId xmlns:a16="http://schemas.microsoft.com/office/drawing/2014/main" id="{4067875D-A77B-4C38-A4A3-565418C3868F}"/>
                </a:ext>
              </a:extLst>
            </p:cNvPr>
            <p:cNvSpPr/>
            <p:nvPr/>
          </p:nvSpPr>
          <p:spPr>
            <a:xfrm>
              <a:off x="1995316" y="2332721"/>
              <a:ext cx="26559" cy="55867"/>
            </a:xfrm>
            <a:custGeom>
              <a:avLst/>
              <a:gdLst/>
              <a:ahLst/>
              <a:cxnLst/>
              <a:rect l="l" t="t" r="r" b="b"/>
              <a:pathLst>
                <a:path w="1121" h="2358" extrusionOk="0">
                  <a:moveTo>
                    <a:pt x="225" y="2357"/>
                  </a:moveTo>
                  <a:lnTo>
                    <a:pt x="225" y="2357"/>
                  </a:lnTo>
                  <a:lnTo>
                    <a:pt x="225" y="2357"/>
                  </a:lnTo>
                  <a:lnTo>
                    <a:pt x="225" y="2357"/>
                  </a:lnTo>
                  <a:close/>
                  <a:moveTo>
                    <a:pt x="1121" y="1"/>
                  </a:moveTo>
                  <a:cubicBezTo>
                    <a:pt x="897" y="1"/>
                    <a:pt x="565" y="117"/>
                    <a:pt x="117" y="117"/>
                  </a:cubicBezTo>
                  <a:lnTo>
                    <a:pt x="1" y="117"/>
                  </a:lnTo>
                  <a:lnTo>
                    <a:pt x="1" y="117"/>
                  </a:lnTo>
                  <a:lnTo>
                    <a:pt x="117" y="117"/>
                  </a:lnTo>
                  <a:cubicBezTo>
                    <a:pt x="565" y="117"/>
                    <a:pt x="897" y="1"/>
                    <a:pt x="112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44;p64">
              <a:extLst>
                <a:ext uri="{FF2B5EF4-FFF2-40B4-BE49-F238E27FC236}">
                  <a16:creationId xmlns:a16="http://schemas.microsoft.com/office/drawing/2014/main" id="{CF22FF5C-6445-40C6-ADCD-548549FA5B0B}"/>
                </a:ext>
              </a:extLst>
            </p:cNvPr>
            <p:cNvSpPr/>
            <p:nvPr/>
          </p:nvSpPr>
          <p:spPr>
            <a:xfrm>
              <a:off x="1992781" y="2332721"/>
              <a:ext cx="29094" cy="55867"/>
            </a:xfrm>
            <a:custGeom>
              <a:avLst/>
              <a:gdLst/>
              <a:ahLst/>
              <a:cxnLst/>
              <a:rect l="l" t="t" r="r" b="b"/>
              <a:pathLst>
                <a:path w="1228" h="2358" extrusionOk="0">
                  <a:moveTo>
                    <a:pt x="1228" y="1"/>
                  </a:moveTo>
                  <a:cubicBezTo>
                    <a:pt x="1004" y="1"/>
                    <a:pt x="672" y="117"/>
                    <a:pt x="224" y="117"/>
                  </a:cubicBezTo>
                  <a:lnTo>
                    <a:pt x="108" y="117"/>
                  </a:lnTo>
                  <a:cubicBezTo>
                    <a:pt x="0" y="565"/>
                    <a:pt x="0" y="1013"/>
                    <a:pt x="0" y="1461"/>
                  </a:cubicBezTo>
                  <a:cubicBezTo>
                    <a:pt x="0" y="1685"/>
                    <a:pt x="0" y="2017"/>
                    <a:pt x="108" y="2357"/>
                  </a:cubicBezTo>
                  <a:lnTo>
                    <a:pt x="1120" y="2357"/>
                  </a:lnTo>
                  <a:cubicBezTo>
                    <a:pt x="1004" y="2017"/>
                    <a:pt x="1004" y="1685"/>
                    <a:pt x="1004" y="1461"/>
                  </a:cubicBezTo>
                  <a:cubicBezTo>
                    <a:pt x="1004" y="897"/>
                    <a:pt x="1004" y="449"/>
                    <a:pt x="1228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45;p64">
              <a:extLst>
                <a:ext uri="{FF2B5EF4-FFF2-40B4-BE49-F238E27FC236}">
                  <a16:creationId xmlns:a16="http://schemas.microsoft.com/office/drawing/2014/main" id="{9FF659A0-62C2-46F7-A0BE-21F7DBC5219A}"/>
                </a:ext>
              </a:extLst>
            </p:cNvPr>
            <p:cNvSpPr/>
            <p:nvPr/>
          </p:nvSpPr>
          <p:spPr>
            <a:xfrm>
              <a:off x="2178533" y="2446945"/>
              <a:ext cx="50347" cy="53095"/>
            </a:xfrm>
            <a:custGeom>
              <a:avLst/>
              <a:gdLst/>
              <a:ahLst/>
              <a:cxnLst/>
              <a:rect l="l" t="t" r="r" b="b"/>
              <a:pathLst>
                <a:path w="2125" h="2241" extrusionOk="0">
                  <a:moveTo>
                    <a:pt x="1" y="1120"/>
                  </a:moveTo>
                  <a:lnTo>
                    <a:pt x="1" y="1120"/>
                  </a:lnTo>
                  <a:lnTo>
                    <a:pt x="1" y="2241"/>
                  </a:lnTo>
                  <a:lnTo>
                    <a:pt x="1" y="2241"/>
                  </a:lnTo>
                  <a:lnTo>
                    <a:pt x="1" y="1120"/>
                  </a:lnTo>
                  <a:close/>
                  <a:moveTo>
                    <a:pt x="2124" y="332"/>
                  </a:moveTo>
                  <a:lnTo>
                    <a:pt x="2124" y="332"/>
                  </a:lnTo>
                  <a:lnTo>
                    <a:pt x="2124" y="332"/>
                  </a:lnTo>
                  <a:close/>
                  <a:moveTo>
                    <a:pt x="2124" y="332"/>
                  </a:moveTo>
                  <a:lnTo>
                    <a:pt x="2124" y="332"/>
                  </a:lnTo>
                  <a:lnTo>
                    <a:pt x="2124" y="332"/>
                  </a:lnTo>
                  <a:close/>
                  <a:moveTo>
                    <a:pt x="2124" y="332"/>
                  </a:moveTo>
                  <a:lnTo>
                    <a:pt x="2124" y="332"/>
                  </a:lnTo>
                  <a:lnTo>
                    <a:pt x="2124" y="332"/>
                  </a:lnTo>
                  <a:close/>
                  <a:moveTo>
                    <a:pt x="2124" y="224"/>
                  </a:moveTo>
                  <a:lnTo>
                    <a:pt x="2124" y="332"/>
                  </a:lnTo>
                  <a:lnTo>
                    <a:pt x="2124" y="224"/>
                  </a:lnTo>
                  <a:close/>
                  <a:moveTo>
                    <a:pt x="2124" y="224"/>
                  </a:moveTo>
                  <a:lnTo>
                    <a:pt x="2124" y="224"/>
                  </a:lnTo>
                  <a:lnTo>
                    <a:pt x="2124" y="224"/>
                  </a:lnTo>
                  <a:close/>
                  <a:moveTo>
                    <a:pt x="2124" y="224"/>
                  </a:moveTo>
                  <a:lnTo>
                    <a:pt x="2124" y="224"/>
                  </a:lnTo>
                  <a:lnTo>
                    <a:pt x="2124" y="224"/>
                  </a:lnTo>
                  <a:close/>
                  <a:moveTo>
                    <a:pt x="2124" y="224"/>
                  </a:moveTo>
                  <a:lnTo>
                    <a:pt x="2124" y="224"/>
                  </a:lnTo>
                  <a:lnTo>
                    <a:pt x="2124" y="224"/>
                  </a:lnTo>
                  <a:close/>
                  <a:moveTo>
                    <a:pt x="2017" y="0"/>
                  </a:moveTo>
                  <a:lnTo>
                    <a:pt x="2017" y="0"/>
                  </a:lnTo>
                  <a:cubicBezTo>
                    <a:pt x="2017" y="108"/>
                    <a:pt x="2017" y="108"/>
                    <a:pt x="2124" y="224"/>
                  </a:cubicBezTo>
                  <a:cubicBezTo>
                    <a:pt x="2017" y="108"/>
                    <a:pt x="2017" y="108"/>
                    <a:pt x="2017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46;p64">
              <a:extLst>
                <a:ext uri="{FF2B5EF4-FFF2-40B4-BE49-F238E27FC236}">
                  <a16:creationId xmlns:a16="http://schemas.microsoft.com/office/drawing/2014/main" id="{369577B2-26DF-4B4D-951C-C6C3A7A5DFE1}"/>
                </a:ext>
              </a:extLst>
            </p:cNvPr>
            <p:cNvSpPr/>
            <p:nvPr/>
          </p:nvSpPr>
          <p:spPr>
            <a:xfrm>
              <a:off x="2178533" y="2446945"/>
              <a:ext cx="53095" cy="53095"/>
            </a:xfrm>
            <a:custGeom>
              <a:avLst/>
              <a:gdLst/>
              <a:ahLst/>
              <a:cxnLst/>
              <a:rect l="l" t="t" r="r" b="b"/>
              <a:pathLst>
                <a:path w="2241" h="2241" extrusionOk="0">
                  <a:moveTo>
                    <a:pt x="2017" y="0"/>
                  </a:moveTo>
                  <a:cubicBezTo>
                    <a:pt x="1452" y="556"/>
                    <a:pt x="780" y="896"/>
                    <a:pt x="1" y="1120"/>
                  </a:cubicBezTo>
                  <a:lnTo>
                    <a:pt x="1" y="2241"/>
                  </a:lnTo>
                  <a:cubicBezTo>
                    <a:pt x="780" y="2017"/>
                    <a:pt x="1569" y="1569"/>
                    <a:pt x="2241" y="1120"/>
                  </a:cubicBezTo>
                  <a:cubicBezTo>
                    <a:pt x="2241" y="896"/>
                    <a:pt x="2124" y="556"/>
                    <a:pt x="2124" y="332"/>
                  </a:cubicBezTo>
                  <a:lnTo>
                    <a:pt x="2124" y="224"/>
                  </a:lnTo>
                  <a:cubicBezTo>
                    <a:pt x="2017" y="108"/>
                    <a:pt x="2017" y="108"/>
                    <a:pt x="201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47;p64">
              <a:extLst>
                <a:ext uri="{FF2B5EF4-FFF2-40B4-BE49-F238E27FC236}">
                  <a16:creationId xmlns:a16="http://schemas.microsoft.com/office/drawing/2014/main" id="{6445AD6A-32DA-4291-8838-E6BF8B2A6D16}"/>
                </a:ext>
              </a:extLst>
            </p:cNvPr>
            <p:cNvSpPr/>
            <p:nvPr/>
          </p:nvSpPr>
          <p:spPr>
            <a:xfrm>
              <a:off x="2069640" y="2462866"/>
              <a:ext cx="2772" cy="23811"/>
            </a:xfrm>
            <a:custGeom>
              <a:avLst/>
              <a:gdLst/>
              <a:ahLst/>
              <a:cxnLst/>
              <a:rect l="l" t="t" r="r" b="b"/>
              <a:pathLst>
                <a:path w="117" h="1005" extrusionOk="0">
                  <a:moveTo>
                    <a:pt x="117" y="0"/>
                  </a:moveTo>
                  <a:cubicBezTo>
                    <a:pt x="117" y="224"/>
                    <a:pt x="117" y="672"/>
                    <a:pt x="0" y="1004"/>
                  </a:cubicBezTo>
                  <a:lnTo>
                    <a:pt x="0" y="1004"/>
                  </a:lnTo>
                  <a:cubicBezTo>
                    <a:pt x="117" y="672"/>
                    <a:pt x="117" y="224"/>
                    <a:pt x="117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48;p64">
              <a:extLst>
                <a:ext uri="{FF2B5EF4-FFF2-40B4-BE49-F238E27FC236}">
                  <a16:creationId xmlns:a16="http://schemas.microsoft.com/office/drawing/2014/main" id="{818E3594-3007-4413-AF99-442C24CED434}"/>
                </a:ext>
              </a:extLst>
            </p:cNvPr>
            <p:cNvSpPr/>
            <p:nvPr/>
          </p:nvSpPr>
          <p:spPr>
            <a:xfrm>
              <a:off x="2069640" y="2462866"/>
              <a:ext cx="55843" cy="39732"/>
            </a:xfrm>
            <a:custGeom>
              <a:avLst/>
              <a:gdLst/>
              <a:ahLst/>
              <a:cxnLst/>
              <a:rect l="l" t="t" r="r" b="b"/>
              <a:pathLst>
                <a:path w="2357" h="1677" extrusionOk="0">
                  <a:moveTo>
                    <a:pt x="117" y="0"/>
                  </a:moveTo>
                  <a:cubicBezTo>
                    <a:pt x="117" y="224"/>
                    <a:pt x="117" y="672"/>
                    <a:pt x="0" y="1004"/>
                  </a:cubicBezTo>
                  <a:cubicBezTo>
                    <a:pt x="672" y="1345"/>
                    <a:pt x="1344" y="1569"/>
                    <a:pt x="2133" y="1676"/>
                  </a:cubicBezTo>
                  <a:cubicBezTo>
                    <a:pt x="2240" y="1345"/>
                    <a:pt x="2240" y="1004"/>
                    <a:pt x="2357" y="672"/>
                  </a:cubicBezTo>
                  <a:cubicBezTo>
                    <a:pt x="1461" y="672"/>
                    <a:pt x="789" y="332"/>
                    <a:pt x="11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49;p64">
              <a:extLst>
                <a:ext uri="{FF2B5EF4-FFF2-40B4-BE49-F238E27FC236}">
                  <a16:creationId xmlns:a16="http://schemas.microsoft.com/office/drawing/2014/main" id="{8BCF0D31-E20F-4005-A671-B91CE88C8012}"/>
                </a:ext>
              </a:extLst>
            </p:cNvPr>
            <p:cNvSpPr/>
            <p:nvPr/>
          </p:nvSpPr>
          <p:spPr>
            <a:xfrm>
              <a:off x="2016544" y="2253113"/>
              <a:ext cx="244175" cy="228254"/>
            </a:xfrm>
            <a:custGeom>
              <a:avLst/>
              <a:gdLst/>
              <a:ahLst/>
              <a:cxnLst/>
              <a:rect l="l" t="t" r="r" b="b"/>
              <a:pathLst>
                <a:path w="10306" h="9634" extrusionOk="0">
                  <a:moveTo>
                    <a:pt x="5153" y="1"/>
                  </a:moveTo>
                  <a:cubicBezTo>
                    <a:pt x="2241" y="1"/>
                    <a:pt x="1" y="2133"/>
                    <a:pt x="1" y="4821"/>
                  </a:cubicBezTo>
                  <a:cubicBezTo>
                    <a:pt x="1" y="7393"/>
                    <a:pt x="2241" y="9633"/>
                    <a:pt x="5153" y="9633"/>
                  </a:cubicBezTo>
                  <a:cubicBezTo>
                    <a:pt x="8065" y="9633"/>
                    <a:pt x="10305" y="7393"/>
                    <a:pt x="10305" y="4821"/>
                  </a:cubicBezTo>
                  <a:cubicBezTo>
                    <a:pt x="10305" y="2133"/>
                    <a:pt x="8065" y="1"/>
                    <a:pt x="5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50;p64">
              <a:extLst>
                <a:ext uri="{FF2B5EF4-FFF2-40B4-BE49-F238E27FC236}">
                  <a16:creationId xmlns:a16="http://schemas.microsoft.com/office/drawing/2014/main" id="{10EF06FE-716D-46D9-9E74-89B78C307ED2}"/>
                </a:ext>
              </a:extLst>
            </p:cNvPr>
            <p:cNvSpPr/>
            <p:nvPr/>
          </p:nvSpPr>
          <p:spPr>
            <a:xfrm>
              <a:off x="2019317" y="2319571"/>
              <a:ext cx="15945" cy="106166"/>
            </a:xfrm>
            <a:custGeom>
              <a:avLst/>
              <a:gdLst/>
              <a:ahLst/>
              <a:cxnLst/>
              <a:rect l="l" t="t" r="r" b="b"/>
              <a:pathLst>
                <a:path w="673" h="4481" extrusionOk="0">
                  <a:moveTo>
                    <a:pt x="0" y="2912"/>
                  </a:moveTo>
                  <a:lnTo>
                    <a:pt x="0" y="2912"/>
                  </a:lnTo>
                  <a:cubicBezTo>
                    <a:pt x="108" y="3468"/>
                    <a:pt x="332" y="4032"/>
                    <a:pt x="672" y="4480"/>
                  </a:cubicBezTo>
                  <a:lnTo>
                    <a:pt x="672" y="4480"/>
                  </a:lnTo>
                  <a:cubicBezTo>
                    <a:pt x="332" y="4032"/>
                    <a:pt x="108" y="3468"/>
                    <a:pt x="0" y="2912"/>
                  </a:cubicBezTo>
                  <a:close/>
                  <a:moveTo>
                    <a:pt x="332" y="0"/>
                  </a:moveTo>
                  <a:cubicBezTo>
                    <a:pt x="224" y="224"/>
                    <a:pt x="108" y="332"/>
                    <a:pt x="108" y="556"/>
                  </a:cubicBezTo>
                  <a:lnTo>
                    <a:pt x="108" y="556"/>
                  </a:lnTo>
                  <a:cubicBezTo>
                    <a:pt x="108" y="332"/>
                    <a:pt x="224" y="224"/>
                    <a:pt x="332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1;p64">
              <a:extLst>
                <a:ext uri="{FF2B5EF4-FFF2-40B4-BE49-F238E27FC236}">
                  <a16:creationId xmlns:a16="http://schemas.microsoft.com/office/drawing/2014/main" id="{BFCC953B-3982-4E6A-A78C-ADAB27E12F41}"/>
                </a:ext>
              </a:extLst>
            </p:cNvPr>
            <p:cNvSpPr/>
            <p:nvPr/>
          </p:nvSpPr>
          <p:spPr>
            <a:xfrm>
              <a:off x="2035238" y="242571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52;p64">
              <a:extLst>
                <a:ext uri="{FF2B5EF4-FFF2-40B4-BE49-F238E27FC236}">
                  <a16:creationId xmlns:a16="http://schemas.microsoft.com/office/drawing/2014/main" id="{AA8910D7-8F44-4923-8364-7F5C5DD2DF94}"/>
                </a:ext>
              </a:extLst>
            </p:cNvPr>
            <p:cNvSpPr/>
            <p:nvPr/>
          </p:nvSpPr>
          <p:spPr>
            <a:xfrm>
              <a:off x="2019317" y="238856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53;p64">
              <a:extLst>
                <a:ext uri="{FF2B5EF4-FFF2-40B4-BE49-F238E27FC236}">
                  <a16:creationId xmlns:a16="http://schemas.microsoft.com/office/drawing/2014/main" id="{B555C940-2B77-4346-B899-B2E4BA21ECF1}"/>
                </a:ext>
              </a:extLst>
            </p:cNvPr>
            <p:cNvSpPr/>
            <p:nvPr/>
          </p:nvSpPr>
          <p:spPr>
            <a:xfrm>
              <a:off x="2035238" y="2425716"/>
              <a:ext cx="24" cy="2559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0" y="0"/>
                  </a:moveTo>
                  <a:lnTo>
                    <a:pt x="0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54;p64">
              <a:extLst>
                <a:ext uri="{FF2B5EF4-FFF2-40B4-BE49-F238E27FC236}">
                  <a16:creationId xmlns:a16="http://schemas.microsoft.com/office/drawing/2014/main" id="{AFF3F2F5-83BC-4B7F-9E7C-5A8F31671572}"/>
                </a:ext>
              </a:extLst>
            </p:cNvPr>
            <p:cNvSpPr/>
            <p:nvPr/>
          </p:nvSpPr>
          <p:spPr>
            <a:xfrm>
              <a:off x="2021852" y="233272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55;p64">
              <a:extLst>
                <a:ext uri="{FF2B5EF4-FFF2-40B4-BE49-F238E27FC236}">
                  <a16:creationId xmlns:a16="http://schemas.microsoft.com/office/drawing/2014/main" id="{45EE193A-FD7D-4749-825F-E4EDDF1DB91A}"/>
                </a:ext>
              </a:extLst>
            </p:cNvPr>
            <p:cNvSpPr/>
            <p:nvPr/>
          </p:nvSpPr>
          <p:spPr>
            <a:xfrm>
              <a:off x="2016544" y="2332721"/>
              <a:ext cx="5331" cy="55867"/>
            </a:xfrm>
            <a:custGeom>
              <a:avLst/>
              <a:gdLst/>
              <a:ahLst/>
              <a:cxnLst/>
              <a:rect l="l" t="t" r="r" b="b"/>
              <a:pathLst>
                <a:path w="225" h="2358" extrusionOk="0">
                  <a:moveTo>
                    <a:pt x="225" y="1"/>
                  </a:moveTo>
                  <a:lnTo>
                    <a:pt x="225" y="1"/>
                  </a:lnTo>
                  <a:cubicBezTo>
                    <a:pt x="1" y="449"/>
                    <a:pt x="1" y="897"/>
                    <a:pt x="1" y="1461"/>
                  </a:cubicBezTo>
                  <a:cubicBezTo>
                    <a:pt x="1" y="1685"/>
                    <a:pt x="1" y="2017"/>
                    <a:pt x="117" y="2357"/>
                  </a:cubicBezTo>
                  <a:lnTo>
                    <a:pt x="117" y="2357"/>
                  </a:lnTo>
                  <a:cubicBezTo>
                    <a:pt x="1" y="2017"/>
                    <a:pt x="1" y="1685"/>
                    <a:pt x="1" y="1461"/>
                  </a:cubicBezTo>
                  <a:cubicBezTo>
                    <a:pt x="1" y="897"/>
                    <a:pt x="1" y="449"/>
                    <a:pt x="225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56;p64">
              <a:extLst>
                <a:ext uri="{FF2B5EF4-FFF2-40B4-BE49-F238E27FC236}">
                  <a16:creationId xmlns:a16="http://schemas.microsoft.com/office/drawing/2014/main" id="{0E4AFE01-BC05-491E-ADA6-1C7FF6AC8A6E}"/>
                </a:ext>
              </a:extLst>
            </p:cNvPr>
            <p:cNvSpPr/>
            <p:nvPr/>
          </p:nvSpPr>
          <p:spPr>
            <a:xfrm>
              <a:off x="2035238" y="242825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57;p64">
              <a:extLst>
                <a:ext uri="{FF2B5EF4-FFF2-40B4-BE49-F238E27FC236}">
                  <a16:creationId xmlns:a16="http://schemas.microsoft.com/office/drawing/2014/main" id="{54A8C1DB-0F5C-4EB7-8E04-EAE2E22DE566}"/>
                </a:ext>
              </a:extLst>
            </p:cNvPr>
            <p:cNvSpPr/>
            <p:nvPr/>
          </p:nvSpPr>
          <p:spPr>
            <a:xfrm>
              <a:off x="2016544" y="2319571"/>
              <a:ext cx="103631" cy="159237"/>
            </a:xfrm>
            <a:custGeom>
              <a:avLst/>
              <a:gdLst/>
              <a:ahLst/>
              <a:cxnLst/>
              <a:rect l="l" t="t" r="r" b="b"/>
              <a:pathLst>
                <a:path w="4374" h="6721" extrusionOk="0">
                  <a:moveTo>
                    <a:pt x="449" y="0"/>
                  </a:moveTo>
                  <a:cubicBezTo>
                    <a:pt x="341" y="224"/>
                    <a:pt x="225" y="332"/>
                    <a:pt x="225" y="556"/>
                  </a:cubicBezTo>
                  <a:cubicBezTo>
                    <a:pt x="1" y="1004"/>
                    <a:pt x="1" y="1452"/>
                    <a:pt x="1" y="2016"/>
                  </a:cubicBezTo>
                  <a:cubicBezTo>
                    <a:pt x="1" y="2240"/>
                    <a:pt x="1" y="2572"/>
                    <a:pt x="117" y="2912"/>
                  </a:cubicBezTo>
                  <a:cubicBezTo>
                    <a:pt x="225" y="3468"/>
                    <a:pt x="449" y="4032"/>
                    <a:pt x="789" y="4480"/>
                  </a:cubicBezTo>
                  <a:lnTo>
                    <a:pt x="789" y="4588"/>
                  </a:lnTo>
                  <a:cubicBezTo>
                    <a:pt x="1569" y="5708"/>
                    <a:pt x="2913" y="6496"/>
                    <a:pt x="4374" y="6720"/>
                  </a:cubicBezTo>
                  <a:cubicBezTo>
                    <a:pt x="2017" y="5152"/>
                    <a:pt x="2806" y="2016"/>
                    <a:pt x="3137" y="556"/>
                  </a:cubicBezTo>
                  <a:cubicBezTo>
                    <a:pt x="2134" y="448"/>
                    <a:pt x="1237" y="332"/>
                    <a:pt x="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58;p64">
              <a:extLst>
                <a:ext uri="{FF2B5EF4-FFF2-40B4-BE49-F238E27FC236}">
                  <a16:creationId xmlns:a16="http://schemas.microsoft.com/office/drawing/2014/main" id="{5B141217-E6ED-428C-BA0B-A4AF61F38201}"/>
                </a:ext>
              </a:extLst>
            </p:cNvPr>
            <p:cNvSpPr/>
            <p:nvPr/>
          </p:nvSpPr>
          <p:spPr>
            <a:xfrm>
              <a:off x="1913172" y="2005333"/>
              <a:ext cx="191080" cy="180513"/>
            </a:xfrm>
            <a:custGeom>
              <a:avLst/>
              <a:gdLst/>
              <a:ahLst/>
              <a:cxnLst/>
              <a:rect l="l" t="t" r="r" b="b"/>
              <a:pathLst>
                <a:path w="8065" h="7619" extrusionOk="0">
                  <a:moveTo>
                    <a:pt x="2042" y="0"/>
                  </a:moveTo>
                  <a:cubicBezTo>
                    <a:pt x="1803" y="0"/>
                    <a:pt x="1569" y="16"/>
                    <a:pt x="1344" y="46"/>
                  </a:cubicBezTo>
                  <a:cubicBezTo>
                    <a:pt x="896" y="46"/>
                    <a:pt x="556" y="378"/>
                    <a:pt x="448" y="719"/>
                  </a:cubicBezTo>
                  <a:cubicBezTo>
                    <a:pt x="0" y="2394"/>
                    <a:pt x="108" y="4634"/>
                    <a:pt x="2016" y="6426"/>
                  </a:cubicBezTo>
                  <a:cubicBezTo>
                    <a:pt x="2931" y="7286"/>
                    <a:pt x="3788" y="7618"/>
                    <a:pt x="4540" y="7618"/>
                  </a:cubicBezTo>
                  <a:cubicBezTo>
                    <a:pt x="5262" y="7618"/>
                    <a:pt x="5889" y="7313"/>
                    <a:pt x="6380" y="6874"/>
                  </a:cubicBezTo>
                  <a:cubicBezTo>
                    <a:pt x="7393" y="5978"/>
                    <a:pt x="8065" y="4634"/>
                    <a:pt x="6604" y="2511"/>
                  </a:cubicBezTo>
                  <a:cubicBezTo>
                    <a:pt x="5348" y="665"/>
                    <a:pt x="3581" y="0"/>
                    <a:pt x="20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59;p64">
              <a:extLst>
                <a:ext uri="{FF2B5EF4-FFF2-40B4-BE49-F238E27FC236}">
                  <a16:creationId xmlns:a16="http://schemas.microsoft.com/office/drawing/2014/main" id="{27BAB872-C989-46D8-9380-695BB7230780}"/>
                </a:ext>
              </a:extLst>
            </p:cNvPr>
            <p:cNvSpPr/>
            <p:nvPr/>
          </p:nvSpPr>
          <p:spPr>
            <a:xfrm>
              <a:off x="1913172" y="2030210"/>
              <a:ext cx="140544" cy="155162"/>
            </a:xfrm>
            <a:custGeom>
              <a:avLst/>
              <a:gdLst/>
              <a:ahLst/>
              <a:cxnLst/>
              <a:rect l="l" t="t" r="r" b="b"/>
              <a:pathLst>
                <a:path w="5932" h="6549" extrusionOk="0">
                  <a:moveTo>
                    <a:pt x="448" y="0"/>
                  </a:moveTo>
                  <a:lnTo>
                    <a:pt x="448" y="0"/>
                  </a:lnTo>
                  <a:cubicBezTo>
                    <a:pt x="0" y="1568"/>
                    <a:pt x="224" y="3584"/>
                    <a:pt x="2016" y="5376"/>
                  </a:cubicBezTo>
                  <a:cubicBezTo>
                    <a:pt x="2938" y="6235"/>
                    <a:pt x="3782" y="6548"/>
                    <a:pt x="4525" y="6548"/>
                  </a:cubicBezTo>
                  <a:cubicBezTo>
                    <a:pt x="5047" y="6548"/>
                    <a:pt x="5518" y="6394"/>
                    <a:pt x="5932" y="6165"/>
                  </a:cubicBezTo>
                  <a:cubicBezTo>
                    <a:pt x="5260" y="1461"/>
                    <a:pt x="2240" y="224"/>
                    <a:pt x="448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760;p64">
              <a:extLst>
                <a:ext uri="{FF2B5EF4-FFF2-40B4-BE49-F238E27FC236}">
                  <a16:creationId xmlns:a16="http://schemas.microsoft.com/office/drawing/2014/main" id="{A15B52E3-39B2-4BD6-BBD5-85012E45B710}"/>
                </a:ext>
              </a:extLst>
            </p:cNvPr>
            <p:cNvSpPr/>
            <p:nvPr/>
          </p:nvSpPr>
          <p:spPr>
            <a:xfrm>
              <a:off x="2173226" y="2005333"/>
              <a:ext cx="191104" cy="180513"/>
            </a:xfrm>
            <a:custGeom>
              <a:avLst/>
              <a:gdLst/>
              <a:ahLst/>
              <a:cxnLst/>
              <a:rect l="l" t="t" r="r" b="b"/>
              <a:pathLst>
                <a:path w="8066" h="7619" extrusionOk="0">
                  <a:moveTo>
                    <a:pt x="6021" y="0"/>
                  </a:moveTo>
                  <a:cubicBezTo>
                    <a:pt x="4478" y="0"/>
                    <a:pt x="2717" y="665"/>
                    <a:pt x="1452" y="2511"/>
                  </a:cubicBezTo>
                  <a:cubicBezTo>
                    <a:pt x="1" y="4634"/>
                    <a:pt x="673" y="5978"/>
                    <a:pt x="1676" y="6874"/>
                  </a:cubicBezTo>
                  <a:cubicBezTo>
                    <a:pt x="2172" y="7313"/>
                    <a:pt x="2801" y="7618"/>
                    <a:pt x="3524" y="7618"/>
                  </a:cubicBezTo>
                  <a:cubicBezTo>
                    <a:pt x="4278" y="7618"/>
                    <a:pt x="5134" y="7286"/>
                    <a:pt x="6049" y="6426"/>
                  </a:cubicBezTo>
                  <a:cubicBezTo>
                    <a:pt x="7949" y="4634"/>
                    <a:pt x="8065" y="2394"/>
                    <a:pt x="7617" y="719"/>
                  </a:cubicBezTo>
                  <a:cubicBezTo>
                    <a:pt x="7501" y="378"/>
                    <a:pt x="7169" y="46"/>
                    <a:pt x="6721" y="46"/>
                  </a:cubicBezTo>
                  <a:cubicBezTo>
                    <a:pt x="6495" y="16"/>
                    <a:pt x="6260" y="0"/>
                    <a:pt x="602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761;p64">
              <a:extLst>
                <a:ext uri="{FF2B5EF4-FFF2-40B4-BE49-F238E27FC236}">
                  <a16:creationId xmlns:a16="http://schemas.microsoft.com/office/drawing/2014/main" id="{8CBC01EE-D601-49B1-BF6B-033AF8008763}"/>
                </a:ext>
              </a:extLst>
            </p:cNvPr>
            <p:cNvSpPr/>
            <p:nvPr/>
          </p:nvSpPr>
          <p:spPr>
            <a:xfrm>
              <a:off x="2223549" y="2030210"/>
              <a:ext cx="140781" cy="155162"/>
            </a:xfrm>
            <a:custGeom>
              <a:avLst/>
              <a:gdLst/>
              <a:ahLst/>
              <a:cxnLst/>
              <a:rect l="l" t="t" r="r" b="b"/>
              <a:pathLst>
                <a:path w="5942" h="6549" extrusionOk="0">
                  <a:moveTo>
                    <a:pt x="5493" y="0"/>
                  </a:moveTo>
                  <a:cubicBezTo>
                    <a:pt x="3701" y="224"/>
                    <a:pt x="672" y="1461"/>
                    <a:pt x="0" y="6165"/>
                  </a:cubicBezTo>
                  <a:cubicBezTo>
                    <a:pt x="418" y="6394"/>
                    <a:pt x="892" y="6548"/>
                    <a:pt x="1414" y="6548"/>
                  </a:cubicBezTo>
                  <a:cubicBezTo>
                    <a:pt x="2159" y="6548"/>
                    <a:pt x="3004" y="6235"/>
                    <a:pt x="3925" y="5376"/>
                  </a:cubicBezTo>
                  <a:cubicBezTo>
                    <a:pt x="5717" y="3584"/>
                    <a:pt x="5941" y="1568"/>
                    <a:pt x="5493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762;p64">
              <a:extLst>
                <a:ext uri="{FF2B5EF4-FFF2-40B4-BE49-F238E27FC236}">
                  <a16:creationId xmlns:a16="http://schemas.microsoft.com/office/drawing/2014/main" id="{634640F9-8CD2-49FA-87B3-F325BB5DAA33}"/>
                </a:ext>
              </a:extLst>
            </p:cNvPr>
            <p:cNvSpPr/>
            <p:nvPr/>
          </p:nvSpPr>
          <p:spPr>
            <a:xfrm>
              <a:off x="1929094" y="2024903"/>
              <a:ext cx="419310" cy="310609"/>
            </a:xfrm>
            <a:custGeom>
              <a:avLst/>
              <a:gdLst/>
              <a:ahLst/>
              <a:cxnLst/>
              <a:rect l="l" t="t" r="r" b="b"/>
              <a:pathLst>
                <a:path w="17698" h="13110" extrusionOk="0">
                  <a:moveTo>
                    <a:pt x="8844" y="0"/>
                  </a:moveTo>
                  <a:cubicBezTo>
                    <a:pt x="3916" y="0"/>
                    <a:pt x="0" y="3253"/>
                    <a:pt x="0" y="7285"/>
                  </a:cubicBezTo>
                  <a:cubicBezTo>
                    <a:pt x="0" y="11425"/>
                    <a:pt x="3916" y="13109"/>
                    <a:pt x="8844" y="13109"/>
                  </a:cubicBezTo>
                  <a:cubicBezTo>
                    <a:pt x="13772" y="13109"/>
                    <a:pt x="17697" y="11425"/>
                    <a:pt x="17697" y="7285"/>
                  </a:cubicBezTo>
                  <a:cubicBezTo>
                    <a:pt x="17697" y="3253"/>
                    <a:pt x="13772" y="0"/>
                    <a:pt x="884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763;p64">
              <a:extLst>
                <a:ext uri="{FF2B5EF4-FFF2-40B4-BE49-F238E27FC236}">
                  <a16:creationId xmlns:a16="http://schemas.microsoft.com/office/drawing/2014/main" id="{9D536872-F2F5-484C-BF73-8D3A2DCD3DFE}"/>
                </a:ext>
              </a:extLst>
            </p:cNvPr>
            <p:cNvSpPr/>
            <p:nvPr/>
          </p:nvSpPr>
          <p:spPr>
            <a:xfrm>
              <a:off x="1929094" y="2024903"/>
              <a:ext cx="419310" cy="310609"/>
            </a:xfrm>
            <a:custGeom>
              <a:avLst/>
              <a:gdLst/>
              <a:ahLst/>
              <a:cxnLst/>
              <a:rect l="l" t="t" r="r" b="b"/>
              <a:pathLst>
                <a:path w="17698" h="13110" extrusionOk="0">
                  <a:moveTo>
                    <a:pt x="8844" y="0"/>
                  </a:moveTo>
                  <a:cubicBezTo>
                    <a:pt x="3916" y="0"/>
                    <a:pt x="0" y="3253"/>
                    <a:pt x="0" y="7285"/>
                  </a:cubicBezTo>
                  <a:cubicBezTo>
                    <a:pt x="0" y="11425"/>
                    <a:pt x="3916" y="13109"/>
                    <a:pt x="8844" y="13109"/>
                  </a:cubicBezTo>
                  <a:cubicBezTo>
                    <a:pt x="13772" y="13109"/>
                    <a:pt x="17697" y="11425"/>
                    <a:pt x="17697" y="7285"/>
                  </a:cubicBezTo>
                  <a:cubicBezTo>
                    <a:pt x="17697" y="3253"/>
                    <a:pt x="13772" y="0"/>
                    <a:pt x="8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764;p64">
              <a:extLst>
                <a:ext uri="{FF2B5EF4-FFF2-40B4-BE49-F238E27FC236}">
                  <a16:creationId xmlns:a16="http://schemas.microsoft.com/office/drawing/2014/main" id="{447CFA31-F51D-4C11-974A-68D63C959CC6}"/>
                </a:ext>
              </a:extLst>
            </p:cNvPr>
            <p:cNvSpPr/>
            <p:nvPr/>
          </p:nvSpPr>
          <p:spPr>
            <a:xfrm>
              <a:off x="2284701" y="2265457"/>
              <a:ext cx="111473" cy="78635"/>
            </a:xfrm>
            <a:custGeom>
              <a:avLst/>
              <a:gdLst/>
              <a:ahLst/>
              <a:cxnLst/>
              <a:rect l="l" t="t" r="r" b="b"/>
              <a:pathLst>
                <a:path w="4705" h="3319" extrusionOk="0">
                  <a:moveTo>
                    <a:pt x="3654" y="0"/>
                  </a:moveTo>
                  <a:cubicBezTo>
                    <a:pt x="3588" y="0"/>
                    <a:pt x="3524" y="15"/>
                    <a:pt x="3468" y="44"/>
                  </a:cubicBezTo>
                  <a:lnTo>
                    <a:pt x="448" y="1164"/>
                  </a:lnTo>
                  <a:cubicBezTo>
                    <a:pt x="108" y="1272"/>
                    <a:pt x="0" y="1612"/>
                    <a:pt x="108" y="1836"/>
                  </a:cubicBezTo>
                  <a:lnTo>
                    <a:pt x="448" y="2840"/>
                  </a:lnTo>
                  <a:cubicBezTo>
                    <a:pt x="536" y="3118"/>
                    <a:pt x="780" y="3319"/>
                    <a:pt x="1047" y="3319"/>
                  </a:cubicBezTo>
                  <a:cubicBezTo>
                    <a:pt x="1107" y="3319"/>
                    <a:pt x="1167" y="3309"/>
                    <a:pt x="1228" y="3288"/>
                  </a:cubicBezTo>
                  <a:lnTo>
                    <a:pt x="4256" y="2168"/>
                  </a:lnTo>
                  <a:cubicBezTo>
                    <a:pt x="4480" y="2060"/>
                    <a:pt x="4704" y="1720"/>
                    <a:pt x="4588" y="1388"/>
                  </a:cubicBezTo>
                  <a:lnTo>
                    <a:pt x="4140" y="376"/>
                  </a:lnTo>
                  <a:cubicBezTo>
                    <a:pt x="4059" y="128"/>
                    <a:pt x="3849" y="0"/>
                    <a:pt x="3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765;p64">
              <a:extLst>
                <a:ext uri="{FF2B5EF4-FFF2-40B4-BE49-F238E27FC236}">
                  <a16:creationId xmlns:a16="http://schemas.microsoft.com/office/drawing/2014/main" id="{A121BF73-589C-429F-9590-A2135D916711}"/>
                </a:ext>
              </a:extLst>
            </p:cNvPr>
            <p:cNvSpPr/>
            <p:nvPr/>
          </p:nvSpPr>
          <p:spPr>
            <a:xfrm>
              <a:off x="1929094" y="2173505"/>
              <a:ext cx="2559" cy="29308"/>
            </a:xfrm>
            <a:custGeom>
              <a:avLst/>
              <a:gdLst/>
              <a:ahLst/>
              <a:cxnLst/>
              <a:rect l="l" t="t" r="r" b="b"/>
              <a:pathLst>
                <a:path w="108" h="1237" extrusionOk="0">
                  <a:moveTo>
                    <a:pt x="0" y="1237"/>
                  </a:move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0" y="1120"/>
                  </a:moveTo>
                  <a:lnTo>
                    <a:pt x="0" y="1237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896"/>
                  </a:moveTo>
                  <a:lnTo>
                    <a:pt x="0" y="1013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672"/>
                  </a:moveTo>
                  <a:lnTo>
                    <a:pt x="0" y="789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565"/>
                  </a:moveTo>
                  <a:lnTo>
                    <a:pt x="0" y="672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448"/>
                  </a:moveTo>
                  <a:lnTo>
                    <a:pt x="0" y="565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108" y="448"/>
                  </a:moveTo>
                  <a:lnTo>
                    <a:pt x="0" y="448"/>
                  </a:lnTo>
                  <a:lnTo>
                    <a:pt x="108" y="448"/>
                  </a:lnTo>
                  <a:close/>
                  <a:moveTo>
                    <a:pt x="108" y="448"/>
                  </a:moveTo>
                  <a:lnTo>
                    <a:pt x="108" y="448"/>
                  </a:lnTo>
                  <a:lnTo>
                    <a:pt x="108" y="448"/>
                  </a:lnTo>
                  <a:close/>
                  <a:moveTo>
                    <a:pt x="108" y="448"/>
                  </a:moveTo>
                  <a:lnTo>
                    <a:pt x="108" y="448"/>
                  </a:lnTo>
                  <a:lnTo>
                    <a:pt x="108" y="448"/>
                  </a:lnTo>
                  <a:close/>
                  <a:moveTo>
                    <a:pt x="108" y="341"/>
                  </a:moveTo>
                  <a:lnTo>
                    <a:pt x="108" y="448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4"/>
                  </a:moveTo>
                  <a:lnTo>
                    <a:pt x="108" y="341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766;p64">
              <a:extLst>
                <a:ext uri="{FF2B5EF4-FFF2-40B4-BE49-F238E27FC236}">
                  <a16:creationId xmlns:a16="http://schemas.microsoft.com/office/drawing/2014/main" id="{57D33649-BE98-46CF-8D2E-D85AA84D0A51}"/>
                </a:ext>
              </a:extLst>
            </p:cNvPr>
            <p:cNvSpPr/>
            <p:nvPr/>
          </p:nvSpPr>
          <p:spPr>
            <a:xfrm>
              <a:off x="1929094" y="2051439"/>
              <a:ext cx="161796" cy="281301"/>
            </a:xfrm>
            <a:custGeom>
              <a:avLst/>
              <a:gdLst/>
              <a:ahLst/>
              <a:cxnLst/>
              <a:rect l="l" t="t" r="r" b="b"/>
              <a:pathLst>
                <a:path w="6829" h="11873" extrusionOk="0">
                  <a:moveTo>
                    <a:pt x="4140" y="0"/>
                  </a:moveTo>
                  <a:lnTo>
                    <a:pt x="4140" y="0"/>
                  </a:lnTo>
                  <a:cubicBezTo>
                    <a:pt x="2016" y="1120"/>
                    <a:pt x="448" y="3029"/>
                    <a:pt x="108" y="5152"/>
                  </a:cubicBezTo>
                  <a:lnTo>
                    <a:pt x="108" y="5269"/>
                  </a:lnTo>
                  <a:lnTo>
                    <a:pt x="108" y="5376"/>
                  </a:lnTo>
                  <a:lnTo>
                    <a:pt x="108" y="5493"/>
                  </a:lnTo>
                  <a:lnTo>
                    <a:pt x="108" y="5600"/>
                  </a:lnTo>
                  <a:lnTo>
                    <a:pt x="0" y="5600"/>
                  </a:lnTo>
                  <a:lnTo>
                    <a:pt x="0" y="5717"/>
                  </a:lnTo>
                  <a:lnTo>
                    <a:pt x="0" y="5824"/>
                  </a:lnTo>
                  <a:lnTo>
                    <a:pt x="0" y="5941"/>
                  </a:lnTo>
                  <a:lnTo>
                    <a:pt x="0" y="6048"/>
                  </a:lnTo>
                  <a:lnTo>
                    <a:pt x="0" y="6165"/>
                  </a:lnTo>
                  <a:lnTo>
                    <a:pt x="0" y="6272"/>
                  </a:lnTo>
                  <a:lnTo>
                    <a:pt x="0" y="6389"/>
                  </a:lnTo>
                  <a:cubicBezTo>
                    <a:pt x="108" y="9749"/>
                    <a:pt x="3020" y="11541"/>
                    <a:pt x="6828" y="11873"/>
                  </a:cubicBezTo>
                  <a:cubicBezTo>
                    <a:pt x="1228" y="8513"/>
                    <a:pt x="2016" y="4032"/>
                    <a:pt x="4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767;p64">
              <a:extLst>
                <a:ext uri="{FF2B5EF4-FFF2-40B4-BE49-F238E27FC236}">
                  <a16:creationId xmlns:a16="http://schemas.microsoft.com/office/drawing/2014/main" id="{DE747EF1-ED36-4EBB-8667-5F40302FF924}"/>
                </a:ext>
              </a:extLst>
            </p:cNvPr>
            <p:cNvSpPr/>
            <p:nvPr/>
          </p:nvSpPr>
          <p:spPr>
            <a:xfrm>
              <a:off x="1998088" y="2173505"/>
              <a:ext cx="76882" cy="58402"/>
            </a:xfrm>
            <a:custGeom>
              <a:avLst/>
              <a:gdLst/>
              <a:ahLst/>
              <a:cxnLst/>
              <a:rect l="l" t="t" r="r" b="b"/>
              <a:pathLst>
                <a:path w="3245" h="2465" extrusionOk="0">
                  <a:moveTo>
                    <a:pt x="1568" y="0"/>
                  </a:moveTo>
                  <a:cubicBezTo>
                    <a:pt x="672" y="0"/>
                    <a:pt x="0" y="565"/>
                    <a:pt x="0" y="1237"/>
                  </a:cubicBezTo>
                  <a:cubicBezTo>
                    <a:pt x="0" y="1909"/>
                    <a:pt x="672" y="2464"/>
                    <a:pt x="1568" y="2464"/>
                  </a:cubicBezTo>
                  <a:cubicBezTo>
                    <a:pt x="2464" y="2464"/>
                    <a:pt x="3244" y="1909"/>
                    <a:pt x="3244" y="1237"/>
                  </a:cubicBezTo>
                  <a:cubicBezTo>
                    <a:pt x="3244" y="565"/>
                    <a:pt x="2464" y="0"/>
                    <a:pt x="1568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768;p64">
              <a:extLst>
                <a:ext uri="{FF2B5EF4-FFF2-40B4-BE49-F238E27FC236}">
                  <a16:creationId xmlns:a16="http://schemas.microsoft.com/office/drawing/2014/main" id="{EA1EDA08-20B8-4E91-9DAD-9881080D1FB1}"/>
                </a:ext>
              </a:extLst>
            </p:cNvPr>
            <p:cNvSpPr/>
            <p:nvPr/>
          </p:nvSpPr>
          <p:spPr>
            <a:xfrm>
              <a:off x="2202320" y="2173505"/>
              <a:ext cx="77072" cy="58402"/>
            </a:xfrm>
            <a:custGeom>
              <a:avLst/>
              <a:gdLst/>
              <a:ahLst/>
              <a:cxnLst/>
              <a:rect l="l" t="t" r="r" b="b"/>
              <a:pathLst>
                <a:path w="3253" h="2465" extrusionOk="0">
                  <a:moveTo>
                    <a:pt x="1685" y="0"/>
                  </a:moveTo>
                  <a:cubicBezTo>
                    <a:pt x="789" y="0"/>
                    <a:pt x="0" y="565"/>
                    <a:pt x="0" y="1237"/>
                  </a:cubicBezTo>
                  <a:cubicBezTo>
                    <a:pt x="0" y="1909"/>
                    <a:pt x="789" y="2464"/>
                    <a:pt x="1685" y="2464"/>
                  </a:cubicBezTo>
                  <a:cubicBezTo>
                    <a:pt x="2581" y="2464"/>
                    <a:pt x="3253" y="1909"/>
                    <a:pt x="3253" y="1237"/>
                  </a:cubicBezTo>
                  <a:cubicBezTo>
                    <a:pt x="3253" y="565"/>
                    <a:pt x="2581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769;p64">
              <a:extLst>
                <a:ext uri="{FF2B5EF4-FFF2-40B4-BE49-F238E27FC236}">
                  <a16:creationId xmlns:a16="http://schemas.microsoft.com/office/drawing/2014/main" id="{A1A25828-3C08-4A55-AAA7-72A3D3B82DBB}"/>
                </a:ext>
              </a:extLst>
            </p:cNvPr>
            <p:cNvSpPr/>
            <p:nvPr/>
          </p:nvSpPr>
          <p:spPr>
            <a:xfrm>
              <a:off x="2117405" y="2162890"/>
              <a:ext cx="42481" cy="42481"/>
            </a:xfrm>
            <a:custGeom>
              <a:avLst/>
              <a:gdLst/>
              <a:ahLst/>
              <a:cxnLst/>
              <a:rect l="l" t="t" r="r" b="b"/>
              <a:pathLst>
                <a:path w="1793" h="1793" extrusionOk="0">
                  <a:moveTo>
                    <a:pt x="896" y="0"/>
                  </a:moveTo>
                  <a:cubicBezTo>
                    <a:pt x="448" y="0"/>
                    <a:pt x="0" y="448"/>
                    <a:pt x="0" y="896"/>
                  </a:cubicBezTo>
                  <a:cubicBezTo>
                    <a:pt x="0" y="1344"/>
                    <a:pt x="448" y="1792"/>
                    <a:pt x="896" y="1792"/>
                  </a:cubicBezTo>
                  <a:cubicBezTo>
                    <a:pt x="1344" y="1792"/>
                    <a:pt x="1792" y="1344"/>
                    <a:pt x="1792" y="896"/>
                  </a:cubicBezTo>
                  <a:cubicBezTo>
                    <a:pt x="1792" y="448"/>
                    <a:pt x="1344" y="0"/>
                    <a:pt x="89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70;p64">
              <a:extLst>
                <a:ext uri="{FF2B5EF4-FFF2-40B4-BE49-F238E27FC236}">
                  <a16:creationId xmlns:a16="http://schemas.microsoft.com/office/drawing/2014/main" id="{2BED48AD-C93B-489E-BB6D-48A7FCFA26EB}"/>
                </a:ext>
              </a:extLst>
            </p:cNvPr>
            <p:cNvSpPr/>
            <p:nvPr/>
          </p:nvSpPr>
          <p:spPr>
            <a:xfrm>
              <a:off x="1918480" y="2070109"/>
              <a:ext cx="440538" cy="69016"/>
            </a:xfrm>
            <a:custGeom>
              <a:avLst/>
              <a:gdLst/>
              <a:ahLst/>
              <a:cxnLst/>
              <a:rect l="l" t="t" r="r" b="b"/>
              <a:pathLst>
                <a:path w="18594" h="2913" extrusionOk="0">
                  <a:moveTo>
                    <a:pt x="2016" y="1"/>
                  </a:moveTo>
                  <a:cubicBezTo>
                    <a:pt x="1344" y="1"/>
                    <a:pt x="780" y="449"/>
                    <a:pt x="556" y="1004"/>
                  </a:cubicBezTo>
                  <a:lnTo>
                    <a:pt x="224" y="1793"/>
                  </a:lnTo>
                  <a:cubicBezTo>
                    <a:pt x="0" y="2348"/>
                    <a:pt x="332" y="2913"/>
                    <a:pt x="896" y="2913"/>
                  </a:cubicBezTo>
                  <a:lnTo>
                    <a:pt x="17697" y="2913"/>
                  </a:lnTo>
                  <a:cubicBezTo>
                    <a:pt x="18253" y="2913"/>
                    <a:pt x="18593" y="2348"/>
                    <a:pt x="18369" y="1793"/>
                  </a:cubicBezTo>
                  <a:lnTo>
                    <a:pt x="17805" y="556"/>
                  </a:lnTo>
                  <a:cubicBezTo>
                    <a:pt x="17697" y="225"/>
                    <a:pt x="17473" y="1"/>
                    <a:pt x="17133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71;p64">
              <a:extLst>
                <a:ext uri="{FF2B5EF4-FFF2-40B4-BE49-F238E27FC236}">
                  <a16:creationId xmlns:a16="http://schemas.microsoft.com/office/drawing/2014/main" id="{185EC1AE-E591-41D9-A2C1-543386FD0FC9}"/>
                </a:ext>
              </a:extLst>
            </p:cNvPr>
            <p:cNvSpPr/>
            <p:nvPr/>
          </p:nvSpPr>
          <p:spPr>
            <a:xfrm>
              <a:off x="1918480" y="2104511"/>
              <a:ext cx="440538" cy="34615"/>
            </a:xfrm>
            <a:custGeom>
              <a:avLst/>
              <a:gdLst/>
              <a:ahLst/>
              <a:cxnLst/>
              <a:rect l="l" t="t" r="r" b="b"/>
              <a:pathLst>
                <a:path w="18594" h="1461" extrusionOk="0">
                  <a:moveTo>
                    <a:pt x="332" y="0"/>
                  </a:moveTo>
                  <a:lnTo>
                    <a:pt x="224" y="341"/>
                  </a:lnTo>
                  <a:cubicBezTo>
                    <a:pt x="0" y="896"/>
                    <a:pt x="332" y="1461"/>
                    <a:pt x="896" y="1461"/>
                  </a:cubicBezTo>
                  <a:lnTo>
                    <a:pt x="17697" y="1461"/>
                  </a:lnTo>
                  <a:cubicBezTo>
                    <a:pt x="18253" y="1461"/>
                    <a:pt x="18593" y="896"/>
                    <a:pt x="18369" y="341"/>
                  </a:cubicBezTo>
                  <a:lnTo>
                    <a:pt x="18253" y="0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2;p64">
              <a:extLst>
                <a:ext uri="{FF2B5EF4-FFF2-40B4-BE49-F238E27FC236}">
                  <a16:creationId xmlns:a16="http://schemas.microsoft.com/office/drawing/2014/main" id="{9D4F7F82-F39A-4C24-B3F4-FCDA81C512BE}"/>
                </a:ext>
              </a:extLst>
            </p:cNvPr>
            <p:cNvSpPr/>
            <p:nvPr/>
          </p:nvSpPr>
          <p:spPr>
            <a:xfrm>
              <a:off x="1841407" y="1995382"/>
              <a:ext cx="615673" cy="573643"/>
            </a:xfrm>
            <a:custGeom>
              <a:avLst/>
              <a:gdLst/>
              <a:ahLst/>
              <a:cxnLst/>
              <a:rect l="l" t="t" r="r" b="b"/>
              <a:pathLst>
                <a:path w="25986" h="24212" extrusionOk="0">
                  <a:moveTo>
                    <a:pt x="5050" y="753"/>
                  </a:moveTo>
                  <a:cubicBezTo>
                    <a:pt x="5826" y="753"/>
                    <a:pt x="7066" y="955"/>
                    <a:pt x="8181" y="1811"/>
                  </a:cubicBezTo>
                  <a:cubicBezTo>
                    <a:pt x="7733" y="2035"/>
                    <a:pt x="7285" y="2259"/>
                    <a:pt x="6837" y="2590"/>
                  </a:cubicBezTo>
                  <a:cubicBezTo>
                    <a:pt x="5825" y="1694"/>
                    <a:pt x="4821" y="1363"/>
                    <a:pt x="3925" y="1139"/>
                  </a:cubicBezTo>
                  <a:cubicBezTo>
                    <a:pt x="4033" y="915"/>
                    <a:pt x="4257" y="798"/>
                    <a:pt x="4481" y="798"/>
                  </a:cubicBezTo>
                  <a:cubicBezTo>
                    <a:pt x="4614" y="773"/>
                    <a:pt x="4810" y="753"/>
                    <a:pt x="5050" y="753"/>
                  </a:cubicBezTo>
                  <a:close/>
                  <a:moveTo>
                    <a:pt x="20044" y="753"/>
                  </a:moveTo>
                  <a:cubicBezTo>
                    <a:pt x="20284" y="753"/>
                    <a:pt x="20478" y="773"/>
                    <a:pt x="20610" y="798"/>
                  </a:cubicBezTo>
                  <a:cubicBezTo>
                    <a:pt x="20834" y="798"/>
                    <a:pt x="21058" y="915"/>
                    <a:pt x="21174" y="1139"/>
                  </a:cubicBezTo>
                  <a:cubicBezTo>
                    <a:pt x="20278" y="1363"/>
                    <a:pt x="19266" y="1694"/>
                    <a:pt x="18262" y="2590"/>
                  </a:cubicBezTo>
                  <a:cubicBezTo>
                    <a:pt x="17814" y="2259"/>
                    <a:pt x="17366" y="2035"/>
                    <a:pt x="16918" y="1811"/>
                  </a:cubicBezTo>
                  <a:cubicBezTo>
                    <a:pt x="18026" y="955"/>
                    <a:pt x="19270" y="753"/>
                    <a:pt x="20044" y="753"/>
                  </a:cubicBezTo>
                  <a:close/>
                  <a:moveTo>
                    <a:pt x="12545" y="1694"/>
                  </a:moveTo>
                  <a:cubicBezTo>
                    <a:pt x="14230" y="1694"/>
                    <a:pt x="15798" y="2035"/>
                    <a:pt x="17249" y="2814"/>
                  </a:cubicBezTo>
                  <a:lnTo>
                    <a:pt x="7841" y="2814"/>
                  </a:lnTo>
                  <a:cubicBezTo>
                    <a:pt x="9301" y="2035"/>
                    <a:pt x="10870" y="1694"/>
                    <a:pt x="12545" y="1694"/>
                  </a:cubicBezTo>
                  <a:close/>
                  <a:moveTo>
                    <a:pt x="24534" y="1694"/>
                  </a:moveTo>
                  <a:cubicBezTo>
                    <a:pt x="23862" y="1694"/>
                    <a:pt x="23190" y="2142"/>
                    <a:pt x="22850" y="2483"/>
                  </a:cubicBezTo>
                  <a:cubicBezTo>
                    <a:pt x="22742" y="2707"/>
                    <a:pt x="22850" y="2931"/>
                    <a:pt x="22966" y="3038"/>
                  </a:cubicBezTo>
                  <a:cubicBezTo>
                    <a:pt x="23074" y="3038"/>
                    <a:pt x="23190" y="3155"/>
                    <a:pt x="23190" y="3155"/>
                  </a:cubicBezTo>
                  <a:cubicBezTo>
                    <a:pt x="23298" y="3155"/>
                    <a:pt x="23414" y="3038"/>
                    <a:pt x="23522" y="2931"/>
                  </a:cubicBezTo>
                  <a:cubicBezTo>
                    <a:pt x="23638" y="2814"/>
                    <a:pt x="24086" y="2483"/>
                    <a:pt x="24418" y="2483"/>
                  </a:cubicBezTo>
                  <a:cubicBezTo>
                    <a:pt x="24642" y="2483"/>
                    <a:pt x="24866" y="2259"/>
                    <a:pt x="24866" y="2142"/>
                  </a:cubicBezTo>
                  <a:cubicBezTo>
                    <a:pt x="24866" y="1918"/>
                    <a:pt x="24642" y="1694"/>
                    <a:pt x="24534" y="1694"/>
                  </a:cubicBezTo>
                  <a:close/>
                  <a:moveTo>
                    <a:pt x="1685" y="2590"/>
                  </a:moveTo>
                  <a:cubicBezTo>
                    <a:pt x="1461" y="2590"/>
                    <a:pt x="449" y="2590"/>
                    <a:pt x="225" y="2814"/>
                  </a:cubicBezTo>
                  <a:cubicBezTo>
                    <a:pt x="1" y="2931"/>
                    <a:pt x="1" y="3155"/>
                    <a:pt x="117" y="3262"/>
                  </a:cubicBezTo>
                  <a:cubicBezTo>
                    <a:pt x="117" y="3379"/>
                    <a:pt x="225" y="3486"/>
                    <a:pt x="341" y="3486"/>
                  </a:cubicBezTo>
                  <a:cubicBezTo>
                    <a:pt x="449" y="3486"/>
                    <a:pt x="565" y="3486"/>
                    <a:pt x="565" y="3379"/>
                  </a:cubicBezTo>
                  <a:lnTo>
                    <a:pt x="1461" y="3379"/>
                  </a:lnTo>
                  <a:cubicBezTo>
                    <a:pt x="1685" y="3379"/>
                    <a:pt x="1909" y="3262"/>
                    <a:pt x="1909" y="3155"/>
                  </a:cubicBezTo>
                  <a:cubicBezTo>
                    <a:pt x="2017" y="2931"/>
                    <a:pt x="1909" y="2707"/>
                    <a:pt x="1685" y="2590"/>
                  </a:cubicBezTo>
                  <a:close/>
                  <a:moveTo>
                    <a:pt x="21398" y="1918"/>
                  </a:moveTo>
                  <a:cubicBezTo>
                    <a:pt x="21506" y="2366"/>
                    <a:pt x="21506" y="2931"/>
                    <a:pt x="21398" y="3486"/>
                  </a:cubicBezTo>
                  <a:cubicBezTo>
                    <a:pt x="21174" y="3038"/>
                    <a:pt x="20834" y="2814"/>
                    <a:pt x="20386" y="2814"/>
                  </a:cubicBezTo>
                  <a:lnTo>
                    <a:pt x="19158" y="2814"/>
                  </a:lnTo>
                  <a:cubicBezTo>
                    <a:pt x="19938" y="2259"/>
                    <a:pt x="20726" y="2035"/>
                    <a:pt x="21398" y="1918"/>
                  </a:cubicBezTo>
                  <a:close/>
                  <a:moveTo>
                    <a:pt x="3701" y="1918"/>
                  </a:moveTo>
                  <a:cubicBezTo>
                    <a:pt x="4373" y="2035"/>
                    <a:pt x="5153" y="2259"/>
                    <a:pt x="5941" y="2814"/>
                  </a:cubicBezTo>
                  <a:lnTo>
                    <a:pt x="5269" y="2814"/>
                  </a:lnTo>
                  <a:cubicBezTo>
                    <a:pt x="4705" y="2814"/>
                    <a:pt x="4149" y="3038"/>
                    <a:pt x="3701" y="3603"/>
                  </a:cubicBezTo>
                  <a:cubicBezTo>
                    <a:pt x="3585" y="3038"/>
                    <a:pt x="3585" y="2483"/>
                    <a:pt x="3701" y="1918"/>
                  </a:cubicBezTo>
                  <a:close/>
                  <a:moveTo>
                    <a:pt x="20386" y="3603"/>
                  </a:moveTo>
                  <a:cubicBezTo>
                    <a:pt x="20502" y="3603"/>
                    <a:pt x="20726" y="3710"/>
                    <a:pt x="20726" y="3827"/>
                  </a:cubicBezTo>
                  <a:lnTo>
                    <a:pt x="21282" y="5054"/>
                  </a:lnTo>
                  <a:cubicBezTo>
                    <a:pt x="21398" y="5278"/>
                    <a:pt x="21398" y="5395"/>
                    <a:pt x="21282" y="5502"/>
                  </a:cubicBezTo>
                  <a:cubicBezTo>
                    <a:pt x="21174" y="5619"/>
                    <a:pt x="21058" y="5726"/>
                    <a:pt x="20950" y="5726"/>
                  </a:cubicBezTo>
                  <a:lnTo>
                    <a:pt x="4149" y="5726"/>
                  </a:lnTo>
                  <a:cubicBezTo>
                    <a:pt x="4033" y="5726"/>
                    <a:pt x="3925" y="5619"/>
                    <a:pt x="3809" y="5502"/>
                  </a:cubicBezTo>
                  <a:cubicBezTo>
                    <a:pt x="3701" y="5395"/>
                    <a:pt x="3701" y="5278"/>
                    <a:pt x="3809" y="5054"/>
                  </a:cubicBezTo>
                  <a:lnTo>
                    <a:pt x="4149" y="4382"/>
                  </a:lnTo>
                  <a:cubicBezTo>
                    <a:pt x="4373" y="3827"/>
                    <a:pt x="4821" y="3603"/>
                    <a:pt x="5269" y="3603"/>
                  </a:cubicBezTo>
                  <a:close/>
                  <a:moveTo>
                    <a:pt x="12545" y="7411"/>
                  </a:moveTo>
                  <a:cubicBezTo>
                    <a:pt x="12886" y="7411"/>
                    <a:pt x="13110" y="7635"/>
                    <a:pt x="13110" y="7966"/>
                  </a:cubicBezTo>
                  <a:cubicBezTo>
                    <a:pt x="13110" y="8307"/>
                    <a:pt x="12886" y="8531"/>
                    <a:pt x="12545" y="8531"/>
                  </a:cubicBezTo>
                  <a:cubicBezTo>
                    <a:pt x="12214" y="8531"/>
                    <a:pt x="11990" y="8307"/>
                    <a:pt x="11990" y="7966"/>
                  </a:cubicBezTo>
                  <a:cubicBezTo>
                    <a:pt x="11990" y="7635"/>
                    <a:pt x="12214" y="7411"/>
                    <a:pt x="12545" y="7411"/>
                  </a:cubicBezTo>
                  <a:close/>
                  <a:moveTo>
                    <a:pt x="22917" y="6580"/>
                  </a:moveTo>
                  <a:cubicBezTo>
                    <a:pt x="22792" y="6580"/>
                    <a:pt x="22711" y="6682"/>
                    <a:pt x="22626" y="6846"/>
                  </a:cubicBezTo>
                  <a:cubicBezTo>
                    <a:pt x="22626" y="7070"/>
                    <a:pt x="22742" y="7294"/>
                    <a:pt x="22966" y="7294"/>
                  </a:cubicBezTo>
                  <a:cubicBezTo>
                    <a:pt x="23414" y="7411"/>
                    <a:pt x="23862" y="7859"/>
                    <a:pt x="23862" y="8414"/>
                  </a:cubicBezTo>
                  <a:cubicBezTo>
                    <a:pt x="23862" y="8531"/>
                    <a:pt x="24086" y="8755"/>
                    <a:pt x="24310" y="8755"/>
                  </a:cubicBezTo>
                  <a:cubicBezTo>
                    <a:pt x="24534" y="8755"/>
                    <a:pt x="24642" y="8531"/>
                    <a:pt x="24642" y="8307"/>
                  </a:cubicBezTo>
                  <a:cubicBezTo>
                    <a:pt x="24534" y="7411"/>
                    <a:pt x="23862" y="6739"/>
                    <a:pt x="23074" y="6622"/>
                  </a:cubicBezTo>
                  <a:cubicBezTo>
                    <a:pt x="23014" y="6594"/>
                    <a:pt x="22963" y="6580"/>
                    <a:pt x="22917" y="6580"/>
                  </a:cubicBezTo>
                  <a:close/>
                  <a:moveTo>
                    <a:pt x="7841" y="8083"/>
                  </a:moveTo>
                  <a:cubicBezTo>
                    <a:pt x="7393" y="8083"/>
                    <a:pt x="6273" y="8083"/>
                    <a:pt x="5825" y="8190"/>
                  </a:cubicBezTo>
                  <a:cubicBezTo>
                    <a:pt x="5717" y="8307"/>
                    <a:pt x="5493" y="8531"/>
                    <a:pt x="5601" y="8755"/>
                  </a:cubicBezTo>
                  <a:cubicBezTo>
                    <a:pt x="5601" y="8862"/>
                    <a:pt x="5825" y="8979"/>
                    <a:pt x="5941" y="8979"/>
                  </a:cubicBezTo>
                  <a:lnTo>
                    <a:pt x="6049" y="8979"/>
                  </a:lnTo>
                  <a:cubicBezTo>
                    <a:pt x="6389" y="8862"/>
                    <a:pt x="7393" y="8862"/>
                    <a:pt x="7733" y="8862"/>
                  </a:cubicBezTo>
                  <a:cubicBezTo>
                    <a:pt x="7957" y="8862"/>
                    <a:pt x="8181" y="8755"/>
                    <a:pt x="8181" y="8531"/>
                  </a:cubicBezTo>
                  <a:cubicBezTo>
                    <a:pt x="8181" y="8307"/>
                    <a:pt x="8065" y="8190"/>
                    <a:pt x="7841" y="8083"/>
                  </a:cubicBezTo>
                  <a:close/>
                  <a:moveTo>
                    <a:pt x="17249" y="8083"/>
                  </a:moveTo>
                  <a:cubicBezTo>
                    <a:pt x="17025" y="8190"/>
                    <a:pt x="16918" y="8307"/>
                    <a:pt x="16918" y="8531"/>
                  </a:cubicBezTo>
                  <a:cubicBezTo>
                    <a:pt x="16918" y="8755"/>
                    <a:pt x="17142" y="8862"/>
                    <a:pt x="17366" y="8862"/>
                  </a:cubicBezTo>
                  <a:cubicBezTo>
                    <a:pt x="17697" y="8862"/>
                    <a:pt x="18710" y="8862"/>
                    <a:pt x="19042" y="8979"/>
                  </a:cubicBezTo>
                  <a:lnTo>
                    <a:pt x="19158" y="8979"/>
                  </a:lnTo>
                  <a:cubicBezTo>
                    <a:pt x="19266" y="8979"/>
                    <a:pt x="19490" y="8862"/>
                    <a:pt x="19490" y="8755"/>
                  </a:cubicBezTo>
                  <a:cubicBezTo>
                    <a:pt x="19606" y="8531"/>
                    <a:pt x="19382" y="8307"/>
                    <a:pt x="19266" y="8190"/>
                  </a:cubicBezTo>
                  <a:cubicBezTo>
                    <a:pt x="18818" y="8083"/>
                    <a:pt x="17697" y="8083"/>
                    <a:pt x="17249" y="8083"/>
                  </a:cubicBezTo>
                  <a:close/>
                  <a:moveTo>
                    <a:pt x="2102" y="6914"/>
                  </a:moveTo>
                  <a:cubicBezTo>
                    <a:pt x="2041" y="6914"/>
                    <a:pt x="1975" y="6928"/>
                    <a:pt x="1909" y="6963"/>
                  </a:cubicBezTo>
                  <a:cubicBezTo>
                    <a:pt x="1345" y="7187"/>
                    <a:pt x="565" y="8307"/>
                    <a:pt x="449" y="8755"/>
                  </a:cubicBezTo>
                  <a:cubicBezTo>
                    <a:pt x="449" y="8862"/>
                    <a:pt x="565" y="9086"/>
                    <a:pt x="789" y="9086"/>
                  </a:cubicBezTo>
                  <a:lnTo>
                    <a:pt x="897" y="9086"/>
                  </a:lnTo>
                  <a:cubicBezTo>
                    <a:pt x="1013" y="9086"/>
                    <a:pt x="1237" y="8979"/>
                    <a:pt x="1237" y="8755"/>
                  </a:cubicBezTo>
                  <a:cubicBezTo>
                    <a:pt x="1237" y="8531"/>
                    <a:pt x="1909" y="7742"/>
                    <a:pt x="2241" y="7635"/>
                  </a:cubicBezTo>
                  <a:cubicBezTo>
                    <a:pt x="2357" y="7518"/>
                    <a:pt x="2465" y="7294"/>
                    <a:pt x="2357" y="7070"/>
                  </a:cubicBezTo>
                  <a:cubicBezTo>
                    <a:pt x="2357" y="6995"/>
                    <a:pt x="2246" y="6914"/>
                    <a:pt x="2102" y="6914"/>
                  </a:cubicBezTo>
                  <a:close/>
                  <a:moveTo>
                    <a:pt x="12545" y="6739"/>
                  </a:moveTo>
                  <a:cubicBezTo>
                    <a:pt x="11873" y="6739"/>
                    <a:pt x="11318" y="7294"/>
                    <a:pt x="11318" y="7966"/>
                  </a:cubicBezTo>
                  <a:cubicBezTo>
                    <a:pt x="11318" y="8638"/>
                    <a:pt x="11873" y="9203"/>
                    <a:pt x="12545" y="9203"/>
                  </a:cubicBezTo>
                  <a:cubicBezTo>
                    <a:pt x="13217" y="9203"/>
                    <a:pt x="13782" y="8638"/>
                    <a:pt x="13782" y="7966"/>
                  </a:cubicBezTo>
                  <a:cubicBezTo>
                    <a:pt x="13782" y="7294"/>
                    <a:pt x="13217" y="6739"/>
                    <a:pt x="12545" y="6739"/>
                  </a:cubicBezTo>
                  <a:close/>
                  <a:moveTo>
                    <a:pt x="8065" y="9310"/>
                  </a:moveTo>
                  <a:cubicBezTo>
                    <a:pt x="7509" y="9427"/>
                    <a:pt x="6613" y="9875"/>
                    <a:pt x="6273" y="10206"/>
                  </a:cubicBezTo>
                  <a:cubicBezTo>
                    <a:pt x="6049" y="10323"/>
                    <a:pt x="6049" y="10547"/>
                    <a:pt x="6165" y="10771"/>
                  </a:cubicBezTo>
                  <a:cubicBezTo>
                    <a:pt x="6273" y="10879"/>
                    <a:pt x="6389" y="10879"/>
                    <a:pt x="6497" y="10879"/>
                  </a:cubicBezTo>
                  <a:cubicBezTo>
                    <a:pt x="6497" y="10879"/>
                    <a:pt x="6613" y="10879"/>
                    <a:pt x="6721" y="10771"/>
                  </a:cubicBezTo>
                  <a:cubicBezTo>
                    <a:pt x="6945" y="10547"/>
                    <a:pt x="7841" y="10206"/>
                    <a:pt x="8289" y="10099"/>
                  </a:cubicBezTo>
                  <a:cubicBezTo>
                    <a:pt x="8405" y="9982"/>
                    <a:pt x="8629" y="9758"/>
                    <a:pt x="8513" y="9534"/>
                  </a:cubicBezTo>
                  <a:cubicBezTo>
                    <a:pt x="8513" y="9427"/>
                    <a:pt x="8289" y="9310"/>
                    <a:pt x="8065" y="9310"/>
                  </a:cubicBezTo>
                  <a:close/>
                  <a:moveTo>
                    <a:pt x="17025" y="9310"/>
                  </a:moveTo>
                  <a:cubicBezTo>
                    <a:pt x="16801" y="9310"/>
                    <a:pt x="16577" y="9427"/>
                    <a:pt x="16577" y="9534"/>
                  </a:cubicBezTo>
                  <a:cubicBezTo>
                    <a:pt x="16470" y="9758"/>
                    <a:pt x="16694" y="9982"/>
                    <a:pt x="16801" y="10099"/>
                  </a:cubicBezTo>
                  <a:cubicBezTo>
                    <a:pt x="17249" y="10206"/>
                    <a:pt x="18145" y="10547"/>
                    <a:pt x="18370" y="10771"/>
                  </a:cubicBezTo>
                  <a:cubicBezTo>
                    <a:pt x="18486" y="10879"/>
                    <a:pt x="18594" y="10879"/>
                    <a:pt x="18594" y="10879"/>
                  </a:cubicBezTo>
                  <a:cubicBezTo>
                    <a:pt x="18710" y="10879"/>
                    <a:pt x="18818" y="10879"/>
                    <a:pt x="18934" y="10771"/>
                  </a:cubicBezTo>
                  <a:cubicBezTo>
                    <a:pt x="19042" y="10547"/>
                    <a:pt x="19042" y="10323"/>
                    <a:pt x="18818" y="10206"/>
                  </a:cubicBezTo>
                  <a:cubicBezTo>
                    <a:pt x="18486" y="9875"/>
                    <a:pt x="17590" y="9427"/>
                    <a:pt x="17025" y="9310"/>
                  </a:cubicBezTo>
                  <a:close/>
                  <a:moveTo>
                    <a:pt x="22402" y="11775"/>
                  </a:moveTo>
                  <a:cubicBezTo>
                    <a:pt x="22518" y="11775"/>
                    <a:pt x="22518" y="11891"/>
                    <a:pt x="22518" y="11891"/>
                  </a:cubicBezTo>
                  <a:lnTo>
                    <a:pt x="22966" y="12895"/>
                  </a:lnTo>
                  <a:lnTo>
                    <a:pt x="22966" y="13119"/>
                  </a:lnTo>
                  <a:cubicBezTo>
                    <a:pt x="22850" y="13119"/>
                    <a:pt x="22850" y="13235"/>
                    <a:pt x="22742" y="13235"/>
                  </a:cubicBezTo>
                  <a:lnTo>
                    <a:pt x="22178" y="13459"/>
                  </a:lnTo>
                  <a:lnTo>
                    <a:pt x="20386" y="14131"/>
                  </a:lnTo>
                  <a:lnTo>
                    <a:pt x="19830" y="14239"/>
                  </a:lnTo>
                  <a:cubicBezTo>
                    <a:pt x="19796" y="14273"/>
                    <a:pt x="19762" y="14287"/>
                    <a:pt x="19729" y="14287"/>
                  </a:cubicBezTo>
                  <a:cubicBezTo>
                    <a:pt x="19649" y="14287"/>
                    <a:pt x="19572" y="14207"/>
                    <a:pt x="19490" y="14131"/>
                  </a:cubicBezTo>
                  <a:lnTo>
                    <a:pt x="19158" y="13235"/>
                  </a:lnTo>
                  <a:cubicBezTo>
                    <a:pt x="19490" y="13011"/>
                    <a:pt x="19714" y="12787"/>
                    <a:pt x="19938" y="12671"/>
                  </a:cubicBezTo>
                  <a:lnTo>
                    <a:pt x="22294" y="11775"/>
                  </a:lnTo>
                  <a:close/>
                  <a:moveTo>
                    <a:pt x="18486" y="13567"/>
                  </a:moveTo>
                  <a:lnTo>
                    <a:pt x="18818" y="14463"/>
                  </a:lnTo>
                  <a:cubicBezTo>
                    <a:pt x="18934" y="14803"/>
                    <a:pt x="19382" y="15027"/>
                    <a:pt x="19714" y="15027"/>
                  </a:cubicBezTo>
                  <a:lnTo>
                    <a:pt x="20054" y="15027"/>
                  </a:lnTo>
                  <a:lnTo>
                    <a:pt x="20278" y="14911"/>
                  </a:lnTo>
                  <a:lnTo>
                    <a:pt x="20386" y="15027"/>
                  </a:lnTo>
                  <a:cubicBezTo>
                    <a:pt x="19958" y="15209"/>
                    <a:pt x="19527" y="15291"/>
                    <a:pt x="19134" y="15291"/>
                  </a:cubicBezTo>
                  <a:cubicBezTo>
                    <a:pt x="18811" y="15291"/>
                    <a:pt x="18513" y="15236"/>
                    <a:pt x="18262" y="15135"/>
                  </a:cubicBezTo>
                  <a:cubicBezTo>
                    <a:pt x="18145" y="15027"/>
                    <a:pt x="18145" y="15027"/>
                    <a:pt x="18038" y="15027"/>
                  </a:cubicBezTo>
                  <a:cubicBezTo>
                    <a:pt x="18038" y="14579"/>
                    <a:pt x="17921" y="14239"/>
                    <a:pt x="17814" y="13907"/>
                  </a:cubicBezTo>
                  <a:lnTo>
                    <a:pt x="18486" y="13567"/>
                  </a:lnTo>
                  <a:close/>
                  <a:moveTo>
                    <a:pt x="3521" y="13003"/>
                  </a:moveTo>
                  <a:cubicBezTo>
                    <a:pt x="3765" y="13003"/>
                    <a:pt x="4004" y="13128"/>
                    <a:pt x="4149" y="13343"/>
                  </a:cubicBezTo>
                  <a:cubicBezTo>
                    <a:pt x="4813" y="14395"/>
                    <a:pt x="5722" y="14714"/>
                    <a:pt x="6603" y="14714"/>
                  </a:cubicBezTo>
                  <a:cubicBezTo>
                    <a:pt x="6757" y="14714"/>
                    <a:pt x="6910" y="14704"/>
                    <a:pt x="7061" y="14687"/>
                  </a:cubicBezTo>
                  <a:lnTo>
                    <a:pt x="7061" y="14687"/>
                  </a:lnTo>
                  <a:cubicBezTo>
                    <a:pt x="7061" y="15027"/>
                    <a:pt x="6945" y="15359"/>
                    <a:pt x="6945" y="15699"/>
                  </a:cubicBezTo>
                  <a:cubicBezTo>
                    <a:pt x="6945" y="15807"/>
                    <a:pt x="6945" y="16031"/>
                    <a:pt x="7061" y="16255"/>
                  </a:cubicBezTo>
                  <a:lnTo>
                    <a:pt x="6721" y="16255"/>
                  </a:lnTo>
                  <a:cubicBezTo>
                    <a:pt x="5717" y="16255"/>
                    <a:pt x="4033" y="15923"/>
                    <a:pt x="2913" y="14131"/>
                  </a:cubicBezTo>
                  <a:cubicBezTo>
                    <a:pt x="2689" y="13791"/>
                    <a:pt x="2805" y="13343"/>
                    <a:pt x="3137" y="13119"/>
                  </a:cubicBezTo>
                  <a:cubicBezTo>
                    <a:pt x="3256" y="13040"/>
                    <a:pt x="3390" y="13003"/>
                    <a:pt x="3521" y="13003"/>
                  </a:cubicBezTo>
                  <a:close/>
                  <a:moveTo>
                    <a:pt x="20610" y="15807"/>
                  </a:moveTo>
                  <a:lnTo>
                    <a:pt x="21058" y="17151"/>
                  </a:lnTo>
                  <a:cubicBezTo>
                    <a:pt x="20502" y="17375"/>
                    <a:pt x="19830" y="17599"/>
                    <a:pt x="19266" y="17599"/>
                  </a:cubicBezTo>
                  <a:cubicBezTo>
                    <a:pt x="18710" y="17599"/>
                    <a:pt x="18262" y="17491"/>
                    <a:pt x="17814" y="17375"/>
                  </a:cubicBezTo>
                  <a:cubicBezTo>
                    <a:pt x="18038" y="16927"/>
                    <a:pt x="18038" y="16371"/>
                    <a:pt x="18145" y="15923"/>
                  </a:cubicBezTo>
                  <a:cubicBezTo>
                    <a:pt x="18370" y="16031"/>
                    <a:pt x="18818" y="16031"/>
                    <a:pt x="19158" y="16031"/>
                  </a:cubicBezTo>
                  <a:cubicBezTo>
                    <a:pt x="19714" y="16031"/>
                    <a:pt x="20162" y="15923"/>
                    <a:pt x="20610" y="15807"/>
                  </a:cubicBezTo>
                  <a:close/>
                  <a:moveTo>
                    <a:pt x="22070" y="14239"/>
                  </a:moveTo>
                  <a:lnTo>
                    <a:pt x="23190" y="17267"/>
                  </a:lnTo>
                  <a:lnTo>
                    <a:pt x="22070" y="17715"/>
                  </a:lnTo>
                  <a:lnTo>
                    <a:pt x="21058" y="14687"/>
                  </a:lnTo>
                  <a:lnTo>
                    <a:pt x="22070" y="14239"/>
                  </a:lnTo>
                  <a:close/>
                  <a:moveTo>
                    <a:pt x="4112" y="17782"/>
                  </a:moveTo>
                  <a:cubicBezTo>
                    <a:pt x="4754" y="17782"/>
                    <a:pt x="5398" y="18032"/>
                    <a:pt x="5941" y="18495"/>
                  </a:cubicBezTo>
                  <a:cubicBezTo>
                    <a:pt x="6308" y="18773"/>
                    <a:pt x="6674" y="18974"/>
                    <a:pt x="7100" y="18974"/>
                  </a:cubicBezTo>
                  <a:cubicBezTo>
                    <a:pt x="7194" y="18974"/>
                    <a:pt x="7292" y="18964"/>
                    <a:pt x="7393" y="18943"/>
                  </a:cubicBezTo>
                  <a:cubicBezTo>
                    <a:pt x="7617" y="18943"/>
                    <a:pt x="7841" y="18835"/>
                    <a:pt x="8065" y="18719"/>
                  </a:cubicBezTo>
                  <a:cubicBezTo>
                    <a:pt x="8181" y="18835"/>
                    <a:pt x="8289" y="19059"/>
                    <a:pt x="8513" y="19167"/>
                  </a:cubicBezTo>
                  <a:cubicBezTo>
                    <a:pt x="8181" y="19391"/>
                    <a:pt x="7841" y="19507"/>
                    <a:pt x="7509" y="19615"/>
                  </a:cubicBezTo>
                  <a:cubicBezTo>
                    <a:pt x="7375" y="19635"/>
                    <a:pt x="7243" y="19645"/>
                    <a:pt x="7115" y="19645"/>
                  </a:cubicBezTo>
                  <a:cubicBezTo>
                    <a:pt x="6494" y="19645"/>
                    <a:pt x="5954" y="19411"/>
                    <a:pt x="5493" y="18943"/>
                  </a:cubicBezTo>
                  <a:cubicBezTo>
                    <a:pt x="5082" y="18603"/>
                    <a:pt x="4628" y="18471"/>
                    <a:pt x="4234" y="18471"/>
                  </a:cubicBezTo>
                  <a:cubicBezTo>
                    <a:pt x="3984" y="18471"/>
                    <a:pt x="3759" y="18524"/>
                    <a:pt x="3585" y="18611"/>
                  </a:cubicBezTo>
                  <a:cubicBezTo>
                    <a:pt x="3029" y="18719"/>
                    <a:pt x="2805" y="19167"/>
                    <a:pt x="2805" y="19731"/>
                  </a:cubicBezTo>
                  <a:cubicBezTo>
                    <a:pt x="2805" y="19955"/>
                    <a:pt x="2581" y="20063"/>
                    <a:pt x="2465" y="20063"/>
                  </a:cubicBezTo>
                  <a:cubicBezTo>
                    <a:pt x="2241" y="20063"/>
                    <a:pt x="2133" y="19955"/>
                    <a:pt x="2133" y="19731"/>
                  </a:cubicBezTo>
                  <a:cubicBezTo>
                    <a:pt x="2133" y="18943"/>
                    <a:pt x="2581" y="18271"/>
                    <a:pt x="3253" y="17939"/>
                  </a:cubicBezTo>
                  <a:cubicBezTo>
                    <a:pt x="3532" y="17833"/>
                    <a:pt x="3822" y="17782"/>
                    <a:pt x="4112" y="17782"/>
                  </a:cubicBezTo>
                  <a:close/>
                  <a:moveTo>
                    <a:pt x="20610" y="6515"/>
                  </a:moveTo>
                  <a:cubicBezTo>
                    <a:pt x="20834" y="7187"/>
                    <a:pt x="20950" y="7859"/>
                    <a:pt x="20950" y="8531"/>
                  </a:cubicBezTo>
                  <a:cubicBezTo>
                    <a:pt x="20950" y="9982"/>
                    <a:pt x="20502" y="11103"/>
                    <a:pt x="19490" y="11999"/>
                  </a:cubicBezTo>
                  <a:cubicBezTo>
                    <a:pt x="19266" y="12223"/>
                    <a:pt x="18934" y="12447"/>
                    <a:pt x="18594" y="12671"/>
                  </a:cubicBezTo>
                  <a:cubicBezTo>
                    <a:pt x="18145" y="12895"/>
                    <a:pt x="17697" y="13119"/>
                    <a:pt x="17142" y="13343"/>
                  </a:cubicBezTo>
                  <a:cubicBezTo>
                    <a:pt x="15905" y="13791"/>
                    <a:pt x="14337" y="14015"/>
                    <a:pt x="12545" y="14015"/>
                  </a:cubicBezTo>
                  <a:lnTo>
                    <a:pt x="11425" y="14015"/>
                  </a:lnTo>
                  <a:cubicBezTo>
                    <a:pt x="11201" y="14015"/>
                    <a:pt x="10977" y="14131"/>
                    <a:pt x="10977" y="14355"/>
                  </a:cubicBezTo>
                  <a:cubicBezTo>
                    <a:pt x="10977" y="14579"/>
                    <a:pt x="11094" y="14687"/>
                    <a:pt x="11318" y="14687"/>
                  </a:cubicBezTo>
                  <a:cubicBezTo>
                    <a:pt x="11766" y="14803"/>
                    <a:pt x="12097" y="14803"/>
                    <a:pt x="12545" y="14803"/>
                  </a:cubicBezTo>
                  <a:cubicBezTo>
                    <a:pt x="14230" y="14803"/>
                    <a:pt x="15798" y="14579"/>
                    <a:pt x="17025" y="14131"/>
                  </a:cubicBezTo>
                  <a:cubicBezTo>
                    <a:pt x="17249" y="14463"/>
                    <a:pt x="17249" y="14803"/>
                    <a:pt x="17366" y="15251"/>
                  </a:cubicBezTo>
                  <a:lnTo>
                    <a:pt x="17366" y="15699"/>
                  </a:lnTo>
                  <a:cubicBezTo>
                    <a:pt x="17366" y="18047"/>
                    <a:pt x="15233" y="20063"/>
                    <a:pt x="12545" y="20063"/>
                  </a:cubicBezTo>
                  <a:cubicBezTo>
                    <a:pt x="9857" y="20063"/>
                    <a:pt x="7733" y="18047"/>
                    <a:pt x="7733" y="15699"/>
                  </a:cubicBezTo>
                  <a:cubicBezTo>
                    <a:pt x="7733" y="15135"/>
                    <a:pt x="7841" y="14687"/>
                    <a:pt x="8065" y="14131"/>
                  </a:cubicBezTo>
                  <a:cubicBezTo>
                    <a:pt x="8513" y="14355"/>
                    <a:pt x="8961" y="14463"/>
                    <a:pt x="9526" y="14463"/>
                  </a:cubicBezTo>
                  <a:cubicBezTo>
                    <a:pt x="9750" y="14463"/>
                    <a:pt x="9974" y="14355"/>
                    <a:pt x="9974" y="14239"/>
                  </a:cubicBezTo>
                  <a:cubicBezTo>
                    <a:pt x="9974" y="14015"/>
                    <a:pt x="9857" y="13791"/>
                    <a:pt x="9633" y="13791"/>
                  </a:cubicBezTo>
                  <a:cubicBezTo>
                    <a:pt x="9077" y="13683"/>
                    <a:pt x="8513" y="13567"/>
                    <a:pt x="7957" y="13343"/>
                  </a:cubicBezTo>
                  <a:cubicBezTo>
                    <a:pt x="6945" y="13011"/>
                    <a:pt x="6273" y="12563"/>
                    <a:pt x="5601" y="11999"/>
                  </a:cubicBezTo>
                  <a:cubicBezTo>
                    <a:pt x="4597" y="11103"/>
                    <a:pt x="4149" y="9982"/>
                    <a:pt x="4149" y="8531"/>
                  </a:cubicBezTo>
                  <a:cubicBezTo>
                    <a:pt x="4149" y="7859"/>
                    <a:pt x="4257" y="7187"/>
                    <a:pt x="4481" y="6515"/>
                  </a:cubicBezTo>
                  <a:lnTo>
                    <a:pt x="9185" y="6515"/>
                  </a:lnTo>
                  <a:cubicBezTo>
                    <a:pt x="8961" y="6515"/>
                    <a:pt x="8737" y="6739"/>
                    <a:pt x="8737" y="6963"/>
                  </a:cubicBezTo>
                  <a:lnTo>
                    <a:pt x="8737" y="7518"/>
                  </a:lnTo>
                  <a:cubicBezTo>
                    <a:pt x="8737" y="7742"/>
                    <a:pt x="8961" y="7859"/>
                    <a:pt x="9185" y="7859"/>
                  </a:cubicBezTo>
                  <a:cubicBezTo>
                    <a:pt x="9409" y="7859"/>
                    <a:pt x="9526" y="7742"/>
                    <a:pt x="9526" y="7518"/>
                  </a:cubicBezTo>
                  <a:lnTo>
                    <a:pt x="9526" y="6963"/>
                  </a:lnTo>
                  <a:cubicBezTo>
                    <a:pt x="9526" y="6739"/>
                    <a:pt x="9409" y="6515"/>
                    <a:pt x="9185" y="6515"/>
                  </a:cubicBezTo>
                  <a:lnTo>
                    <a:pt x="15905" y="6515"/>
                  </a:lnTo>
                  <a:cubicBezTo>
                    <a:pt x="15798" y="6515"/>
                    <a:pt x="15574" y="6739"/>
                    <a:pt x="15574" y="6963"/>
                  </a:cubicBezTo>
                  <a:lnTo>
                    <a:pt x="15574" y="7518"/>
                  </a:lnTo>
                  <a:cubicBezTo>
                    <a:pt x="15574" y="7742"/>
                    <a:pt x="15798" y="7859"/>
                    <a:pt x="15905" y="7859"/>
                  </a:cubicBezTo>
                  <a:cubicBezTo>
                    <a:pt x="16129" y="7859"/>
                    <a:pt x="16353" y="7742"/>
                    <a:pt x="16353" y="7518"/>
                  </a:cubicBezTo>
                  <a:lnTo>
                    <a:pt x="16353" y="6963"/>
                  </a:lnTo>
                  <a:cubicBezTo>
                    <a:pt x="16353" y="6739"/>
                    <a:pt x="16129" y="6515"/>
                    <a:pt x="15905" y="6515"/>
                  </a:cubicBezTo>
                  <a:close/>
                  <a:moveTo>
                    <a:pt x="24534" y="17599"/>
                  </a:moveTo>
                  <a:cubicBezTo>
                    <a:pt x="24642" y="17715"/>
                    <a:pt x="24642" y="17715"/>
                    <a:pt x="24642" y="17823"/>
                  </a:cubicBezTo>
                  <a:lnTo>
                    <a:pt x="25090" y="18835"/>
                  </a:lnTo>
                  <a:cubicBezTo>
                    <a:pt x="25090" y="18943"/>
                    <a:pt x="25090" y="19059"/>
                    <a:pt x="24982" y="19059"/>
                  </a:cubicBezTo>
                  <a:lnTo>
                    <a:pt x="21954" y="20179"/>
                  </a:lnTo>
                  <a:cubicBezTo>
                    <a:pt x="21846" y="20179"/>
                    <a:pt x="21730" y="20179"/>
                    <a:pt x="21730" y="20063"/>
                  </a:cubicBezTo>
                  <a:lnTo>
                    <a:pt x="21282" y="19059"/>
                  </a:lnTo>
                  <a:lnTo>
                    <a:pt x="21282" y="18835"/>
                  </a:lnTo>
                  <a:lnTo>
                    <a:pt x="21398" y="18719"/>
                  </a:lnTo>
                  <a:lnTo>
                    <a:pt x="23862" y="17823"/>
                  </a:lnTo>
                  <a:lnTo>
                    <a:pt x="24418" y="17599"/>
                  </a:lnTo>
                  <a:close/>
                  <a:moveTo>
                    <a:pt x="10081" y="20287"/>
                  </a:moveTo>
                  <a:cubicBezTo>
                    <a:pt x="10529" y="20511"/>
                    <a:pt x="10977" y="20628"/>
                    <a:pt x="11542" y="20735"/>
                  </a:cubicBezTo>
                  <a:cubicBezTo>
                    <a:pt x="11425" y="21524"/>
                    <a:pt x="11201" y="22303"/>
                    <a:pt x="10977" y="22975"/>
                  </a:cubicBezTo>
                  <a:cubicBezTo>
                    <a:pt x="10870" y="23316"/>
                    <a:pt x="10529" y="23423"/>
                    <a:pt x="10198" y="23423"/>
                  </a:cubicBezTo>
                  <a:lnTo>
                    <a:pt x="9974" y="23423"/>
                  </a:lnTo>
                  <a:cubicBezTo>
                    <a:pt x="9750" y="23316"/>
                    <a:pt x="9633" y="23199"/>
                    <a:pt x="9526" y="23092"/>
                  </a:cubicBezTo>
                  <a:lnTo>
                    <a:pt x="9526" y="22527"/>
                  </a:lnTo>
                  <a:cubicBezTo>
                    <a:pt x="9857" y="21631"/>
                    <a:pt x="10081" y="20852"/>
                    <a:pt x="10081" y="20287"/>
                  </a:cubicBezTo>
                  <a:close/>
                  <a:moveTo>
                    <a:pt x="4887" y="1"/>
                  </a:moveTo>
                  <a:cubicBezTo>
                    <a:pt x="4716" y="1"/>
                    <a:pt x="4544" y="7"/>
                    <a:pt x="4373" y="18"/>
                  </a:cubicBezTo>
                  <a:cubicBezTo>
                    <a:pt x="3809" y="126"/>
                    <a:pt x="3361" y="574"/>
                    <a:pt x="3137" y="1022"/>
                  </a:cubicBezTo>
                  <a:cubicBezTo>
                    <a:pt x="2805" y="2259"/>
                    <a:pt x="2805" y="3486"/>
                    <a:pt x="3137" y="4606"/>
                  </a:cubicBezTo>
                  <a:lnTo>
                    <a:pt x="3137" y="4830"/>
                  </a:lnTo>
                  <a:cubicBezTo>
                    <a:pt x="2913" y="5171"/>
                    <a:pt x="3029" y="5619"/>
                    <a:pt x="3253" y="5950"/>
                  </a:cubicBezTo>
                  <a:cubicBezTo>
                    <a:pt x="3361" y="6174"/>
                    <a:pt x="3477" y="6291"/>
                    <a:pt x="3701" y="6398"/>
                  </a:cubicBezTo>
                  <a:cubicBezTo>
                    <a:pt x="3477" y="7070"/>
                    <a:pt x="3361" y="7859"/>
                    <a:pt x="3361" y="8531"/>
                  </a:cubicBezTo>
                  <a:cubicBezTo>
                    <a:pt x="3361" y="10206"/>
                    <a:pt x="3925" y="11551"/>
                    <a:pt x="5153" y="12563"/>
                  </a:cubicBezTo>
                  <a:cubicBezTo>
                    <a:pt x="5717" y="13119"/>
                    <a:pt x="6389" y="13567"/>
                    <a:pt x="7285" y="13907"/>
                  </a:cubicBezTo>
                  <a:cubicBezTo>
                    <a:pt x="7123" y="13938"/>
                    <a:pt x="6906" y="13970"/>
                    <a:pt x="6663" y="13970"/>
                  </a:cubicBezTo>
                  <a:cubicBezTo>
                    <a:pt x="6061" y="13970"/>
                    <a:pt x="5300" y="13776"/>
                    <a:pt x="4821" y="12895"/>
                  </a:cubicBezTo>
                  <a:cubicBezTo>
                    <a:pt x="4532" y="12461"/>
                    <a:pt x="4056" y="12214"/>
                    <a:pt x="3574" y="12214"/>
                  </a:cubicBezTo>
                  <a:cubicBezTo>
                    <a:pt x="3309" y="12214"/>
                    <a:pt x="3043" y="12288"/>
                    <a:pt x="2805" y="12447"/>
                  </a:cubicBezTo>
                  <a:cubicBezTo>
                    <a:pt x="2017" y="12895"/>
                    <a:pt x="1793" y="13791"/>
                    <a:pt x="2241" y="14463"/>
                  </a:cubicBezTo>
                  <a:cubicBezTo>
                    <a:pt x="3585" y="16703"/>
                    <a:pt x="5601" y="16927"/>
                    <a:pt x="6721" y="16927"/>
                  </a:cubicBezTo>
                  <a:lnTo>
                    <a:pt x="7169" y="16927"/>
                  </a:lnTo>
                  <a:cubicBezTo>
                    <a:pt x="7285" y="17375"/>
                    <a:pt x="7393" y="17715"/>
                    <a:pt x="7617" y="18047"/>
                  </a:cubicBezTo>
                  <a:cubicBezTo>
                    <a:pt x="7509" y="18163"/>
                    <a:pt x="7393" y="18163"/>
                    <a:pt x="7169" y="18163"/>
                  </a:cubicBezTo>
                  <a:cubicBezTo>
                    <a:pt x="7130" y="18202"/>
                    <a:pt x="7076" y="18227"/>
                    <a:pt x="7001" y="18227"/>
                  </a:cubicBezTo>
                  <a:cubicBezTo>
                    <a:pt x="6869" y="18227"/>
                    <a:pt x="6675" y="18151"/>
                    <a:pt x="6389" y="17939"/>
                  </a:cubicBezTo>
                  <a:cubicBezTo>
                    <a:pt x="5792" y="17342"/>
                    <a:pt x="4995" y="17043"/>
                    <a:pt x="4199" y="17043"/>
                  </a:cubicBezTo>
                  <a:cubicBezTo>
                    <a:pt x="3801" y="17043"/>
                    <a:pt x="3403" y="17118"/>
                    <a:pt x="3029" y="17267"/>
                  </a:cubicBezTo>
                  <a:cubicBezTo>
                    <a:pt x="2017" y="17715"/>
                    <a:pt x="1345" y="18611"/>
                    <a:pt x="1345" y="19731"/>
                  </a:cubicBezTo>
                  <a:cubicBezTo>
                    <a:pt x="1345" y="20287"/>
                    <a:pt x="1793" y="20852"/>
                    <a:pt x="2465" y="20852"/>
                  </a:cubicBezTo>
                  <a:cubicBezTo>
                    <a:pt x="3029" y="20852"/>
                    <a:pt x="3477" y="20287"/>
                    <a:pt x="3477" y="19731"/>
                  </a:cubicBezTo>
                  <a:cubicBezTo>
                    <a:pt x="3477" y="19507"/>
                    <a:pt x="3701" y="19283"/>
                    <a:pt x="3809" y="19283"/>
                  </a:cubicBezTo>
                  <a:cubicBezTo>
                    <a:pt x="3934" y="19240"/>
                    <a:pt x="4075" y="19213"/>
                    <a:pt x="4218" y="19213"/>
                  </a:cubicBezTo>
                  <a:cubicBezTo>
                    <a:pt x="4464" y="19213"/>
                    <a:pt x="4720" y="19293"/>
                    <a:pt x="4929" y="19507"/>
                  </a:cubicBezTo>
                  <a:cubicBezTo>
                    <a:pt x="5552" y="20038"/>
                    <a:pt x="6241" y="20357"/>
                    <a:pt x="6998" y="20357"/>
                  </a:cubicBezTo>
                  <a:cubicBezTo>
                    <a:pt x="7200" y="20357"/>
                    <a:pt x="7406" y="20334"/>
                    <a:pt x="7617" y="20287"/>
                  </a:cubicBezTo>
                  <a:cubicBezTo>
                    <a:pt x="8065" y="20287"/>
                    <a:pt x="8629" y="20063"/>
                    <a:pt x="9077" y="19731"/>
                  </a:cubicBezTo>
                  <a:cubicBezTo>
                    <a:pt x="9185" y="19731"/>
                    <a:pt x="9301" y="19839"/>
                    <a:pt x="9409" y="19955"/>
                  </a:cubicBezTo>
                  <a:cubicBezTo>
                    <a:pt x="9409" y="20403"/>
                    <a:pt x="9185" y="21183"/>
                    <a:pt x="8853" y="22196"/>
                  </a:cubicBezTo>
                  <a:cubicBezTo>
                    <a:pt x="8737" y="22644"/>
                    <a:pt x="8737" y="22975"/>
                    <a:pt x="8853" y="23423"/>
                  </a:cubicBezTo>
                  <a:cubicBezTo>
                    <a:pt x="9077" y="23764"/>
                    <a:pt x="9409" y="23988"/>
                    <a:pt x="9750" y="24095"/>
                  </a:cubicBezTo>
                  <a:cubicBezTo>
                    <a:pt x="9857" y="24212"/>
                    <a:pt x="10081" y="24212"/>
                    <a:pt x="10198" y="24212"/>
                  </a:cubicBezTo>
                  <a:cubicBezTo>
                    <a:pt x="10870" y="24212"/>
                    <a:pt x="11425" y="23871"/>
                    <a:pt x="11649" y="23199"/>
                  </a:cubicBezTo>
                  <a:cubicBezTo>
                    <a:pt x="11873" y="22527"/>
                    <a:pt x="12214" y="21748"/>
                    <a:pt x="12321" y="20852"/>
                  </a:cubicBezTo>
                  <a:lnTo>
                    <a:pt x="12545" y="20852"/>
                  </a:lnTo>
                  <a:cubicBezTo>
                    <a:pt x="12993" y="20852"/>
                    <a:pt x="13441" y="20852"/>
                    <a:pt x="13889" y="20735"/>
                  </a:cubicBezTo>
                  <a:lnTo>
                    <a:pt x="13889" y="20735"/>
                  </a:lnTo>
                  <a:cubicBezTo>
                    <a:pt x="13889" y="21076"/>
                    <a:pt x="13889" y="21631"/>
                    <a:pt x="13665" y="22196"/>
                  </a:cubicBezTo>
                  <a:cubicBezTo>
                    <a:pt x="13334" y="22975"/>
                    <a:pt x="13782" y="23871"/>
                    <a:pt x="14561" y="24095"/>
                  </a:cubicBezTo>
                  <a:cubicBezTo>
                    <a:pt x="14678" y="24212"/>
                    <a:pt x="14902" y="24212"/>
                    <a:pt x="15009" y="24212"/>
                  </a:cubicBezTo>
                  <a:cubicBezTo>
                    <a:pt x="15574" y="24212"/>
                    <a:pt x="16022" y="23988"/>
                    <a:pt x="16353" y="23540"/>
                  </a:cubicBezTo>
                  <a:cubicBezTo>
                    <a:pt x="16470" y="23423"/>
                    <a:pt x="16353" y="23092"/>
                    <a:pt x="16246" y="22975"/>
                  </a:cubicBezTo>
                  <a:cubicBezTo>
                    <a:pt x="16181" y="22944"/>
                    <a:pt x="16116" y="22931"/>
                    <a:pt x="16053" y="22931"/>
                  </a:cubicBezTo>
                  <a:cubicBezTo>
                    <a:pt x="15901" y="22931"/>
                    <a:pt x="15764" y="23009"/>
                    <a:pt x="15681" y="23092"/>
                  </a:cubicBezTo>
                  <a:cubicBezTo>
                    <a:pt x="15574" y="23316"/>
                    <a:pt x="15350" y="23423"/>
                    <a:pt x="15009" y="23423"/>
                  </a:cubicBezTo>
                  <a:lnTo>
                    <a:pt x="14785" y="23423"/>
                  </a:lnTo>
                  <a:cubicBezTo>
                    <a:pt x="14454" y="23316"/>
                    <a:pt x="14230" y="22868"/>
                    <a:pt x="14337" y="22527"/>
                  </a:cubicBezTo>
                  <a:cubicBezTo>
                    <a:pt x="14678" y="21748"/>
                    <a:pt x="14678" y="20959"/>
                    <a:pt x="14561" y="20511"/>
                  </a:cubicBezTo>
                  <a:cubicBezTo>
                    <a:pt x="15126" y="20287"/>
                    <a:pt x="15574" y="20063"/>
                    <a:pt x="16022" y="19731"/>
                  </a:cubicBezTo>
                  <a:cubicBezTo>
                    <a:pt x="16022" y="19839"/>
                    <a:pt x="16022" y="20063"/>
                    <a:pt x="16129" y="20179"/>
                  </a:cubicBezTo>
                  <a:cubicBezTo>
                    <a:pt x="16129" y="20735"/>
                    <a:pt x="16129" y="21183"/>
                    <a:pt x="16022" y="21631"/>
                  </a:cubicBezTo>
                  <a:cubicBezTo>
                    <a:pt x="16022" y="21855"/>
                    <a:pt x="16246" y="22079"/>
                    <a:pt x="16353" y="22079"/>
                  </a:cubicBezTo>
                  <a:lnTo>
                    <a:pt x="16470" y="22079"/>
                  </a:lnTo>
                  <a:cubicBezTo>
                    <a:pt x="16577" y="22079"/>
                    <a:pt x="16801" y="21972"/>
                    <a:pt x="16801" y="21748"/>
                  </a:cubicBezTo>
                  <a:cubicBezTo>
                    <a:pt x="16918" y="21183"/>
                    <a:pt x="16918" y="20735"/>
                    <a:pt x="16801" y="20179"/>
                  </a:cubicBezTo>
                  <a:cubicBezTo>
                    <a:pt x="16801" y="19839"/>
                    <a:pt x="16801" y="19507"/>
                    <a:pt x="16694" y="19167"/>
                  </a:cubicBezTo>
                  <a:cubicBezTo>
                    <a:pt x="17025" y="18835"/>
                    <a:pt x="17249" y="18387"/>
                    <a:pt x="17473" y="18047"/>
                  </a:cubicBezTo>
                  <a:cubicBezTo>
                    <a:pt x="18038" y="18271"/>
                    <a:pt x="18594" y="18271"/>
                    <a:pt x="19266" y="18271"/>
                  </a:cubicBezTo>
                  <a:cubicBezTo>
                    <a:pt x="19938" y="18271"/>
                    <a:pt x="20726" y="18163"/>
                    <a:pt x="21398" y="17823"/>
                  </a:cubicBezTo>
                  <a:lnTo>
                    <a:pt x="21398" y="17939"/>
                  </a:lnTo>
                  <a:lnTo>
                    <a:pt x="21174" y="18047"/>
                  </a:lnTo>
                  <a:cubicBezTo>
                    <a:pt x="20950" y="18163"/>
                    <a:pt x="20726" y="18271"/>
                    <a:pt x="20610" y="18495"/>
                  </a:cubicBezTo>
                  <a:cubicBezTo>
                    <a:pt x="20502" y="18719"/>
                    <a:pt x="20502" y="19059"/>
                    <a:pt x="20610" y="19283"/>
                  </a:cubicBezTo>
                  <a:lnTo>
                    <a:pt x="20950" y="20287"/>
                  </a:lnTo>
                  <a:cubicBezTo>
                    <a:pt x="21058" y="20628"/>
                    <a:pt x="21506" y="20959"/>
                    <a:pt x="21846" y="20959"/>
                  </a:cubicBezTo>
                  <a:cubicBezTo>
                    <a:pt x="21954" y="20959"/>
                    <a:pt x="22070" y="20852"/>
                    <a:pt x="22178" y="20852"/>
                  </a:cubicBezTo>
                  <a:lnTo>
                    <a:pt x="25206" y="19731"/>
                  </a:lnTo>
                  <a:cubicBezTo>
                    <a:pt x="25654" y="19615"/>
                    <a:pt x="25986" y="19059"/>
                    <a:pt x="25762" y="18495"/>
                  </a:cubicBezTo>
                  <a:lnTo>
                    <a:pt x="25430" y="17491"/>
                  </a:lnTo>
                  <a:cubicBezTo>
                    <a:pt x="25314" y="17267"/>
                    <a:pt x="25090" y="17043"/>
                    <a:pt x="24866" y="16927"/>
                  </a:cubicBezTo>
                  <a:cubicBezTo>
                    <a:pt x="24754" y="16873"/>
                    <a:pt x="24642" y="16846"/>
                    <a:pt x="24530" y="16846"/>
                  </a:cubicBezTo>
                  <a:cubicBezTo>
                    <a:pt x="24418" y="16846"/>
                    <a:pt x="24306" y="16873"/>
                    <a:pt x="24194" y="16927"/>
                  </a:cubicBezTo>
                  <a:lnTo>
                    <a:pt x="23970" y="17043"/>
                  </a:lnTo>
                  <a:lnTo>
                    <a:pt x="22850" y="14015"/>
                  </a:lnTo>
                  <a:lnTo>
                    <a:pt x="23074" y="13907"/>
                  </a:lnTo>
                  <a:cubicBezTo>
                    <a:pt x="23298" y="13791"/>
                    <a:pt x="23522" y="13683"/>
                    <a:pt x="23638" y="13459"/>
                  </a:cubicBezTo>
                  <a:cubicBezTo>
                    <a:pt x="23746" y="13119"/>
                    <a:pt x="23746" y="12895"/>
                    <a:pt x="23638" y="12671"/>
                  </a:cubicBezTo>
                  <a:lnTo>
                    <a:pt x="23298" y="11667"/>
                  </a:lnTo>
                  <a:cubicBezTo>
                    <a:pt x="23190" y="11443"/>
                    <a:pt x="22966" y="11219"/>
                    <a:pt x="22742" y="11103"/>
                  </a:cubicBezTo>
                  <a:cubicBezTo>
                    <a:pt x="22630" y="11049"/>
                    <a:pt x="22518" y="11022"/>
                    <a:pt x="22406" y="11022"/>
                  </a:cubicBezTo>
                  <a:cubicBezTo>
                    <a:pt x="22294" y="11022"/>
                    <a:pt x="22182" y="11049"/>
                    <a:pt x="22070" y="11103"/>
                  </a:cubicBezTo>
                  <a:lnTo>
                    <a:pt x="20950" y="11443"/>
                  </a:lnTo>
                  <a:cubicBezTo>
                    <a:pt x="21506" y="10655"/>
                    <a:pt x="21730" y="9651"/>
                    <a:pt x="21730" y="8531"/>
                  </a:cubicBezTo>
                  <a:cubicBezTo>
                    <a:pt x="21730" y="7859"/>
                    <a:pt x="21622" y="7070"/>
                    <a:pt x="21398" y="6398"/>
                  </a:cubicBezTo>
                  <a:cubicBezTo>
                    <a:pt x="21622" y="6291"/>
                    <a:pt x="21730" y="6174"/>
                    <a:pt x="21846" y="5950"/>
                  </a:cubicBezTo>
                  <a:cubicBezTo>
                    <a:pt x="22070" y="5619"/>
                    <a:pt x="22178" y="5171"/>
                    <a:pt x="21954" y="4830"/>
                  </a:cubicBezTo>
                  <a:lnTo>
                    <a:pt x="21954" y="4606"/>
                  </a:lnTo>
                  <a:cubicBezTo>
                    <a:pt x="22294" y="3486"/>
                    <a:pt x="22294" y="2259"/>
                    <a:pt x="21954" y="1022"/>
                  </a:cubicBezTo>
                  <a:cubicBezTo>
                    <a:pt x="21730" y="574"/>
                    <a:pt x="21282" y="126"/>
                    <a:pt x="20726" y="18"/>
                  </a:cubicBezTo>
                  <a:cubicBezTo>
                    <a:pt x="20554" y="7"/>
                    <a:pt x="20382" y="1"/>
                    <a:pt x="20210" y="1"/>
                  </a:cubicBezTo>
                  <a:cubicBezTo>
                    <a:pt x="18704" y="1"/>
                    <a:pt x="17240" y="464"/>
                    <a:pt x="16129" y="1470"/>
                  </a:cubicBezTo>
                  <a:cubicBezTo>
                    <a:pt x="15009" y="1139"/>
                    <a:pt x="13782" y="915"/>
                    <a:pt x="12545" y="915"/>
                  </a:cubicBezTo>
                  <a:cubicBezTo>
                    <a:pt x="11318" y="915"/>
                    <a:pt x="10081" y="1139"/>
                    <a:pt x="8961" y="1470"/>
                  </a:cubicBezTo>
                  <a:cubicBezTo>
                    <a:pt x="7859" y="464"/>
                    <a:pt x="6388" y="1"/>
                    <a:pt x="4887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CA8628C6-EF5C-424F-BD1C-C259E804F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45744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 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Rehashing</a:t>
            </a:r>
          </a:p>
        </p:txBody>
      </p: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B4EB6F84-6F24-4680-8CC3-CE6BF99D0B3E}"/>
              </a:ext>
            </a:extLst>
          </p:cNvPr>
          <p:cNvSpPr txBox="1">
            <a:spLocks/>
          </p:cNvSpPr>
          <p:nvPr/>
        </p:nvSpPr>
        <p:spPr>
          <a:xfrm>
            <a:off x="714618" y="1249580"/>
            <a:ext cx="8171386" cy="110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ເປັນການຂະຫຍາຍຂະໜາດຂອງ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 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ຍ້າຍຂໍ້ມູນຈາກ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ເດີມໄປ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ໃໝ່ທັງໝົດ</a:t>
            </a:r>
          </a:p>
        </p:txBody>
      </p:sp>
      <p:sp>
        <p:nvSpPr>
          <p:cNvPr id="78" name="Google Shape;443;p33">
            <a:extLst>
              <a:ext uri="{FF2B5EF4-FFF2-40B4-BE49-F238E27FC236}">
                <a16:creationId xmlns:a16="http://schemas.microsoft.com/office/drawing/2014/main" id="{E977A1FA-C429-4B65-A29D-E2501F324C40}"/>
              </a:ext>
            </a:extLst>
          </p:cNvPr>
          <p:cNvSpPr txBox="1">
            <a:spLocks/>
          </p:cNvSpPr>
          <p:nvPr/>
        </p:nvSpPr>
        <p:spPr>
          <a:xfrm>
            <a:off x="586424" y="2486353"/>
            <a:ext cx="4574455" cy="4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457200" indent="-457200" algn="l">
              <a:buSzPct val="110000"/>
              <a:buFont typeface="+mj-lt"/>
              <a:buAutoNum type="arabicPeriod" startAt="2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Extendible Hashing</a:t>
            </a:r>
          </a:p>
        </p:txBody>
      </p:sp>
      <p:sp>
        <p:nvSpPr>
          <p:cNvPr id="79" name="Google Shape;443;p33">
            <a:extLst>
              <a:ext uri="{FF2B5EF4-FFF2-40B4-BE49-F238E27FC236}">
                <a16:creationId xmlns:a16="http://schemas.microsoft.com/office/drawing/2014/main" id="{64BB274B-1A0C-4B93-8B4A-4CCBDD950BBF}"/>
              </a:ext>
            </a:extLst>
          </p:cNvPr>
          <p:cNvSpPr txBox="1">
            <a:spLocks/>
          </p:cNvSpPr>
          <p:nvPr/>
        </p:nvSpPr>
        <p:spPr>
          <a:xfrm>
            <a:off x="731649" y="2993546"/>
            <a:ext cx="8171386" cy="110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ເໝາະສຳລັບກໍລະນີທີ່ມີຂໍ້ມູນຈຳນວນຫຼາຍໆ ຈົນເກັບໃນໜ່ວຍຄວາມຈຳຫຼັກບໍ່ໝົດ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ເປັນການຂະຫຍາຍຂະໜາດ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ຈຳນວນໜຶ່ງໄປໄວ້ໃນ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Hard Disk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ໂດຍໃຊ້ຫຼັກການ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Binary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ມາຊ່ວຍ</a:t>
            </a:r>
          </a:p>
        </p:txBody>
      </p:sp>
    </p:spTree>
    <p:extLst>
      <p:ext uri="{BB962C8B-B14F-4D97-AF65-F5344CB8AC3E}">
        <p14:creationId xmlns:p14="http://schemas.microsoft.com/office/powerpoint/2010/main" val="11036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23950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7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728;p64">
            <a:extLst>
              <a:ext uri="{FF2B5EF4-FFF2-40B4-BE49-F238E27FC236}">
                <a16:creationId xmlns:a16="http://schemas.microsoft.com/office/drawing/2014/main" id="{8C5E1C07-0A23-4B14-8E72-F94D384829C0}"/>
              </a:ext>
            </a:extLst>
          </p:cNvPr>
          <p:cNvGrpSpPr/>
          <p:nvPr/>
        </p:nvGrpSpPr>
        <p:grpSpPr>
          <a:xfrm>
            <a:off x="558758" y="502018"/>
            <a:ext cx="426659" cy="397532"/>
            <a:chOff x="1841407" y="1995382"/>
            <a:chExt cx="615673" cy="573643"/>
          </a:xfrm>
        </p:grpSpPr>
        <p:sp>
          <p:nvSpPr>
            <p:cNvPr id="34" name="Google Shape;4729;p64">
              <a:extLst>
                <a:ext uri="{FF2B5EF4-FFF2-40B4-BE49-F238E27FC236}">
                  <a16:creationId xmlns:a16="http://schemas.microsoft.com/office/drawing/2014/main" id="{00384406-A951-46B7-B00E-3F41505C16DE}"/>
                </a:ext>
              </a:extLst>
            </p:cNvPr>
            <p:cNvSpPr/>
            <p:nvPr/>
          </p:nvSpPr>
          <p:spPr>
            <a:xfrm>
              <a:off x="1881329" y="2381126"/>
              <a:ext cx="214867" cy="97684"/>
            </a:xfrm>
            <a:custGeom>
              <a:avLst/>
              <a:gdLst/>
              <a:ahLst/>
              <a:cxnLst/>
              <a:rect l="l" t="t" r="r" b="b"/>
              <a:pathLst>
                <a:path w="9069" h="4123" extrusionOk="0">
                  <a:moveTo>
                    <a:pt x="8231" y="0"/>
                  </a:moveTo>
                  <a:cubicBezTo>
                    <a:pt x="7995" y="0"/>
                    <a:pt x="7778" y="183"/>
                    <a:pt x="7616" y="422"/>
                  </a:cubicBezTo>
                  <a:cubicBezTo>
                    <a:pt x="7168" y="1434"/>
                    <a:pt x="6272" y="2106"/>
                    <a:pt x="5600" y="2330"/>
                  </a:cubicBezTo>
                  <a:cubicBezTo>
                    <a:pt x="5260" y="2330"/>
                    <a:pt x="4812" y="2214"/>
                    <a:pt x="4480" y="1882"/>
                  </a:cubicBezTo>
                  <a:cubicBezTo>
                    <a:pt x="3891" y="1364"/>
                    <a:pt x="3206" y="1090"/>
                    <a:pt x="2517" y="1090"/>
                  </a:cubicBezTo>
                  <a:cubicBezTo>
                    <a:pt x="2158" y="1090"/>
                    <a:pt x="1799" y="1164"/>
                    <a:pt x="1452" y="1318"/>
                  </a:cubicBezTo>
                  <a:cubicBezTo>
                    <a:pt x="556" y="1766"/>
                    <a:pt x="0" y="2554"/>
                    <a:pt x="0" y="3450"/>
                  </a:cubicBezTo>
                  <a:cubicBezTo>
                    <a:pt x="0" y="3898"/>
                    <a:pt x="332" y="4122"/>
                    <a:pt x="780" y="4122"/>
                  </a:cubicBezTo>
                  <a:cubicBezTo>
                    <a:pt x="1120" y="4122"/>
                    <a:pt x="1452" y="3898"/>
                    <a:pt x="1452" y="3450"/>
                  </a:cubicBezTo>
                  <a:cubicBezTo>
                    <a:pt x="1452" y="2886"/>
                    <a:pt x="1792" y="2662"/>
                    <a:pt x="2016" y="2662"/>
                  </a:cubicBezTo>
                  <a:cubicBezTo>
                    <a:pt x="2144" y="2575"/>
                    <a:pt x="2323" y="2522"/>
                    <a:pt x="2527" y="2522"/>
                  </a:cubicBezTo>
                  <a:cubicBezTo>
                    <a:pt x="2851" y="2522"/>
                    <a:pt x="3238" y="2656"/>
                    <a:pt x="3584" y="3002"/>
                  </a:cubicBezTo>
                  <a:cubicBezTo>
                    <a:pt x="4147" y="3468"/>
                    <a:pt x="4786" y="3701"/>
                    <a:pt x="5442" y="3701"/>
                  </a:cubicBezTo>
                  <a:cubicBezTo>
                    <a:pt x="5569" y="3701"/>
                    <a:pt x="5697" y="3692"/>
                    <a:pt x="5824" y="3674"/>
                  </a:cubicBezTo>
                  <a:cubicBezTo>
                    <a:pt x="7276" y="3450"/>
                    <a:pt x="8396" y="2106"/>
                    <a:pt x="8844" y="986"/>
                  </a:cubicBezTo>
                  <a:cubicBezTo>
                    <a:pt x="9068" y="646"/>
                    <a:pt x="8961" y="198"/>
                    <a:pt x="8513" y="90"/>
                  </a:cubicBezTo>
                  <a:cubicBezTo>
                    <a:pt x="8417" y="28"/>
                    <a:pt x="8323" y="0"/>
                    <a:pt x="823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730;p64">
              <a:extLst>
                <a:ext uri="{FF2B5EF4-FFF2-40B4-BE49-F238E27FC236}">
                  <a16:creationId xmlns:a16="http://schemas.microsoft.com/office/drawing/2014/main" id="{FBEF8D2B-51C7-406D-BD0F-CFB0FD8155C1}"/>
                </a:ext>
              </a:extLst>
            </p:cNvPr>
            <p:cNvSpPr/>
            <p:nvPr/>
          </p:nvSpPr>
          <p:spPr>
            <a:xfrm>
              <a:off x="1881329" y="2446945"/>
              <a:ext cx="37174" cy="31866"/>
            </a:xfrm>
            <a:custGeom>
              <a:avLst/>
              <a:gdLst/>
              <a:ahLst/>
              <a:cxnLst/>
              <a:rect l="l" t="t" r="r" b="b"/>
              <a:pathLst>
                <a:path w="1569" h="1345" extrusionOk="0">
                  <a:moveTo>
                    <a:pt x="108" y="0"/>
                  </a:moveTo>
                  <a:cubicBezTo>
                    <a:pt x="108" y="224"/>
                    <a:pt x="0" y="448"/>
                    <a:pt x="0" y="672"/>
                  </a:cubicBezTo>
                  <a:cubicBezTo>
                    <a:pt x="0" y="1120"/>
                    <a:pt x="332" y="1344"/>
                    <a:pt x="780" y="1344"/>
                  </a:cubicBezTo>
                  <a:cubicBezTo>
                    <a:pt x="1120" y="1344"/>
                    <a:pt x="1452" y="1120"/>
                    <a:pt x="1452" y="672"/>
                  </a:cubicBezTo>
                  <a:cubicBezTo>
                    <a:pt x="1452" y="556"/>
                    <a:pt x="1452" y="448"/>
                    <a:pt x="1568" y="332"/>
                  </a:cubicBezTo>
                  <a:cubicBezTo>
                    <a:pt x="1120" y="0"/>
                    <a:pt x="556" y="0"/>
                    <a:pt x="108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731;p64">
              <a:extLst>
                <a:ext uri="{FF2B5EF4-FFF2-40B4-BE49-F238E27FC236}">
                  <a16:creationId xmlns:a16="http://schemas.microsoft.com/office/drawing/2014/main" id="{0D00F339-929B-46A1-9B16-E13E8A5C6654}"/>
                </a:ext>
              </a:extLst>
            </p:cNvPr>
            <p:cNvSpPr/>
            <p:nvPr/>
          </p:nvSpPr>
          <p:spPr>
            <a:xfrm>
              <a:off x="2053695" y="2413964"/>
              <a:ext cx="79654" cy="147012"/>
            </a:xfrm>
            <a:custGeom>
              <a:avLst/>
              <a:gdLst/>
              <a:ahLst/>
              <a:cxnLst/>
              <a:rect l="l" t="t" r="r" b="b"/>
              <a:pathLst>
                <a:path w="3362" h="6205" extrusionOk="0">
                  <a:moveTo>
                    <a:pt x="1679" y="1"/>
                  </a:moveTo>
                  <a:cubicBezTo>
                    <a:pt x="1492" y="1"/>
                    <a:pt x="1301" y="50"/>
                    <a:pt x="1121" y="156"/>
                  </a:cubicBezTo>
                  <a:cubicBezTo>
                    <a:pt x="566" y="380"/>
                    <a:pt x="341" y="1052"/>
                    <a:pt x="673" y="1616"/>
                  </a:cubicBezTo>
                  <a:cubicBezTo>
                    <a:pt x="1014" y="2288"/>
                    <a:pt x="566" y="3633"/>
                    <a:pt x="225" y="4636"/>
                  </a:cubicBezTo>
                  <a:cubicBezTo>
                    <a:pt x="1" y="5308"/>
                    <a:pt x="341" y="5873"/>
                    <a:pt x="897" y="6097"/>
                  </a:cubicBezTo>
                  <a:cubicBezTo>
                    <a:pt x="1014" y="6204"/>
                    <a:pt x="1121" y="6204"/>
                    <a:pt x="1238" y="6204"/>
                  </a:cubicBezTo>
                  <a:cubicBezTo>
                    <a:pt x="1793" y="6204"/>
                    <a:pt x="2134" y="5873"/>
                    <a:pt x="2358" y="5425"/>
                  </a:cubicBezTo>
                  <a:cubicBezTo>
                    <a:pt x="2913" y="3857"/>
                    <a:pt x="3361" y="2064"/>
                    <a:pt x="2689" y="604"/>
                  </a:cubicBezTo>
                  <a:cubicBezTo>
                    <a:pt x="2463" y="226"/>
                    <a:pt x="2080" y="1"/>
                    <a:pt x="167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732;p64">
              <a:extLst>
                <a:ext uri="{FF2B5EF4-FFF2-40B4-BE49-F238E27FC236}">
                  <a16:creationId xmlns:a16="http://schemas.microsoft.com/office/drawing/2014/main" id="{10102CF7-014C-49C1-8435-03D62E96579E}"/>
                </a:ext>
              </a:extLst>
            </p:cNvPr>
            <p:cNvSpPr/>
            <p:nvPr/>
          </p:nvSpPr>
          <p:spPr>
            <a:xfrm>
              <a:off x="1894479" y="2293794"/>
              <a:ext cx="177931" cy="94794"/>
            </a:xfrm>
            <a:custGeom>
              <a:avLst/>
              <a:gdLst/>
              <a:ahLst/>
              <a:cxnLst/>
              <a:rect l="l" t="t" r="r" b="b"/>
              <a:pathLst>
                <a:path w="7510" h="4001" extrusionOk="0">
                  <a:moveTo>
                    <a:pt x="1330" y="1"/>
                  </a:moveTo>
                  <a:cubicBezTo>
                    <a:pt x="1112" y="1"/>
                    <a:pt x="885" y="64"/>
                    <a:pt x="673" y="192"/>
                  </a:cubicBezTo>
                  <a:cubicBezTo>
                    <a:pt x="225" y="524"/>
                    <a:pt x="1" y="1196"/>
                    <a:pt x="341" y="1760"/>
                  </a:cubicBezTo>
                  <a:cubicBezTo>
                    <a:pt x="1345" y="3436"/>
                    <a:pt x="2913" y="4000"/>
                    <a:pt x="4481" y="4000"/>
                  </a:cubicBezTo>
                  <a:cubicBezTo>
                    <a:pt x="5269" y="4000"/>
                    <a:pt x="6165" y="3776"/>
                    <a:pt x="6721" y="3436"/>
                  </a:cubicBezTo>
                  <a:cubicBezTo>
                    <a:pt x="7286" y="3212"/>
                    <a:pt x="7510" y="2432"/>
                    <a:pt x="7286" y="1984"/>
                  </a:cubicBezTo>
                  <a:cubicBezTo>
                    <a:pt x="7033" y="1565"/>
                    <a:pt x="6598" y="1334"/>
                    <a:pt x="6163" y="1334"/>
                  </a:cubicBezTo>
                  <a:cubicBezTo>
                    <a:pt x="6012" y="1334"/>
                    <a:pt x="5861" y="1362"/>
                    <a:pt x="5717" y="1420"/>
                  </a:cubicBezTo>
                  <a:cubicBezTo>
                    <a:pt x="5512" y="1576"/>
                    <a:pt x="5001" y="1777"/>
                    <a:pt x="4399" y="1777"/>
                  </a:cubicBezTo>
                  <a:cubicBezTo>
                    <a:pt x="3687" y="1777"/>
                    <a:pt x="2848" y="1495"/>
                    <a:pt x="2241" y="524"/>
                  </a:cubicBezTo>
                  <a:cubicBezTo>
                    <a:pt x="2034" y="177"/>
                    <a:pt x="1694" y="1"/>
                    <a:pt x="133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733;p64">
              <a:extLst>
                <a:ext uri="{FF2B5EF4-FFF2-40B4-BE49-F238E27FC236}">
                  <a16:creationId xmlns:a16="http://schemas.microsoft.com/office/drawing/2014/main" id="{3660CAFC-083F-4C16-9F31-EFAF5D0F8D69}"/>
                </a:ext>
              </a:extLst>
            </p:cNvPr>
            <p:cNvSpPr/>
            <p:nvPr/>
          </p:nvSpPr>
          <p:spPr>
            <a:xfrm>
              <a:off x="2162611" y="2413822"/>
              <a:ext cx="71575" cy="147154"/>
            </a:xfrm>
            <a:custGeom>
              <a:avLst/>
              <a:gdLst/>
              <a:ahLst/>
              <a:cxnLst/>
              <a:rect l="l" t="t" r="r" b="b"/>
              <a:pathLst>
                <a:path w="3021" h="6211" extrusionOk="0">
                  <a:moveTo>
                    <a:pt x="1220" y="1"/>
                  </a:moveTo>
                  <a:cubicBezTo>
                    <a:pt x="876" y="1"/>
                    <a:pt x="530" y="174"/>
                    <a:pt x="332" y="502"/>
                  </a:cubicBezTo>
                  <a:cubicBezTo>
                    <a:pt x="1" y="950"/>
                    <a:pt x="108" y="1622"/>
                    <a:pt x="556" y="1954"/>
                  </a:cubicBezTo>
                  <a:cubicBezTo>
                    <a:pt x="673" y="2294"/>
                    <a:pt x="897" y="3522"/>
                    <a:pt x="449" y="4642"/>
                  </a:cubicBezTo>
                  <a:cubicBezTo>
                    <a:pt x="225" y="5314"/>
                    <a:pt x="556" y="5879"/>
                    <a:pt x="1121" y="6103"/>
                  </a:cubicBezTo>
                  <a:cubicBezTo>
                    <a:pt x="1228" y="6210"/>
                    <a:pt x="1345" y="6210"/>
                    <a:pt x="1452" y="6210"/>
                  </a:cubicBezTo>
                  <a:cubicBezTo>
                    <a:pt x="2017" y="6210"/>
                    <a:pt x="2348" y="5879"/>
                    <a:pt x="2572" y="5431"/>
                  </a:cubicBezTo>
                  <a:cubicBezTo>
                    <a:pt x="2913" y="4535"/>
                    <a:pt x="3020" y="3522"/>
                    <a:pt x="2913" y="2518"/>
                  </a:cubicBezTo>
                  <a:cubicBezTo>
                    <a:pt x="2796" y="1730"/>
                    <a:pt x="2572" y="726"/>
                    <a:pt x="1900" y="278"/>
                  </a:cubicBezTo>
                  <a:cubicBezTo>
                    <a:pt x="1713" y="91"/>
                    <a:pt x="1467" y="1"/>
                    <a:pt x="122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734;p64">
              <a:extLst>
                <a:ext uri="{FF2B5EF4-FFF2-40B4-BE49-F238E27FC236}">
                  <a16:creationId xmlns:a16="http://schemas.microsoft.com/office/drawing/2014/main" id="{A46A1F44-8894-4FBD-A682-DED0657F358E}"/>
                </a:ext>
              </a:extLst>
            </p:cNvPr>
            <p:cNvSpPr/>
            <p:nvPr/>
          </p:nvSpPr>
          <p:spPr>
            <a:xfrm>
              <a:off x="2205069" y="2324879"/>
              <a:ext cx="175182" cy="95552"/>
            </a:xfrm>
            <a:custGeom>
              <a:avLst/>
              <a:gdLst/>
              <a:ahLst/>
              <a:cxnLst/>
              <a:rect l="l" t="t" r="r" b="b"/>
              <a:pathLst>
                <a:path w="7394" h="4033" extrusionOk="0">
                  <a:moveTo>
                    <a:pt x="1121" y="0"/>
                  </a:moveTo>
                  <a:cubicBezTo>
                    <a:pt x="449" y="0"/>
                    <a:pt x="1" y="556"/>
                    <a:pt x="1" y="1228"/>
                  </a:cubicBezTo>
                  <a:cubicBezTo>
                    <a:pt x="108" y="2124"/>
                    <a:pt x="673" y="3020"/>
                    <a:pt x="1793" y="3584"/>
                  </a:cubicBezTo>
                  <a:cubicBezTo>
                    <a:pt x="2348" y="3808"/>
                    <a:pt x="3021" y="4032"/>
                    <a:pt x="3917" y="4032"/>
                  </a:cubicBezTo>
                  <a:cubicBezTo>
                    <a:pt x="4813" y="4032"/>
                    <a:pt x="5825" y="3808"/>
                    <a:pt x="6721" y="3136"/>
                  </a:cubicBezTo>
                  <a:cubicBezTo>
                    <a:pt x="7169" y="2796"/>
                    <a:pt x="7393" y="2124"/>
                    <a:pt x="6945" y="1568"/>
                  </a:cubicBezTo>
                  <a:cubicBezTo>
                    <a:pt x="6739" y="1297"/>
                    <a:pt x="6411" y="1147"/>
                    <a:pt x="6060" y="1147"/>
                  </a:cubicBezTo>
                  <a:cubicBezTo>
                    <a:pt x="5833" y="1147"/>
                    <a:pt x="5596" y="1210"/>
                    <a:pt x="5377" y="1344"/>
                  </a:cubicBezTo>
                  <a:cubicBezTo>
                    <a:pt x="4932" y="1658"/>
                    <a:pt x="4382" y="1794"/>
                    <a:pt x="3847" y="1794"/>
                  </a:cubicBezTo>
                  <a:cubicBezTo>
                    <a:pt x="3433" y="1794"/>
                    <a:pt x="3029" y="1713"/>
                    <a:pt x="2689" y="1568"/>
                  </a:cubicBezTo>
                  <a:cubicBezTo>
                    <a:pt x="2465" y="1344"/>
                    <a:pt x="2241" y="1228"/>
                    <a:pt x="2241" y="1120"/>
                  </a:cubicBezTo>
                  <a:cubicBezTo>
                    <a:pt x="2241" y="448"/>
                    <a:pt x="1676" y="0"/>
                    <a:pt x="112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735;p64">
              <a:extLst>
                <a:ext uri="{FF2B5EF4-FFF2-40B4-BE49-F238E27FC236}">
                  <a16:creationId xmlns:a16="http://schemas.microsoft.com/office/drawing/2014/main" id="{37EA5E5E-06EA-49CE-9203-8FCCC1697FC9}"/>
                </a:ext>
              </a:extLst>
            </p:cNvPr>
            <p:cNvSpPr/>
            <p:nvPr/>
          </p:nvSpPr>
          <p:spPr>
            <a:xfrm>
              <a:off x="2335001" y="2403729"/>
              <a:ext cx="111473" cy="78659"/>
            </a:xfrm>
            <a:custGeom>
              <a:avLst/>
              <a:gdLst/>
              <a:ahLst/>
              <a:cxnLst/>
              <a:rect l="l" t="t" r="r" b="b"/>
              <a:pathLst>
                <a:path w="4705" h="3320" extrusionOk="0">
                  <a:moveTo>
                    <a:pt x="3624" y="0"/>
                  </a:moveTo>
                  <a:cubicBezTo>
                    <a:pt x="3570" y="0"/>
                    <a:pt x="3520" y="10"/>
                    <a:pt x="3477" y="32"/>
                  </a:cubicBezTo>
                  <a:lnTo>
                    <a:pt x="449" y="1152"/>
                  </a:lnTo>
                  <a:cubicBezTo>
                    <a:pt x="117" y="1260"/>
                    <a:pt x="1" y="1600"/>
                    <a:pt x="117" y="1932"/>
                  </a:cubicBezTo>
                  <a:lnTo>
                    <a:pt x="449" y="2944"/>
                  </a:lnTo>
                  <a:cubicBezTo>
                    <a:pt x="536" y="3192"/>
                    <a:pt x="743" y="3320"/>
                    <a:pt x="984" y="3320"/>
                  </a:cubicBezTo>
                  <a:cubicBezTo>
                    <a:pt x="1066" y="3320"/>
                    <a:pt x="1151" y="3305"/>
                    <a:pt x="1237" y="3276"/>
                  </a:cubicBezTo>
                  <a:lnTo>
                    <a:pt x="4257" y="2156"/>
                  </a:lnTo>
                  <a:cubicBezTo>
                    <a:pt x="4481" y="2048"/>
                    <a:pt x="4705" y="1708"/>
                    <a:pt x="4597" y="1376"/>
                  </a:cubicBezTo>
                  <a:lnTo>
                    <a:pt x="4257" y="364"/>
                  </a:lnTo>
                  <a:cubicBezTo>
                    <a:pt x="4170" y="182"/>
                    <a:pt x="3858" y="0"/>
                    <a:pt x="36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736;p64">
              <a:extLst>
                <a:ext uri="{FF2B5EF4-FFF2-40B4-BE49-F238E27FC236}">
                  <a16:creationId xmlns:a16="http://schemas.microsoft.com/office/drawing/2014/main" id="{36D25E5B-3A3F-4AAA-A3AD-A773AC97E9E1}"/>
                </a:ext>
              </a:extLst>
            </p:cNvPr>
            <p:cNvSpPr/>
            <p:nvPr/>
          </p:nvSpPr>
          <p:spPr>
            <a:xfrm>
              <a:off x="2284701" y="2265457"/>
              <a:ext cx="111473" cy="78635"/>
            </a:xfrm>
            <a:custGeom>
              <a:avLst/>
              <a:gdLst/>
              <a:ahLst/>
              <a:cxnLst/>
              <a:rect l="l" t="t" r="r" b="b"/>
              <a:pathLst>
                <a:path w="4705" h="3319" extrusionOk="0">
                  <a:moveTo>
                    <a:pt x="3654" y="0"/>
                  </a:moveTo>
                  <a:cubicBezTo>
                    <a:pt x="3588" y="0"/>
                    <a:pt x="3524" y="15"/>
                    <a:pt x="3468" y="44"/>
                  </a:cubicBezTo>
                  <a:lnTo>
                    <a:pt x="448" y="1164"/>
                  </a:lnTo>
                  <a:cubicBezTo>
                    <a:pt x="108" y="1272"/>
                    <a:pt x="0" y="1612"/>
                    <a:pt x="108" y="1836"/>
                  </a:cubicBezTo>
                  <a:lnTo>
                    <a:pt x="448" y="2840"/>
                  </a:lnTo>
                  <a:cubicBezTo>
                    <a:pt x="536" y="3118"/>
                    <a:pt x="780" y="3319"/>
                    <a:pt x="1047" y="3319"/>
                  </a:cubicBezTo>
                  <a:cubicBezTo>
                    <a:pt x="1107" y="3319"/>
                    <a:pt x="1167" y="3309"/>
                    <a:pt x="1228" y="3288"/>
                  </a:cubicBezTo>
                  <a:lnTo>
                    <a:pt x="4256" y="2168"/>
                  </a:lnTo>
                  <a:cubicBezTo>
                    <a:pt x="4480" y="2060"/>
                    <a:pt x="4704" y="1720"/>
                    <a:pt x="4588" y="1388"/>
                  </a:cubicBezTo>
                  <a:lnTo>
                    <a:pt x="4140" y="376"/>
                  </a:lnTo>
                  <a:cubicBezTo>
                    <a:pt x="4059" y="128"/>
                    <a:pt x="3849" y="0"/>
                    <a:pt x="3654" y="0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737;p64">
              <a:extLst>
                <a:ext uri="{FF2B5EF4-FFF2-40B4-BE49-F238E27FC236}">
                  <a16:creationId xmlns:a16="http://schemas.microsoft.com/office/drawing/2014/main" id="{4152B38F-8DB4-4BB6-B958-4EE2AC7A20B5}"/>
                </a:ext>
              </a:extLst>
            </p:cNvPr>
            <p:cNvSpPr/>
            <p:nvPr/>
          </p:nvSpPr>
          <p:spPr>
            <a:xfrm>
              <a:off x="2327158" y="2322107"/>
              <a:ext cx="76858" cy="103631"/>
            </a:xfrm>
            <a:custGeom>
              <a:avLst/>
              <a:gdLst/>
              <a:ahLst/>
              <a:cxnLst/>
              <a:rect l="l" t="t" r="r" b="b"/>
              <a:pathLst>
                <a:path w="3244" h="4374" extrusionOk="0">
                  <a:moveTo>
                    <a:pt x="1792" y="1"/>
                  </a:moveTo>
                  <a:lnTo>
                    <a:pt x="0" y="673"/>
                  </a:lnTo>
                  <a:lnTo>
                    <a:pt x="1344" y="4373"/>
                  </a:lnTo>
                  <a:lnTo>
                    <a:pt x="3244" y="3701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738;p64">
              <a:extLst>
                <a:ext uri="{FF2B5EF4-FFF2-40B4-BE49-F238E27FC236}">
                  <a16:creationId xmlns:a16="http://schemas.microsoft.com/office/drawing/2014/main" id="{AC69EAD7-DC77-41CA-88A9-CB87B3F3482D}"/>
                </a:ext>
              </a:extLst>
            </p:cNvPr>
            <p:cNvSpPr/>
            <p:nvPr/>
          </p:nvSpPr>
          <p:spPr>
            <a:xfrm>
              <a:off x="2327158" y="2322107"/>
              <a:ext cx="76858" cy="103631"/>
            </a:xfrm>
            <a:custGeom>
              <a:avLst/>
              <a:gdLst/>
              <a:ahLst/>
              <a:cxnLst/>
              <a:rect l="l" t="t" r="r" b="b"/>
              <a:pathLst>
                <a:path w="3244" h="4374" extrusionOk="0">
                  <a:moveTo>
                    <a:pt x="1792" y="1"/>
                  </a:moveTo>
                  <a:lnTo>
                    <a:pt x="0" y="673"/>
                  </a:lnTo>
                  <a:lnTo>
                    <a:pt x="1344" y="4373"/>
                  </a:lnTo>
                  <a:lnTo>
                    <a:pt x="3244" y="3701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739;p64">
              <a:extLst>
                <a:ext uri="{FF2B5EF4-FFF2-40B4-BE49-F238E27FC236}">
                  <a16:creationId xmlns:a16="http://schemas.microsoft.com/office/drawing/2014/main" id="{DD029C18-A498-4728-B56D-D90556F4F8D7}"/>
                </a:ext>
              </a:extLst>
            </p:cNvPr>
            <p:cNvSpPr/>
            <p:nvPr/>
          </p:nvSpPr>
          <p:spPr>
            <a:xfrm>
              <a:off x="2011237" y="2436330"/>
              <a:ext cx="2796" cy="24"/>
            </a:xfrm>
            <a:custGeom>
              <a:avLst/>
              <a:gdLst/>
              <a:ahLst/>
              <a:cxnLst/>
              <a:rect l="l" t="t" r="r" b="b"/>
              <a:pathLst>
                <a:path w="118" h="1" extrusionOk="0">
                  <a:moveTo>
                    <a:pt x="117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740;p64">
              <a:extLst>
                <a:ext uri="{FF2B5EF4-FFF2-40B4-BE49-F238E27FC236}">
                  <a16:creationId xmlns:a16="http://schemas.microsoft.com/office/drawing/2014/main" id="{DE35460A-3E85-4D37-8989-E187FCCA4C20}"/>
                </a:ext>
              </a:extLst>
            </p:cNvPr>
            <p:cNvSpPr/>
            <p:nvPr/>
          </p:nvSpPr>
          <p:spPr>
            <a:xfrm>
              <a:off x="2011237" y="2425716"/>
              <a:ext cx="45253" cy="37174"/>
            </a:xfrm>
            <a:custGeom>
              <a:avLst/>
              <a:gdLst/>
              <a:ahLst/>
              <a:cxnLst/>
              <a:rect l="l" t="t" r="r" b="b"/>
              <a:pathLst>
                <a:path w="1910" h="1569" extrusionOk="0">
                  <a:moveTo>
                    <a:pt x="1013" y="0"/>
                  </a:moveTo>
                  <a:cubicBezTo>
                    <a:pt x="673" y="224"/>
                    <a:pt x="341" y="332"/>
                    <a:pt x="117" y="448"/>
                  </a:cubicBezTo>
                  <a:lnTo>
                    <a:pt x="1" y="448"/>
                  </a:lnTo>
                  <a:cubicBezTo>
                    <a:pt x="341" y="896"/>
                    <a:pt x="673" y="1228"/>
                    <a:pt x="1013" y="1568"/>
                  </a:cubicBezTo>
                  <a:cubicBezTo>
                    <a:pt x="1345" y="1452"/>
                    <a:pt x="1569" y="1228"/>
                    <a:pt x="1909" y="1004"/>
                  </a:cubicBezTo>
                  <a:cubicBezTo>
                    <a:pt x="1569" y="780"/>
                    <a:pt x="1237" y="448"/>
                    <a:pt x="1013" y="108"/>
                  </a:cubicBezTo>
                  <a:lnTo>
                    <a:pt x="1013" y="0"/>
                  </a:ln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741;p64">
              <a:extLst>
                <a:ext uri="{FF2B5EF4-FFF2-40B4-BE49-F238E27FC236}">
                  <a16:creationId xmlns:a16="http://schemas.microsoft.com/office/drawing/2014/main" id="{7E62B30C-D752-4292-A457-11772B1FC688}"/>
                </a:ext>
              </a:extLst>
            </p:cNvPr>
            <p:cNvSpPr/>
            <p:nvPr/>
          </p:nvSpPr>
          <p:spPr>
            <a:xfrm>
              <a:off x="2271314" y="2362029"/>
              <a:ext cx="13410" cy="5331"/>
            </a:xfrm>
            <a:custGeom>
              <a:avLst/>
              <a:gdLst/>
              <a:ahLst/>
              <a:cxnLst/>
              <a:rect l="l" t="t" r="r" b="b"/>
              <a:pathLst>
                <a:path w="566" h="225" extrusionOk="0">
                  <a:moveTo>
                    <a:pt x="0" y="0"/>
                  </a:moveTo>
                  <a:cubicBezTo>
                    <a:pt x="117" y="108"/>
                    <a:pt x="341" y="108"/>
                    <a:pt x="565" y="224"/>
                  </a:cubicBezTo>
                  <a:lnTo>
                    <a:pt x="565" y="224"/>
                  </a:lnTo>
                  <a:cubicBezTo>
                    <a:pt x="341" y="108"/>
                    <a:pt x="117" y="108"/>
                    <a:pt x="0" y="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42;p64">
              <a:extLst>
                <a:ext uri="{FF2B5EF4-FFF2-40B4-BE49-F238E27FC236}">
                  <a16:creationId xmlns:a16="http://schemas.microsoft.com/office/drawing/2014/main" id="{20B7CE6B-45F2-4184-9CA2-C26FC8939D69}"/>
                </a:ext>
              </a:extLst>
            </p:cNvPr>
            <p:cNvSpPr/>
            <p:nvPr/>
          </p:nvSpPr>
          <p:spPr>
            <a:xfrm>
              <a:off x="2252834" y="2353950"/>
              <a:ext cx="31890" cy="63709"/>
            </a:xfrm>
            <a:custGeom>
              <a:avLst/>
              <a:gdLst/>
              <a:ahLst/>
              <a:cxnLst/>
              <a:rect l="l" t="t" r="r" b="b"/>
              <a:pathLst>
                <a:path w="1346" h="2689" extrusionOk="0">
                  <a:moveTo>
                    <a:pt x="332" y="1"/>
                  </a:moveTo>
                  <a:lnTo>
                    <a:pt x="332" y="565"/>
                  </a:lnTo>
                  <a:cubicBezTo>
                    <a:pt x="332" y="1237"/>
                    <a:pt x="225" y="1793"/>
                    <a:pt x="1" y="2465"/>
                  </a:cubicBezTo>
                  <a:cubicBezTo>
                    <a:pt x="225" y="2581"/>
                    <a:pt x="556" y="2689"/>
                    <a:pt x="897" y="2689"/>
                  </a:cubicBezTo>
                  <a:cubicBezTo>
                    <a:pt x="1229" y="2017"/>
                    <a:pt x="1345" y="1345"/>
                    <a:pt x="1345" y="565"/>
                  </a:cubicBezTo>
                  <a:cubicBezTo>
                    <a:pt x="1121" y="449"/>
                    <a:pt x="897" y="449"/>
                    <a:pt x="780" y="341"/>
                  </a:cubicBezTo>
                  <a:lnTo>
                    <a:pt x="673" y="341"/>
                  </a:lnTo>
                  <a:lnTo>
                    <a:pt x="673" y="225"/>
                  </a:lnTo>
                  <a:cubicBezTo>
                    <a:pt x="449" y="225"/>
                    <a:pt x="449" y="117"/>
                    <a:pt x="332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743;p64">
              <a:extLst>
                <a:ext uri="{FF2B5EF4-FFF2-40B4-BE49-F238E27FC236}">
                  <a16:creationId xmlns:a16="http://schemas.microsoft.com/office/drawing/2014/main" id="{4067875D-A77B-4C38-A4A3-565418C3868F}"/>
                </a:ext>
              </a:extLst>
            </p:cNvPr>
            <p:cNvSpPr/>
            <p:nvPr/>
          </p:nvSpPr>
          <p:spPr>
            <a:xfrm>
              <a:off x="1995316" y="2332721"/>
              <a:ext cx="26559" cy="55867"/>
            </a:xfrm>
            <a:custGeom>
              <a:avLst/>
              <a:gdLst/>
              <a:ahLst/>
              <a:cxnLst/>
              <a:rect l="l" t="t" r="r" b="b"/>
              <a:pathLst>
                <a:path w="1121" h="2358" extrusionOk="0">
                  <a:moveTo>
                    <a:pt x="225" y="2357"/>
                  </a:moveTo>
                  <a:lnTo>
                    <a:pt x="225" y="2357"/>
                  </a:lnTo>
                  <a:lnTo>
                    <a:pt x="225" y="2357"/>
                  </a:lnTo>
                  <a:lnTo>
                    <a:pt x="225" y="2357"/>
                  </a:lnTo>
                  <a:close/>
                  <a:moveTo>
                    <a:pt x="1121" y="1"/>
                  </a:moveTo>
                  <a:cubicBezTo>
                    <a:pt x="897" y="1"/>
                    <a:pt x="565" y="117"/>
                    <a:pt x="117" y="117"/>
                  </a:cubicBezTo>
                  <a:lnTo>
                    <a:pt x="1" y="117"/>
                  </a:lnTo>
                  <a:lnTo>
                    <a:pt x="1" y="117"/>
                  </a:lnTo>
                  <a:lnTo>
                    <a:pt x="117" y="117"/>
                  </a:lnTo>
                  <a:cubicBezTo>
                    <a:pt x="565" y="117"/>
                    <a:pt x="897" y="1"/>
                    <a:pt x="112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744;p64">
              <a:extLst>
                <a:ext uri="{FF2B5EF4-FFF2-40B4-BE49-F238E27FC236}">
                  <a16:creationId xmlns:a16="http://schemas.microsoft.com/office/drawing/2014/main" id="{CF22FF5C-6445-40C6-ADCD-548549FA5B0B}"/>
                </a:ext>
              </a:extLst>
            </p:cNvPr>
            <p:cNvSpPr/>
            <p:nvPr/>
          </p:nvSpPr>
          <p:spPr>
            <a:xfrm>
              <a:off x="1992781" y="2332721"/>
              <a:ext cx="29094" cy="55867"/>
            </a:xfrm>
            <a:custGeom>
              <a:avLst/>
              <a:gdLst/>
              <a:ahLst/>
              <a:cxnLst/>
              <a:rect l="l" t="t" r="r" b="b"/>
              <a:pathLst>
                <a:path w="1228" h="2358" extrusionOk="0">
                  <a:moveTo>
                    <a:pt x="1228" y="1"/>
                  </a:moveTo>
                  <a:cubicBezTo>
                    <a:pt x="1004" y="1"/>
                    <a:pt x="672" y="117"/>
                    <a:pt x="224" y="117"/>
                  </a:cubicBezTo>
                  <a:lnTo>
                    <a:pt x="108" y="117"/>
                  </a:lnTo>
                  <a:cubicBezTo>
                    <a:pt x="0" y="565"/>
                    <a:pt x="0" y="1013"/>
                    <a:pt x="0" y="1461"/>
                  </a:cubicBezTo>
                  <a:cubicBezTo>
                    <a:pt x="0" y="1685"/>
                    <a:pt x="0" y="2017"/>
                    <a:pt x="108" y="2357"/>
                  </a:cubicBezTo>
                  <a:lnTo>
                    <a:pt x="1120" y="2357"/>
                  </a:lnTo>
                  <a:cubicBezTo>
                    <a:pt x="1004" y="2017"/>
                    <a:pt x="1004" y="1685"/>
                    <a:pt x="1004" y="1461"/>
                  </a:cubicBezTo>
                  <a:cubicBezTo>
                    <a:pt x="1004" y="897"/>
                    <a:pt x="1004" y="449"/>
                    <a:pt x="1228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45;p64">
              <a:extLst>
                <a:ext uri="{FF2B5EF4-FFF2-40B4-BE49-F238E27FC236}">
                  <a16:creationId xmlns:a16="http://schemas.microsoft.com/office/drawing/2014/main" id="{9FF659A0-62C2-46F7-A0BE-21F7DBC5219A}"/>
                </a:ext>
              </a:extLst>
            </p:cNvPr>
            <p:cNvSpPr/>
            <p:nvPr/>
          </p:nvSpPr>
          <p:spPr>
            <a:xfrm>
              <a:off x="2178533" y="2446945"/>
              <a:ext cx="50347" cy="53095"/>
            </a:xfrm>
            <a:custGeom>
              <a:avLst/>
              <a:gdLst/>
              <a:ahLst/>
              <a:cxnLst/>
              <a:rect l="l" t="t" r="r" b="b"/>
              <a:pathLst>
                <a:path w="2125" h="2241" extrusionOk="0">
                  <a:moveTo>
                    <a:pt x="1" y="1120"/>
                  </a:moveTo>
                  <a:lnTo>
                    <a:pt x="1" y="1120"/>
                  </a:lnTo>
                  <a:lnTo>
                    <a:pt x="1" y="2241"/>
                  </a:lnTo>
                  <a:lnTo>
                    <a:pt x="1" y="2241"/>
                  </a:lnTo>
                  <a:lnTo>
                    <a:pt x="1" y="1120"/>
                  </a:lnTo>
                  <a:close/>
                  <a:moveTo>
                    <a:pt x="2124" y="332"/>
                  </a:moveTo>
                  <a:lnTo>
                    <a:pt x="2124" y="332"/>
                  </a:lnTo>
                  <a:lnTo>
                    <a:pt x="2124" y="332"/>
                  </a:lnTo>
                  <a:close/>
                  <a:moveTo>
                    <a:pt x="2124" y="332"/>
                  </a:moveTo>
                  <a:lnTo>
                    <a:pt x="2124" y="332"/>
                  </a:lnTo>
                  <a:lnTo>
                    <a:pt x="2124" y="332"/>
                  </a:lnTo>
                  <a:close/>
                  <a:moveTo>
                    <a:pt x="2124" y="332"/>
                  </a:moveTo>
                  <a:lnTo>
                    <a:pt x="2124" y="332"/>
                  </a:lnTo>
                  <a:lnTo>
                    <a:pt x="2124" y="332"/>
                  </a:lnTo>
                  <a:close/>
                  <a:moveTo>
                    <a:pt x="2124" y="224"/>
                  </a:moveTo>
                  <a:lnTo>
                    <a:pt x="2124" y="332"/>
                  </a:lnTo>
                  <a:lnTo>
                    <a:pt x="2124" y="224"/>
                  </a:lnTo>
                  <a:close/>
                  <a:moveTo>
                    <a:pt x="2124" y="224"/>
                  </a:moveTo>
                  <a:lnTo>
                    <a:pt x="2124" y="224"/>
                  </a:lnTo>
                  <a:lnTo>
                    <a:pt x="2124" y="224"/>
                  </a:lnTo>
                  <a:close/>
                  <a:moveTo>
                    <a:pt x="2124" y="224"/>
                  </a:moveTo>
                  <a:lnTo>
                    <a:pt x="2124" y="224"/>
                  </a:lnTo>
                  <a:lnTo>
                    <a:pt x="2124" y="224"/>
                  </a:lnTo>
                  <a:close/>
                  <a:moveTo>
                    <a:pt x="2124" y="224"/>
                  </a:moveTo>
                  <a:lnTo>
                    <a:pt x="2124" y="224"/>
                  </a:lnTo>
                  <a:lnTo>
                    <a:pt x="2124" y="224"/>
                  </a:lnTo>
                  <a:close/>
                  <a:moveTo>
                    <a:pt x="2017" y="0"/>
                  </a:moveTo>
                  <a:lnTo>
                    <a:pt x="2017" y="0"/>
                  </a:lnTo>
                  <a:cubicBezTo>
                    <a:pt x="2017" y="108"/>
                    <a:pt x="2017" y="108"/>
                    <a:pt x="2124" y="224"/>
                  </a:cubicBezTo>
                  <a:cubicBezTo>
                    <a:pt x="2017" y="108"/>
                    <a:pt x="2017" y="108"/>
                    <a:pt x="2017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746;p64">
              <a:extLst>
                <a:ext uri="{FF2B5EF4-FFF2-40B4-BE49-F238E27FC236}">
                  <a16:creationId xmlns:a16="http://schemas.microsoft.com/office/drawing/2014/main" id="{369577B2-26DF-4B4D-951C-C6C3A7A5DFE1}"/>
                </a:ext>
              </a:extLst>
            </p:cNvPr>
            <p:cNvSpPr/>
            <p:nvPr/>
          </p:nvSpPr>
          <p:spPr>
            <a:xfrm>
              <a:off x="2178533" y="2446945"/>
              <a:ext cx="53095" cy="53095"/>
            </a:xfrm>
            <a:custGeom>
              <a:avLst/>
              <a:gdLst/>
              <a:ahLst/>
              <a:cxnLst/>
              <a:rect l="l" t="t" r="r" b="b"/>
              <a:pathLst>
                <a:path w="2241" h="2241" extrusionOk="0">
                  <a:moveTo>
                    <a:pt x="2017" y="0"/>
                  </a:moveTo>
                  <a:cubicBezTo>
                    <a:pt x="1452" y="556"/>
                    <a:pt x="780" y="896"/>
                    <a:pt x="1" y="1120"/>
                  </a:cubicBezTo>
                  <a:lnTo>
                    <a:pt x="1" y="2241"/>
                  </a:lnTo>
                  <a:cubicBezTo>
                    <a:pt x="780" y="2017"/>
                    <a:pt x="1569" y="1569"/>
                    <a:pt x="2241" y="1120"/>
                  </a:cubicBezTo>
                  <a:cubicBezTo>
                    <a:pt x="2241" y="896"/>
                    <a:pt x="2124" y="556"/>
                    <a:pt x="2124" y="332"/>
                  </a:cubicBezTo>
                  <a:lnTo>
                    <a:pt x="2124" y="224"/>
                  </a:lnTo>
                  <a:cubicBezTo>
                    <a:pt x="2017" y="108"/>
                    <a:pt x="2017" y="108"/>
                    <a:pt x="201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747;p64">
              <a:extLst>
                <a:ext uri="{FF2B5EF4-FFF2-40B4-BE49-F238E27FC236}">
                  <a16:creationId xmlns:a16="http://schemas.microsoft.com/office/drawing/2014/main" id="{6445AD6A-32DA-4291-8838-E6BF8B2A6D16}"/>
                </a:ext>
              </a:extLst>
            </p:cNvPr>
            <p:cNvSpPr/>
            <p:nvPr/>
          </p:nvSpPr>
          <p:spPr>
            <a:xfrm>
              <a:off x="2069640" y="2462866"/>
              <a:ext cx="2772" cy="23811"/>
            </a:xfrm>
            <a:custGeom>
              <a:avLst/>
              <a:gdLst/>
              <a:ahLst/>
              <a:cxnLst/>
              <a:rect l="l" t="t" r="r" b="b"/>
              <a:pathLst>
                <a:path w="117" h="1005" extrusionOk="0">
                  <a:moveTo>
                    <a:pt x="117" y="0"/>
                  </a:moveTo>
                  <a:cubicBezTo>
                    <a:pt x="117" y="224"/>
                    <a:pt x="117" y="672"/>
                    <a:pt x="0" y="1004"/>
                  </a:cubicBezTo>
                  <a:lnTo>
                    <a:pt x="0" y="1004"/>
                  </a:lnTo>
                  <a:cubicBezTo>
                    <a:pt x="117" y="672"/>
                    <a:pt x="117" y="224"/>
                    <a:pt x="117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48;p64">
              <a:extLst>
                <a:ext uri="{FF2B5EF4-FFF2-40B4-BE49-F238E27FC236}">
                  <a16:creationId xmlns:a16="http://schemas.microsoft.com/office/drawing/2014/main" id="{818E3594-3007-4413-AF99-442C24CED434}"/>
                </a:ext>
              </a:extLst>
            </p:cNvPr>
            <p:cNvSpPr/>
            <p:nvPr/>
          </p:nvSpPr>
          <p:spPr>
            <a:xfrm>
              <a:off x="2069640" y="2462866"/>
              <a:ext cx="55843" cy="39732"/>
            </a:xfrm>
            <a:custGeom>
              <a:avLst/>
              <a:gdLst/>
              <a:ahLst/>
              <a:cxnLst/>
              <a:rect l="l" t="t" r="r" b="b"/>
              <a:pathLst>
                <a:path w="2357" h="1677" extrusionOk="0">
                  <a:moveTo>
                    <a:pt x="117" y="0"/>
                  </a:moveTo>
                  <a:cubicBezTo>
                    <a:pt x="117" y="224"/>
                    <a:pt x="117" y="672"/>
                    <a:pt x="0" y="1004"/>
                  </a:cubicBezTo>
                  <a:cubicBezTo>
                    <a:pt x="672" y="1345"/>
                    <a:pt x="1344" y="1569"/>
                    <a:pt x="2133" y="1676"/>
                  </a:cubicBezTo>
                  <a:cubicBezTo>
                    <a:pt x="2240" y="1345"/>
                    <a:pt x="2240" y="1004"/>
                    <a:pt x="2357" y="672"/>
                  </a:cubicBezTo>
                  <a:cubicBezTo>
                    <a:pt x="1461" y="672"/>
                    <a:pt x="789" y="332"/>
                    <a:pt x="11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49;p64">
              <a:extLst>
                <a:ext uri="{FF2B5EF4-FFF2-40B4-BE49-F238E27FC236}">
                  <a16:creationId xmlns:a16="http://schemas.microsoft.com/office/drawing/2014/main" id="{8BCF0D31-E20F-4005-A671-B91CE88C8012}"/>
                </a:ext>
              </a:extLst>
            </p:cNvPr>
            <p:cNvSpPr/>
            <p:nvPr/>
          </p:nvSpPr>
          <p:spPr>
            <a:xfrm>
              <a:off x="2016544" y="2253113"/>
              <a:ext cx="244175" cy="228254"/>
            </a:xfrm>
            <a:custGeom>
              <a:avLst/>
              <a:gdLst/>
              <a:ahLst/>
              <a:cxnLst/>
              <a:rect l="l" t="t" r="r" b="b"/>
              <a:pathLst>
                <a:path w="10306" h="9634" extrusionOk="0">
                  <a:moveTo>
                    <a:pt x="5153" y="1"/>
                  </a:moveTo>
                  <a:cubicBezTo>
                    <a:pt x="2241" y="1"/>
                    <a:pt x="1" y="2133"/>
                    <a:pt x="1" y="4821"/>
                  </a:cubicBezTo>
                  <a:cubicBezTo>
                    <a:pt x="1" y="7393"/>
                    <a:pt x="2241" y="9633"/>
                    <a:pt x="5153" y="9633"/>
                  </a:cubicBezTo>
                  <a:cubicBezTo>
                    <a:pt x="8065" y="9633"/>
                    <a:pt x="10305" y="7393"/>
                    <a:pt x="10305" y="4821"/>
                  </a:cubicBezTo>
                  <a:cubicBezTo>
                    <a:pt x="10305" y="2133"/>
                    <a:pt x="8065" y="1"/>
                    <a:pt x="51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50;p64">
              <a:extLst>
                <a:ext uri="{FF2B5EF4-FFF2-40B4-BE49-F238E27FC236}">
                  <a16:creationId xmlns:a16="http://schemas.microsoft.com/office/drawing/2014/main" id="{10EF06FE-716D-46D9-9E74-89B78C307ED2}"/>
                </a:ext>
              </a:extLst>
            </p:cNvPr>
            <p:cNvSpPr/>
            <p:nvPr/>
          </p:nvSpPr>
          <p:spPr>
            <a:xfrm>
              <a:off x="2019317" y="2319571"/>
              <a:ext cx="15945" cy="106166"/>
            </a:xfrm>
            <a:custGeom>
              <a:avLst/>
              <a:gdLst/>
              <a:ahLst/>
              <a:cxnLst/>
              <a:rect l="l" t="t" r="r" b="b"/>
              <a:pathLst>
                <a:path w="673" h="4481" extrusionOk="0">
                  <a:moveTo>
                    <a:pt x="0" y="2912"/>
                  </a:moveTo>
                  <a:lnTo>
                    <a:pt x="0" y="2912"/>
                  </a:lnTo>
                  <a:cubicBezTo>
                    <a:pt x="108" y="3468"/>
                    <a:pt x="332" y="4032"/>
                    <a:pt x="672" y="4480"/>
                  </a:cubicBezTo>
                  <a:lnTo>
                    <a:pt x="672" y="4480"/>
                  </a:lnTo>
                  <a:cubicBezTo>
                    <a:pt x="332" y="4032"/>
                    <a:pt x="108" y="3468"/>
                    <a:pt x="0" y="2912"/>
                  </a:cubicBezTo>
                  <a:close/>
                  <a:moveTo>
                    <a:pt x="332" y="0"/>
                  </a:moveTo>
                  <a:cubicBezTo>
                    <a:pt x="224" y="224"/>
                    <a:pt x="108" y="332"/>
                    <a:pt x="108" y="556"/>
                  </a:cubicBezTo>
                  <a:lnTo>
                    <a:pt x="108" y="556"/>
                  </a:lnTo>
                  <a:cubicBezTo>
                    <a:pt x="108" y="332"/>
                    <a:pt x="224" y="224"/>
                    <a:pt x="332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51;p64">
              <a:extLst>
                <a:ext uri="{FF2B5EF4-FFF2-40B4-BE49-F238E27FC236}">
                  <a16:creationId xmlns:a16="http://schemas.microsoft.com/office/drawing/2014/main" id="{BFCC953B-3982-4E6A-A78C-ADAB27E12F41}"/>
                </a:ext>
              </a:extLst>
            </p:cNvPr>
            <p:cNvSpPr/>
            <p:nvPr/>
          </p:nvSpPr>
          <p:spPr>
            <a:xfrm>
              <a:off x="2035238" y="242571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52;p64">
              <a:extLst>
                <a:ext uri="{FF2B5EF4-FFF2-40B4-BE49-F238E27FC236}">
                  <a16:creationId xmlns:a16="http://schemas.microsoft.com/office/drawing/2014/main" id="{AA8910D7-8F44-4923-8364-7F5C5DD2DF94}"/>
                </a:ext>
              </a:extLst>
            </p:cNvPr>
            <p:cNvSpPr/>
            <p:nvPr/>
          </p:nvSpPr>
          <p:spPr>
            <a:xfrm>
              <a:off x="2019317" y="2388565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53;p64">
              <a:extLst>
                <a:ext uri="{FF2B5EF4-FFF2-40B4-BE49-F238E27FC236}">
                  <a16:creationId xmlns:a16="http://schemas.microsoft.com/office/drawing/2014/main" id="{B555C940-2B77-4346-B899-B2E4BA21ECF1}"/>
                </a:ext>
              </a:extLst>
            </p:cNvPr>
            <p:cNvSpPr/>
            <p:nvPr/>
          </p:nvSpPr>
          <p:spPr>
            <a:xfrm>
              <a:off x="2035238" y="2425716"/>
              <a:ext cx="24" cy="2559"/>
            </a:xfrm>
            <a:custGeom>
              <a:avLst/>
              <a:gdLst/>
              <a:ahLst/>
              <a:cxnLst/>
              <a:rect l="l" t="t" r="r" b="b"/>
              <a:pathLst>
                <a:path w="1" h="108" extrusionOk="0">
                  <a:moveTo>
                    <a:pt x="0" y="0"/>
                  </a:moveTo>
                  <a:lnTo>
                    <a:pt x="0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54;p64">
              <a:extLst>
                <a:ext uri="{FF2B5EF4-FFF2-40B4-BE49-F238E27FC236}">
                  <a16:creationId xmlns:a16="http://schemas.microsoft.com/office/drawing/2014/main" id="{AFF3F2F5-83BC-4B7F-9E7C-5A8F31671572}"/>
                </a:ext>
              </a:extLst>
            </p:cNvPr>
            <p:cNvSpPr/>
            <p:nvPr/>
          </p:nvSpPr>
          <p:spPr>
            <a:xfrm>
              <a:off x="2021852" y="233272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55;p64">
              <a:extLst>
                <a:ext uri="{FF2B5EF4-FFF2-40B4-BE49-F238E27FC236}">
                  <a16:creationId xmlns:a16="http://schemas.microsoft.com/office/drawing/2014/main" id="{45EE193A-FD7D-4749-825F-E4EDDF1DB91A}"/>
                </a:ext>
              </a:extLst>
            </p:cNvPr>
            <p:cNvSpPr/>
            <p:nvPr/>
          </p:nvSpPr>
          <p:spPr>
            <a:xfrm>
              <a:off x="2016544" y="2332721"/>
              <a:ext cx="5331" cy="55867"/>
            </a:xfrm>
            <a:custGeom>
              <a:avLst/>
              <a:gdLst/>
              <a:ahLst/>
              <a:cxnLst/>
              <a:rect l="l" t="t" r="r" b="b"/>
              <a:pathLst>
                <a:path w="225" h="2358" extrusionOk="0">
                  <a:moveTo>
                    <a:pt x="225" y="1"/>
                  </a:moveTo>
                  <a:lnTo>
                    <a:pt x="225" y="1"/>
                  </a:lnTo>
                  <a:cubicBezTo>
                    <a:pt x="1" y="449"/>
                    <a:pt x="1" y="897"/>
                    <a:pt x="1" y="1461"/>
                  </a:cubicBezTo>
                  <a:cubicBezTo>
                    <a:pt x="1" y="1685"/>
                    <a:pt x="1" y="2017"/>
                    <a:pt x="117" y="2357"/>
                  </a:cubicBezTo>
                  <a:lnTo>
                    <a:pt x="117" y="2357"/>
                  </a:lnTo>
                  <a:cubicBezTo>
                    <a:pt x="1" y="2017"/>
                    <a:pt x="1" y="1685"/>
                    <a:pt x="1" y="1461"/>
                  </a:cubicBezTo>
                  <a:cubicBezTo>
                    <a:pt x="1" y="897"/>
                    <a:pt x="1" y="449"/>
                    <a:pt x="225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56;p64">
              <a:extLst>
                <a:ext uri="{FF2B5EF4-FFF2-40B4-BE49-F238E27FC236}">
                  <a16:creationId xmlns:a16="http://schemas.microsoft.com/office/drawing/2014/main" id="{0E4AFE01-BC05-491E-ADA6-1C7FF6AC8A6E}"/>
                </a:ext>
              </a:extLst>
            </p:cNvPr>
            <p:cNvSpPr/>
            <p:nvPr/>
          </p:nvSpPr>
          <p:spPr>
            <a:xfrm>
              <a:off x="2035238" y="2428251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757;p64">
              <a:extLst>
                <a:ext uri="{FF2B5EF4-FFF2-40B4-BE49-F238E27FC236}">
                  <a16:creationId xmlns:a16="http://schemas.microsoft.com/office/drawing/2014/main" id="{54A8C1DB-0F5C-4EB7-8E04-EAE2E22DE566}"/>
                </a:ext>
              </a:extLst>
            </p:cNvPr>
            <p:cNvSpPr/>
            <p:nvPr/>
          </p:nvSpPr>
          <p:spPr>
            <a:xfrm>
              <a:off x="2016544" y="2319571"/>
              <a:ext cx="103631" cy="159237"/>
            </a:xfrm>
            <a:custGeom>
              <a:avLst/>
              <a:gdLst/>
              <a:ahLst/>
              <a:cxnLst/>
              <a:rect l="l" t="t" r="r" b="b"/>
              <a:pathLst>
                <a:path w="4374" h="6721" extrusionOk="0">
                  <a:moveTo>
                    <a:pt x="449" y="0"/>
                  </a:moveTo>
                  <a:cubicBezTo>
                    <a:pt x="341" y="224"/>
                    <a:pt x="225" y="332"/>
                    <a:pt x="225" y="556"/>
                  </a:cubicBezTo>
                  <a:cubicBezTo>
                    <a:pt x="1" y="1004"/>
                    <a:pt x="1" y="1452"/>
                    <a:pt x="1" y="2016"/>
                  </a:cubicBezTo>
                  <a:cubicBezTo>
                    <a:pt x="1" y="2240"/>
                    <a:pt x="1" y="2572"/>
                    <a:pt x="117" y="2912"/>
                  </a:cubicBezTo>
                  <a:cubicBezTo>
                    <a:pt x="225" y="3468"/>
                    <a:pt x="449" y="4032"/>
                    <a:pt x="789" y="4480"/>
                  </a:cubicBezTo>
                  <a:lnTo>
                    <a:pt x="789" y="4588"/>
                  </a:lnTo>
                  <a:cubicBezTo>
                    <a:pt x="1569" y="5708"/>
                    <a:pt x="2913" y="6496"/>
                    <a:pt x="4374" y="6720"/>
                  </a:cubicBezTo>
                  <a:cubicBezTo>
                    <a:pt x="2017" y="5152"/>
                    <a:pt x="2806" y="2016"/>
                    <a:pt x="3137" y="556"/>
                  </a:cubicBezTo>
                  <a:cubicBezTo>
                    <a:pt x="2134" y="448"/>
                    <a:pt x="1237" y="332"/>
                    <a:pt x="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758;p64">
              <a:extLst>
                <a:ext uri="{FF2B5EF4-FFF2-40B4-BE49-F238E27FC236}">
                  <a16:creationId xmlns:a16="http://schemas.microsoft.com/office/drawing/2014/main" id="{5B141217-E6ED-428C-BA0B-A4AF61F38201}"/>
                </a:ext>
              </a:extLst>
            </p:cNvPr>
            <p:cNvSpPr/>
            <p:nvPr/>
          </p:nvSpPr>
          <p:spPr>
            <a:xfrm>
              <a:off x="1913172" y="2005333"/>
              <a:ext cx="191080" cy="180513"/>
            </a:xfrm>
            <a:custGeom>
              <a:avLst/>
              <a:gdLst/>
              <a:ahLst/>
              <a:cxnLst/>
              <a:rect l="l" t="t" r="r" b="b"/>
              <a:pathLst>
                <a:path w="8065" h="7619" extrusionOk="0">
                  <a:moveTo>
                    <a:pt x="2042" y="0"/>
                  </a:moveTo>
                  <a:cubicBezTo>
                    <a:pt x="1803" y="0"/>
                    <a:pt x="1569" y="16"/>
                    <a:pt x="1344" y="46"/>
                  </a:cubicBezTo>
                  <a:cubicBezTo>
                    <a:pt x="896" y="46"/>
                    <a:pt x="556" y="378"/>
                    <a:pt x="448" y="719"/>
                  </a:cubicBezTo>
                  <a:cubicBezTo>
                    <a:pt x="0" y="2394"/>
                    <a:pt x="108" y="4634"/>
                    <a:pt x="2016" y="6426"/>
                  </a:cubicBezTo>
                  <a:cubicBezTo>
                    <a:pt x="2931" y="7286"/>
                    <a:pt x="3788" y="7618"/>
                    <a:pt x="4540" y="7618"/>
                  </a:cubicBezTo>
                  <a:cubicBezTo>
                    <a:pt x="5262" y="7618"/>
                    <a:pt x="5889" y="7313"/>
                    <a:pt x="6380" y="6874"/>
                  </a:cubicBezTo>
                  <a:cubicBezTo>
                    <a:pt x="7393" y="5978"/>
                    <a:pt x="8065" y="4634"/>
                    <a:pt x="6604" y="2511"/>
                  </a:cubicBezTo>
                  <a:cubicBezTo>
                    <a:pt x="5348" y="665"/>
                    <a:pt x="3581" y="0"/>
                    <a:pt x="20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759;p64">
              <a:extLst>
                <a:ext uri="{FF2B5EF4-FFF2-40B4-BE49-F238E27FC236}">
                  <a16:creationId xmlns:a16="http://schemas.microsoft.com/office/drawing/2014/main" id="{27BAB872-C989-46D8-9380-695BB7230780}"/>
                </a:ext>
              </a:extLst>
            </p:cNvPr>
            <p:cNvSpPr/>
            <p:nvPr/>
          </p:nvSpPr>
          <p:spPr>
            <a:xfrm>
              <a:off x="1913172" y="2030210"/>
              <a:ext cx="140544" cy="155162"/>
            </a:xfrm>
            <a:custGeom>
              <a:avLst/>
              <a:gdLst/>
              <a:ahLst/>
              <a:cxnLst/>
              <a:rect l="l" t="t" r="r" b="b"/>
              <a:pathLst>
                <a:path w="5932" h="6549" extrusionOk="0">
                  <a:moveTo>
                    <a:pt x="448" y="0"/>
                  </a:moveTo>
                  <a:lnTo>
                    <a:pt x="448" y="0"/>
                  </a:lnTo>
                  <a:cubicBezTo>
                    <a:pt x="0" y="1568"/>
                    <a:pt x="224" y="3584"/>
                    <a:pt x="2016" y="5376"/>
                  </a:cubicBezTo>
                  <a:cubicBezTo>
                    <a:pt x="2938" y="6235"/>
                    <a:pt x="3782" y="6548"/>
                    <a:pt x="4525" y="6548"/>
                  </a:cubicBezTo>
                  <a:cubicBezTo>
                    <a:pt x="5047" y="6548"/>
                    <a:pt x="5518" y="6394"/>
                    <a:pt x="5932" y="6165"/>
                  </a:cubicBezTo>
                  <a:cubicBezTo>
                    <a:pt x="5260" y="1461"/>
                    <a:pt x="2240" y="224"/>
                    <a:pt x="448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760;p64">
              <a:extLst>
                <a:ext uri="{FF2B5EF4-FFF2-40B4-BE49-F238E27FC236}">
                  <a16:creationId xmlns:a16="http://schemas.microsoft.com/office/drawing/2014/main" id="{A15B52E3-39B2-4BD6-BBD5-85012E45B710}"/>
                </a:ext>
              </a:extLst>
            </p:cNvPr>
            <p:cNvSpPr/>
            <p:nvPr/>
          </p:nvSpPr>
          <p:spPr>
            <a:xfrm>
              <a:off x="2173226" y="2005333"/>
              <a:ext cx="191104" cy="180513"/>
            </a:xfrm>
            <a:custGeom>
              <a:avLst/>
              <a:gdLst/>
              <a:ahLst/>
              <a:cxnLst/>
              <a:rect l="l" t="t" r="r" b="b"/>
              <a:pathLst>
                <a:path w="8066" h="7619" extrusionOk="0">
                  <a:moveTo>
                    <a:pt x="6021" y="0"/>
                  </a:moveTo>
                  <a:cubicBezTo>
                    <a:pt x="4478" y="0"/>
                    <a:pt x="2717" y="665"/>
                    <a:pt x="1452" y="2511"/>
                  </a:cubicBezTo>
                  <a:cubicBezTo>
                    <a:pt x="1" y="4634"/>
                    <a:pt x="673" y="5978"/>
                    <a:pt x="1676" y="6874"/>
                  </a:cubicBezTo>
                  <a:cubicBezTo>
                    <a:pt x="2172" y="7313"/>
                    <a:pt x="2801" y="7618"/>
                    <a:pt x="3524" y="7618"/>
                  </a:cubicBezTo>
                  <a:cubicBezTo>
                    <a:pt x="4278" y="7618"/>
                    <a:pt x="5134" y="7286"/>
                    <a:pt x="6049" y="6426"/>
                  </a:cubicBezTo>
                  <a:cubicBezTo>
                    <a:pt x="7949" y="4634"/>
                    <a:pt x="8065" y="2394"/>
                    <a:pt x="7617" y="719"/>
                  </a:cubicBezTo>
                  <a:cubicBezTo>
                    <a:pt x="7501" y="378"/>
                    <a:pt x="7169" y="46"/>
                    <a:pt x="6721" y="46"/>
                  </a:cubicBezTo>
                  <a:cubicBezTo>
                    <a:pt x="6495" y="16"/>
                    <a:pt x="6260" y="0"/>
                    <a:pt x="602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761;p64">
              <a:extLst>
                <a:ext uri="{FF2B5EF4-FFF2-40B4-BE49-F238E27FC236}">
                  <a16:creationId xmlns:a16="http://schemas.microsoft.com/office/drawing/2014/main" id="{8CBC01EE-D601-49B1-BF6B-033AF8008763}"/>
                </a:ext>
              </a:extLst>
            </p:cNvPr>
            <p:cNvSpPr/>
            <p:nvPr/>
          </p:nvSpPr>
          <p:spPr>
            <a:xfrm>
              <a:off x="2223549" y="2030210"/>
              <a:ext cx="140781" cy="155162"/>
            </a:xfrm>
            <a:custGeom>
              <a:avLst/>
              <a:gdLst/>
              <a:ahLst/>
              <a:cxnLst/>
              <a:rect l="l" t="t" r="r" b="b"/>
              <a:pathLst>
                <a:path w="5942" h="6549" extrusionOk="0">
                  <a:moveTo>
                    <a:pt x="5493" y="0"/>
                  </a:moveTo>
                  <a:cubicBezTo>
                    <a:pt x="3701" y="224"/>
                    <a:pt x="672" y="1461"/>
                    <a:pt x="0" y="6165"/>
                  </a:cubicBezTo>
                  <a:cubicBezTo>
                    <a:pt x="418" y="6394"/>
                    <a:pt x="892" y="6548"/>
                    <a:pt x="1414" y="6548"/>
                  </a:cubicBezTo>
                  <a:cubicBezTo>
                    <a:pt x="2159" y="6548"/>
                    <a:pt x="3004" y="6235"/>
                    <a:pt x="3925" y="5376"/>
                  </a:cubicBezTo>
                  <a:cubicBezTo>
                    <a:pt x="5717" y="3584"/>
                    <a:pt x="5941" y="1568"/>
                    <a:pt x="5493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762;p64">
              <a:extLst>
                <a:ext uri="{FF2B5EF4-FFF2-40B4-BE49-F238E27FC236}">
                  <a16:creationId xmlns:a16="http://schemas.microsoft.com/office/drawing/2014/main" id="{634640F9-8CD2-49FA-87B3-F325BB5DAA33}"/>
                </a:ext>
              </a:extLst>
            </p:cNvPr>
            <p:cNvSpPr/>
            <p:nvPr/>
          </p:nvSpPr>
          <p:spPr>
            <a:xfrm>
              <a:off x="1929094" y="2024903"/>
              <a:ext cx="419310" cy="310609"/>
            </a:xfrm>
            <a:custGeom>
              <a:avLst/>
              <a:gdLst/>
              <a:ahLst/>
              <a:cxnLst/>
              <a:rect l="l" t="t" r="r" b="b"/>
              <a:pathLst>
                <a:path w="17698" h="13110" extrusionOk="0">
                  <a:moveTo>
                    <a:pt x="8844" y="0"/>
                  </a:moveTo>
                  <a:cubicBezTo>
                    <a:pt x="3916" y="0"/>
                    <a:pt x="0" y="3253"/>
                    <a:pt x="0" y="7285"/>
                  </a:cubicBezTo>
                  <a:cubicBezTo>
                    <a:pt x="0" y="11425"/>
                    <a:pt x="3916" y="13109"/>
                    <a:pt x="8844" y="13109"/>
                  </a:cubicBezTo>
                  <a:cubicBezTo>
                    <a:pt x="13772" y="13109"/>
                    <a:pt x="17697" y="11425"/>
                    <a:pt x="17697" y="7285"/>
                  </a:cubicBezTo>
                  <a:cubicBezTo>
                    <a:pt x="17697" y="3253"/>
                    <a:pt x="13772" y="0"/>
                    <a:pt x="884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763;p64">
              <a:extLst>
                <a:ext uri="{FF2B5EF4-FFF2-40B4-BE49-F238E27FC236}">
                  <a16:creationId xmlns:a16="http://schemas.microsoft.com/office/drawing/2014/main" id="{9D536872-F2F5-484C-BF73-8D3A2DCD3DFE}"/>
                </a:ext>
              </a:extLst>
            </p:cNvPr>
            <p:cNvSpPr/>
            <p:nvPr/>
          </p:nvSpPr>
          <p:spPr>
            <a:xfrm>
              <a:off x="1929094" y="2024903"/>
              <a:ext cx="419310" cy="310609"/>
            </a:xfrm>
            <a:custGeom>
              <a:avLst/>
              <a:gdLst/>
              <a:ahLst/>
              <a:cxnLst/>
              <a:rect l="l" t="t" r="r" b="b"/>
              <a:pathLst>
                <a:path w="17698" h="13110" extrusionOk="0">
                  <a:moveTo>
                    <a:pt x="8844" y="0"/>
                  </a:moveTo>
                  <a:cubicBezTo>
                    <a:pt x="3916" y="0"/>
                    <a:pt x="0" y="3253"/>
                    <a:pt x="0" y="7285"/>
                  </a:cubicBezTo>
                  <a:cubicBezTo>
                    <a:pt x="0" y="11425"/>
                    <a:pt x="3916" y="13109"/>
                    <a:pt x="8844" y="13109"/>
                  </a:cubicBezTo>
                  <a:cubicBezTo>
                    <a:pt x="13772" y="13109"/>
                    <a:pt x="17697" y="11425"/>
                    <a:pt x="17697" y="7285"/>
                  </a:cubicBezTo>
                  <a:cubicBezTo>
                    <a:pt x="17697" y="3253"/>
                    <a:pt x="13772" y="0"/>
                    <a:pt x="8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764;p64">
              <a:extLst>
                <a:ext uri="{FF2B5EF4-FFF2-40B4-BE49-F238E27FC236}">
                  <a16:creationId xmlns:a16="http://schemas.microsoft.com/office/drawing/2014/main" id="{447CFA31-F51D-4C11-974A-68D63C959CC6}"/>
                </a:ext>
              </a:extLst>
            </p:cNvPr>
            <p:cNvSpPr/>
            <p:nvPr/>
          </p:nvSpPr>
          <p:spPr>
            <a:xfrm>
              <a:off x="2284701" y="2265457"/>
              <a:ext cx="111473" cy="78635"/>
            </a:xfrm>
            <a:custGeom>
              <a:avLst/>
              <a:gdLst/>
              <a:ahLst/>
              <a:cxnLst/>
              <a:rect l="l" t="t" r="r" b="b"/>
              <a:pathLst>
                <a:path w="4705" h="3319" extrusionOk="0">
                  <a:moveTo>
                    <a:pt x="3654" y="0"/>
                  </a:moveTo>
                  <a:cubicBezTo>
                    <a:pt x="3588" y="0"/>
                    <a:pt x="3524" y="15"/>
                    <a:pt x="3468" y="44"/>
                  </a:cubicBezTo>
                  <a:lnTo>
                    <a:pt x="448" y="1164"/>
                  </a:lnTo>
                  <a:cubicBezTo>
                    <a:pt x="108" y="1272"/>
                    <a:pt x="0" y="1612"/>
                    <a:pt x="108" y="1836"/>
                  </a:cubicBezTo>
                  <a:lnTo>
                    <a:pt x="448" y="2840"/>
                  </a:lnTo>
                  <a:cubicBezTo>
                    <a:pt x="536" y="3118"/>
                    <a:pt x="780" y="3319"/>
                    <a:pt x="1047" y="3319"/>
                  </a:cubicBezTo>
                  <a:cubicBezTo>
                    <a:pt x="1107" y="3319"/>
                    <a:pt x="1167" y="3309"/>
                    <a:pt x="1228" y="3288"/>
                  </a:cubicBezTo>
                  <a:lnTo>
                    <a:pt x="4256" y="2168"/>
                  </a:lnTo>
                  <a:cubicBezTo>
                    <a:pt x="4480" y="2060"/>
                    <a:pt x="4704" y="1720"/>
                    <a:pt x="4588" y="1388"/>
                  </a:cubicBezTo>
                  <a:lnTo>
                    <a:pt x="4140" y="376"/>
                  </a:lnTo>
                  <a:cubicBezTo>
                    <a:pt x="4059" y="128"/>
                    <a:pt x="3849" y="0"/>
                    <a:pt x="36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765;p64">
              <a:extLst>
                <a:ext uri="{FF2B5EF4-FFF2-40B4-BE49-F238E27FC236}">
                  <a16:creationId xmlns:a16="http://schemas.microsoft.com/office/drawing/2014/main" id="{A121BF73-589C-429F-9590-A2135D916711}"/>
                </a:ext>
              </a:extLst>
            </p:cNvPr>
            <p:cNvSpPr/>
            <p:nvPr/>
          </p:nvSpPr>
          <p:spPr>
            <a:xfrm>
              <a:off x="1929094" y="2173505"/>
              <a:ext cx="2559" cy="29308"/>
            </a:xfrm>
            <a:custGeom>
              <a:avLst/>
              <a:gdLst/>
              <a:ahLst/>
              <a:cxnLst/>
              <a:rect l="l" t="t" r="r" b="b"/>
              <a:pathLst>
                <a:path w="108" h="1237" extrusionOk="0">
                  <a:moveTo>
                    <a:pt x="0" y="1237"/>
                  </a:move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0" y="1120"/>
                  </a:moveTo>
                  <a:lnTo>
                    <a:pt x="0" y="1237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896"/>
                  </a:moveTo>
                  <a:lnTo>
                    <a:pt x="0" y="1013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672"/>
                  </a:moveTo>
                  <a:lnTo>
                    <a:pt x="0" y="789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565"/>
                  </a:moveTo>
                  <a:lnTo>
                    <a:pt x="0" y="672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448"/>
                  </a:moveTo>
                  <a:lnTo>
                    <a:pt x="0" y="565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108" y="448"/>
                  </a:moveTo>
                  <a:lnTo>
                    <a:pt x="0" y="448"/>
                  </a:lnTo>
                  <a:lnTo>
                    <a:pt x="108" y="448"/>
                  </a:lnTo>
                  <a:close/>
                  <a:moveTo>
                    <a:pt x="108" y="448"/>
                  </a:moveTo>
                  <a:lnTo>
                    <a:pt x="108" y="448"/>
                  </a:lnTo>
                  <a:lnTo>
                    <a:pt x="108" y="448"/>
                  </a:lnTo>
                  <a:close/>
                  <a:moveTo>
                    <a:pt x="108" y="448"/>
                  </a:moveTo>
                  <a:lnTo>
                    <a:pt x="108" y="448"/>
                  </a:lnTo>
                  <a:lnTo>
                    <a:pt x="108" y="448"/>
                  </a:lnTo>
                  <a:close/>
                  <a:moveTo>
                    <a:pt x="108" y="341"/>
                  </a:moveTo>
                  <a:lnTo>
                    <a:pt x="108" y="448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4"/>
                  </a:moveTo>
                  <a:lnTo>
                    <a:pt x="108" y="341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766;p64">
              <a:extLst>
                <a:ext uri="{FF2B5EF4-FFF2-40B4-BE49-F238E27FC236}">
                  <a16:creationId xmlns:a16="http://schemas.microsoft.com/office/drawing/2014/main" id="{57D33649-BE98-46CF-8D2E-D85AA84D0A51}"/>
                </a:ext>
              </a:extLst>
            </p:cNvPr>
            <p:cNvSpPr/>
            <p:nvPr/>
          </p:nvSpPr>
          <p:spPr>
            <a:xfrm>
              <a:off x="1929094" y="2051439"/>
              <a:ext cx="161796" cy="281301"/>
            </a:xfrm>
            <a:custGeom>
              <a:avLst/>
              <a:gdLst/>
              <a:ahLst/>
              <a:cxnLst/>
              <a:rect l="l" t="t" r="r" b="b"/>
              <a:pathLst>
                <a:path w="6829" h="11873" extrusionOk="0">
                  <a:moveTo>
                    <a:pt x="4140" y="0"/>
                  </a:moveTo>
                  <a:lnTo>
                    <a:pt x="4140" y="0"/>
                  </a:lnTo>
                  <a:cubicBezTo>
                    <a:pt x="2016" y="1120"/>
                    <a:pt x="448" y="3029"/>
                    <a:pt x="108" y="5152"/>
                  </a:cubicBezTo>
                  <a:lnTo>
                    <a:pt x="108" y="5269"/>
                  </a:lnTo>
                  <a:lnTo>
                    <a:pt x="108" y="5376"/>
                  </a:lnTo>
                  <a:lnTo>
                    <a:pt x="108" y="5493"/>
                  </a:lnTo>
                  <a:lnTo>
                    <a:pt x="108" y="5600"/>
                  </a:lnTo>
                  <a:lnTo>
                    <a:pt x="0" y="5600"/>
                  </a:lnTo>
                  <a:lnTo>
                    <a:pt x="0" y="5717"/>
                  </a:lnTo>
                  <a:lnTo>
                    <a:pt x="0" y="5824"/>
                  </a:lnTo>
                  <a:lnTo>
                    <a:pt x="0" y="5941"/>
                  </a:lnTo>
                  <a:lnTo>
                    <a:pt x="0" y="6048"/>
                  </a:lnTo>
                  <a:lnTo>
                    <a:pt x="0" y="6165"/>
                  </a:lnTo>
                  <a:lnTo>
                    <a:pt x="0" y="6272"/>
                  </a:lnTo>
                  <a:lnTo>
                    <a:pt x="0" y="6389"/>
                  </a:lnTo>
                  <a:cubicBezTo>
                    <a:pt x="108" y="9749"/>
                    <a:pt x="3020" y="11541"/>
                    <a:pt x="6828" y="11873"/>
                  </a:cubicBezTo>
                  <a:cubicBezTo>
                    <a:pt x="1228" y="8513"/>
                    <a:pt x="2016" y="4032"/>
                    <a:pt x="4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767;p64">
              <a:extLst>
                <a:ext uri="{FF2B5EF4-FFF2-40B4-BE49-F238E27FC236}">
                  <a16:creationId xmlns:a16="http://schemas.microsoft.com/office/drawing/2014/main" id="{DE747EF1-ED36-4EBB-8667-5F40302FF924}"/>
                </a:ext>
              </a:extLst>
            </p:cNvPr>
            <p:cNvSpPr/>
            <p:nvPr/>
          </p:nvSpPr>
          <p:spPr>
            <a:xfrm>
              <a:off x="1998088" y="2173505"/>
              <a:ext cx="76882" cy="58402"/>
            </a:xfrm>
            <a:custGeom>
              <a:avLst/>
              <a:gdLst/>
              <a:ahLst/>
              <a:cxnLst/>
              <a:rect l="l" t="t" r="r" b="b"/>
              <a:pathLst>
                <a:path w="3245" h="2465" extrusionOk="0">
                  <a:moveTo>
                    <a:pt x="1568" y="0"/>
                  </a:moveTo>
                  <a:cubicBezTo>
                    <a:pt x="672" y="0"/>
                    <a:pt x="0" y="565"/>
                    <a:pt x="0" y="1237"/>
                  </a:cubicBezTo>
                  <a:cubicBezTo>
                    <a:pt x="0" y="1909"/>
                    <a:pt x="672" y="2464"/>
                    <a:pt x="1568" y="2464"/>
                  </a:cubicBezTo>
                  <a:cubicBezTo>
                    <a:pt x="2464" y="2464"/>
                    <a:pt x="3244" y="1909"/>
                    <a:pt x="3244" y="1237"/>
                  </a:cubicBezTo>
                  <a:cubicBezTo>
                    <a:pt x="3244" y="565"/>
                    <a:pt x="2464" y="0"/>
                    <a:pt x="1568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768;p64">
              <a:extLst>
                <a:ext uri="{FF2B5EF4-FFF2-40B4-BE49-F238E27FC236}">
                  <a16:creationId xmlns:a16="http://schemas.microsoft.com/office/drawing/2014/main" id="{EA1EDA08-20B8-4E91-9DAD-9881080D1FB1}"/>
                </a:ext>
              </a:extLst>
            </p:cNvPr>
            <p:cNvSpPr/>
            <p:nvPr/>
          </p:nvSpPr>
          <p:spPr>
            <a:xfrm>
              <a:off x="2202320" y="2173505"/>
              <a:ext cx="77072" cy="58402"/>
            </a:xfrm>
            <a:custGeom>
              <a:avLst/>
              <a:gdLst/>
              <a:ahLst/>
              <a:cxnLst/>
              <a:rect l="l" t="t" r="r" b="b"/>
              <a:pathLst>
                <a:path w="3253" h="2465" extrusionOk="0">
                  <a:moveTo>
                    <a:pt x="1685" y="0"/>
                  </a:moveTo>
                  <a:cubicBezTo>
                    <a:pt x="789" y="0"/>
                    <a:pt x="0" y="565"/>
                    <a:pt x="0" y="1237"/>
                  </a:cubicBezTo>
                  <a:cubicBezTo>
                    <a:pt x="0" y="1909"/>
                    <a:pt x="789" y="2464"/>
                    <a:pt x="1685" y="2464"/>
                  </a:cubicBezTo>
                  <a:cubicBezTo>
                    <a:pt x="2581" y="2464"/>
                    <a:pt x="3253" y="1909"/>
                    <a:pt x="3253" y="1237"/>
                  </a:cubicBezTo>
                  <a:cubicBezTo>
                    <a:pt x="3253" y="565"/>
                    <a:pt x="2581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769;p64">
              <a:extLst>
                <a:ext uri="{FF2B5EF4-FFF2-40B4-BE49-F238E27FC236}">
                  <a16:creationId xmlns:a16="http://schemas.microsoft.com/office/drawing/2014/main" id="{A1A25828-3C08-4A55-AAA7-72A3D3B82DBB}"/>
                </a:ext>
              </a:extLst>
            </p:cNvPr>
            <p:cNvSpPr/>
            <p:nvPr/>
          </p:nvSpPr>
          <p:spPr>
            <a:xfrm>
              <a:off x="2117405" y="2162890"/>
              <a:ext cx="42481" cy="42481"/>
            </a:xfrm>
            <a:custGeom>
              <a:avLst/>
              <a:gdLst/>
              <a:ahLst/>
              <a:cxnLst/>
              <a:rect l="l" t="t" r="r" b="b"/>
              <a:pathLst>
                <a:path w="1793" h="1793" extrusionOk="0">
                  <a:moveTo>
                    <a:pt x="896" y="0"/>
                  </a:moveTo>
                  <a:cubicBezTo>
                    <a:pt x="448" y="0"/>
                    <a:pt x="0" y="448"/>
                    <a:pt x="0" y="896"/>
                  </a:cubicBezTo>
                  <a:cubicBezTo>
                    <a:pt x="0" y="1344"/>
                    <a:pt x="448" y="1792"/>
                    <a:pt x="896" y="1792"/>
                  </a:cubicBezTo>
                  <a:cubicBezTo>
                    <a:pt x="1344" y="1792"/>
                    <a:pt x="1792" y="1344"/>
                    <a:pt x="1792" y="896"/>
                  </a:cubicBezTo>
                  <a:cubicBezTo>
                    <a:pt x="1792" y="448"/>
                    <a:pt x="1344" y="0"/>
                    <a:pt x="896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770;p64">
              <a:extLst>
                <a:ext uri="{FF2B5EF4-FFF2-40B4-BE49-F238E27FC236}">
                  <a16:creationId xmlns:a16="http://schemas.microsoft.com/office/drawing/2014/main" id="{2BED48AD-C93B-489E-BB6D-48A7FCFA26EB}"/>
                </a:ext>
              </a:extLst>
            </p:cNvPr>
            <p:cNvSpPr/>
            <p:nvPr/>
          </p:nvSpPr>
          <p:spPr>
            <a:xfrm>
              <a:off x="1918480" y="2070109"/>
              <a:ext cx="440538" cy="69016"/>
            </a:xfrm>
            <a:custGeom>
              <a:avLst/>
              <a:gdLst/>
              <a:ahLst/>
              <a:cxnLst/>
              <a:rect l="l" t="t" r="r" b="b"/>
              <a:pathLst>
                <a:path w="18594" h="2913" extrusionOk="0">
                  <a:moveTo>
                    <a:pt x="2016" y="1"/>
                  </a:moveTo>
                  <a:cubicBezTo>
                    <a:pt x="1344" y="1"/>
                    <a:pt x="780" y="449"/>
                    <a:pt x="556" y="1004"/>
                  </a:cubicBezTo>
                  <a:lnTo>
                    <a:pt x="224" y="1793"/>
                  </a:lnTo>
                  <a:cubicBezTo>
                    <a:pt x="0" y="2348"/>
                    <a:pt x="332" y="2913"/>
                    <a:pt x="896" y="2913"/>
                  </a:cubicBezTo>
                  <a:lnTo>
                    <a:pt x="17697" y="2913"/>
                  </a:lnTo>
                  <a:cubicBezTo>
                    <a:pt x="18253" y="2913"/>
                    <a:pt x="18593" y="2348"/>
                    <a:pt x="18369" y="1793"/>
                  </a:cubicBezTo>
                  <a:lnTo>
                    <a:pt x="17805" y="556"/>
                  </a:lnTo>
                  <a:cubicBezTo>
                    <a:pt x="17697" y="225"/>
                    <a:pt x="17473" y="1"/>
                    <a:pt x="17133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771;p64">
              <a:extLst>
                <a:ext uri="{FF2B5EF4-FFF2-40B4-BE49-F238E27FC236}">
                  <a16:creationId xmlns:a16="http://schemas.microsoft.com/office/drawing/2014/main" id="{185EC1AE-E591-41D9-A2C1-543386FD0FC9}"/>
                </a:ext>
              </a:extLst>
            </p:cNvPr>
            <p:cNvSpPr/>
            <p:nvPr/>
          </p:nvSpPr>
          <p:spPr>
            <a:xfrm>
              <a:off x="1918480" y="2104511"/>
              <a:ext cx="440538" cy="34615"/>
            </a:xfrm>
            <a:custGeom>
              <a:avLst/>
              <a:gdLst/>
              <a:ahLst/>
              <a:cxnLst/>
              <a:rect l="l" t="t" r="r" b="b"/>
              <a:pathLst>
                <a:path w="18594" h="1461" extrusionOk="0">
                  <a:moveTo>
                    <a:pt x="332" y="0"/>
                  </a:moveTo>
                  <a:lnTo>
                    <a:pt x="224" y="341"/>
                  </a:lnTo>
                  <a:cubicBezTo>
                    <a:pt x="0" y="896"/>
                    <a:pt x="332" y="1461"/>
                    <a:pt x="896" y="1461"/>
                  </a:cubicBezTo>
                  <a:lnTo>
                    <a:pt x="17697" y="1461"/>
                  </a:lnTo>
                  <a:cubicBezTo>
                    <a:pt x="18253" y="1461"/>
                    <a:pt x="18593" y="896"/>
                    <a:pt x="18369" y="341"/>
                  </a:cubicBezTo>
                  <a:lnTo>
                    <a:pt x="18253" y="0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772;p64">
              <a:extLst>
                <a:ext uri="{FF2B5EF4-FFF2-40B4-BE49-F238E27FC236}">
                  <a16:creationId xmlns:a16="http://schemas.microsoft.com/office/drawing/2014/main" id="{9D4F7F82-F39A-4C24-B3F4-FCDA81C512BE}"/>
                </a:ext>
              </a:extLst>
            </p:cNvPr>
            <p:cNvSpPr/>
            <p:nvPr/>
          </p:nvSpPr>
          <p:spPr>
            <a:xfrm>
              <a:off x="1841407" y="1995382"/>
              <a:ext cx="615673" cy="573643"/>
            </a:xfrm>
            <a:custGeom>
              <a:avLst/>
              <a:gdLst/>
              <a:ahLst/>
              <a:cxnLst/>
              <a:rect l="l" t="t" r="r" b="b"/>
              <a:pathLst>
                <a:path w="25986" h="24212" extrusionOk="0">
                  <a:moveTo>
                    <a:pt x="5050" y="753"/>
                  </a:moveTo>
                  <a:cubicBezTo>
                    <a:pt x="5826" y="753"/>
                    <a:pt x="7066" y="955"/>
                    <a:pt x="8181" y="1811"/>
                  </a:cubicBezTo>
                  <a:cubicBezTo>
                    <a:pt x="7733" y="2035"/>
                    <a:pt x="7285" y="2259"/>
                    <a:pt x="6837" y="2590"/>
                  </a:cubicBezTo>
                  <a:cubicBezTo>
                    <a:pt x="5825" y="1694"/>
                    <a:pt x="4821" y="1363"/>
                    <a:pt x="3925" y="1139"/>
                  </a:cubicBezTo>
                  <a:cubicBezTo>
                    <a:pt x="4033" y="915"/>
                    <a:pt x="4257" y="798"/>
                    <a:pt x="4481" y="798"/>
                  </a:cubicBezTo>
                  <a:cubicBezTo>
                    <a:pt x="4614" y="773"/>
                    <a:pt x="4810" y="753"/>
                    <a:pt x="5050" y="753"/>
                  </a:cubicBezTo>
                  <a:close/>
                  <a:moveTo>
                    <a:pt x="20044" y="753"/>
                  </a:moveTo>
                  <a:cubicBezTo>
                    <a:pt x="20284" y="753"/>
                    <a:pt x="20478" y="773"/>
                    <a:pt x="20610" y="798"/>
                  </a:cubicBezTo>
                  <a:cubicBezTo>
                    <a:pt x="20834" y="798"/>
                    <a:pt x="21058" y="915"/>
                    <a:pt x="21174" y="1139"/>
                  </a:cubicBezTo>
                  <a:cubicBezTo>
                    <a:pt x="20278" y="1363"/>
                    <a:pt x="19266" y="1694"/>
                    <a:pt x="18262" y="2590"/>
                  </a:cubicBezTo>
                  <a:cubicBezTo>
                    <a:pt x="17814" y="2259"/>
                    <a:pt x="17366" y="2035"/>
                    <a:pt x="16918" y="1811"/>
                  </a:cubicBezTo>
                  <a:cubicBezTo>
                    <a:pt x="18026" y="955"/>
                    <a:pt x="19270" y="753"/>
                    <a:pt x="20044" y="753"/>
                  </a:cubicBezTo>
                  <a:close/>
                  <a:moveTo>
                    <a:pt x="12545" y="1694"/>
                  </a:moveTo>
                  <a:cubicBezTo>
                    <a:pt x="14230" y="1694"/>
                    <a:pt x="15798" y="2035"/>
                    <a:pt x="17249" y="2814"/>
                  </a:cubicBezTo>
                  <a:lnTo>
                    <a:pt x="7841" y="2814"/>
                  </a:lnTo>
                  <a:cubicBezTo>
                    <a:pt x="9301" y="2035"/>
                    <a:pt x="10870" y="1694"/>
                    <a:pt x="12545" y="1694"/>
                  </a:cubicBezTo>
                  <a:close/>
                  <a:moveTo>
                    <a:pt x="24534" y="1694"/>
                  </a:moveTo>
                  <a:cubicBezTo>
                    <a:pt x="23862" y="1694"/>
                    <a:pt x="23190" y="2142"/>
                    <a:pt x="22850" y="2483"/>
                  </a:cubicBezTo>
                  <a:cubicBezTo>
                    <a:pt x="22742" y="2707"/>
                    <a:pt x="22850" y="2931"/>
                    <a:pt x="22966" y="3038"/>
                  </a:cubicBezTo>
                  <a:cubicBezTo>
                    <a:pt x="23074" y="3038"/>
                    <a:pt x="23190" y="3155"/>
                    <a:pt x="23190" y="3155"/>
                  </a:cubicBezTo>
                  <a:cubicBezTo>
                    <a:pt x="23298" y="3155"/>
                    <a:pt x="23414" y="3038"/>
                    <a:pt x="23522" y="2931"/>
                  </a:cubicBezTo>
                  <a:cubicBezTo>
                    <a:pt x="23638" y="2814"/>
                    <a:pt x="24086" y="2483"/>
                    <a:pt x="24418" y="2483"/>
                  </a:cubicBezTo>
                  <a:cubicBezTo>
                    <a:pt x="24642" y="2483"/>
                    <a:pt x="24866" y="2259"/>
                    <a:pt x="24866" y="2142"/>
                  </a:cubicBezTo>
                  <a:cubicBezTo>
                    <a:pt x="24866" y="1918"/>
                    <a:pt x="24642" y="1694"/>
                    <a:pt x="24534" y="1694"/>
                  </a:cubicBezTo>
                  <a:close/>
                  <a:moveTo>
                    <a:pt x="1685" y="2590"/>
                  </a:moveTo>
                  <a:cubicBezTo>
                    <a:pt x="1461" y="2590"/>
                    <a:pt x="449" y="2590"/>
                    <a:pt x="225" y="2814"/>
                  </a:cubicBezTo>
                  <a:cubicBezTo>
                    <a:pt x="1" y="2931"/>
                    <a:pt x="1" y="3155"/>
                    <a:pt x="117" y="3262"/>
                  </a:cubicBezTo>
                  <a:cubicBezTo>
                    <a:pt x="117" y="3379"/>
                    <a:pt x="225" y="3486"/>
                    <a:pt x="341" y="3486"/>
                  </a:cubicBezTo>
                  <a:cubicBezTo>
                    <a:pt x="449" y="3486"/>
                    <a:pt x="565" y="3486"/>
                    <a:pt x="565" y="3379"/>
                  </a:cubicBezTo>
                  <a:lnTo>
                    <a:pt x="1461" y="3379"/>
                  </a:lnTo>
                  <a:cubicBezTo>
                    <a:pt x="1685" y="3379"/>
                    <a:pt x="1909" y="3262"/>
                    <a:pt x="1909" y="3155"/>
                  </a:cubicBezTo>
                  <a:cubicBezTo>
                    <a:pt x="2017" y="2931"/>
                    <a:pt x="1909" y="2707"/>
                    <a:pt x="1685" y="2590"/>
                  </a:cubicBezTo>
                  <a:close/>
                  <a:moveTo>
                    <a:pt x="21398" y="1918"/>
                  </a:moveTo>
                  <a:cubicBezTo>
                    <a:pt x="21506" y="2366"/>
                    <a:pt x="21506" y="2931"/>
                    <a:pt x="21398" y="3486"/>
                  </a:cubicBezTo>
                  <a:cubicBezTo>
                    <a:pt x="21174" y="3038"/>
                    <a:pt x="20834" y="2814"/>
                    <a:pt x="20386" y="2814"/>
                  </a:cubicBezTo>
                  <a:lnTo>
                    <a:pt x="19158" y="2814"/>
                  </a:lnTo>
                  <a:cubicBezTo>
                    <a:pt x="19938" y="2259"/>
                    <a:pt x="20726" y="2035"/>
                    <a:pt x="21398" y="1918"/>
                  </a:cubicBezTo>
                  <a:close/>
                  <a:moveTo>
                    <a:pt x="3701" y="1918"/>
                  </a:moveTo>
                  <a:cubicBezTo>
                    <a:pt x="4373" y="2035"/>
                    <a:pt x="5153" y="2259"/>
                    <a:pt x="5941" y="2814"/>
                  </a:cubicBezTo>
                  <a:lnTo>
                    <a:pt x="5269" y="2814"/>
                  </a:lnTo>
                  <a:cubicBezTo>
                    <a:pt x="4705" y="2814"/>
                    <a:pt x="4149" y="3038"/>
                    <a:pt x="3701" y="3603"/>
                  </a:cubicBezTo>
                  <a:cubicBezTo>
                    <a:pt x="3585" y="3038"/>
                    <a:pt x="3585" y="2483"/>
                    <a:pt x="3701" y="1918"/>
                  </a:cubicBezTo>
                  <a:close/>
                  <a:moveTo>
                    <a:pt x="20386" y="3603"/>
                  </a:moveTo>
                  <a:cubicBezTo>
                    <a:pt x="20502" y="3603"/>
                    <a:pt x="20726" y="3710"/>
                    <a:pt x="20726" y="3827"/>
                  </a:cubicBezTo>
                  <a:lnTo>
                    <a:pt x="21282" y="5054"/>
                  </a:lnTo>
                  <a:cubicBezTo>
                    <a:pt x="21398" y="5278"/>
                    <a:pt x="21398" y="5395"/>
                    <a:pt x="21282" y="5502"/>
                  </a:cubicBezTo>
                  <a:cubicBezTo>
                    <a:pt x="21174" y="5619"/>
                    <a:pt x="21058" y="5726"/>
                    <a:pt x="20950" y="5726"/>
                  </a:cubicBezTo>
                  <a:lnTo>
                    <a:pt x="4149" y="5726"/>
                  </a:lnTo>
                  <a:cubicBezTo>
                    <a:pt x="4033" y="5726"/>
                    <a:pt x="3925" y="5619"/>
                    <a:pt x="3809" y="5502"/>
                  </a:cubicBezTo>
                  <a:cubicBezTo>
                    <a:pt x="3701" y="5395"/>
                    <a:pt x="3701" y="5278"/>
                    <a:pt x="3809" y="5054"/>
                  </a:cubicBezTo>
                  <a:lnTo>
                    <a:pt x="4149" y="4382"/>
                  </a:lnTo>
                  <a:cubicBezTo>
                    <a:pt x="4373" y="3827"/>
                    <a:pt x="4821" y="3603"/>
                    <a:pt x="5269" y="3603"/>
                  </a:cubicBezTo>
                  <a:close/>
                  <a:moveTo>
                    <a:pt x="12545" y="7411"/>
                  </a:moveTo>
                  <a:cubicBezTo>
                    <a:pt x="12886" y="7411"/>
                    <a:pt x="13110" y="7635"/>
                    <a:pt x="13110" y="7966"/>
                  </a:cubicBezTo>
                  <a:cubicBezTo>
                    <a:pt x="13110" y="8307"/>
                    <a:pt x="12886" y="8531"/>
                    <a:pt x="12545" y="8531"/>
                  </a:cubicBezTo>
                  <a:cubicBezTo>
                    <a:pt x="12214" y="8531"/>
                    <a:pt x="11990" y="8307"/>
                    <a:pt x="11990" y="7966"/>
                  </a:cubicBezTo>
                  <a:cubicBezTo>
                    <a:pt x="11990" y="7635"/>
                    <a:pt x="12214" y="7411"/>
                    <a:pt x="12545" y="7411"/>
                  </a:cubicBezTo>
                  <a:close/>
                  <a:moveTo>
                    <a:pt x="22917" y="6580"/>
                  </a:moveTo>
                  <a:cubicBezTo>
                    <a:pt x="22792" y="6580"/>
                    <a:pt x="22711" y="6682"/>
                    <a:pt x="22626" y="6846"/>
                  </a:cubicBezTo>
                  <a:cubicBezTo>
                    <a:pt x="22626" y="7070"/>
                    <a:pt x="22742" y="7294"/>
                    <a:pt x="22966" y="7294"/>
                  </a:cubicBezTo>
                  <a:cubicBezTo>
                    <a:pt x="23414" y="7411"/>
                    <a:pt x="23862" y="7859"/>
                    <a:pt x="23862" y="8414"/>
                  </a:cubicBezTo>
                  <a:cubicBezTo>
                    <a:pt x="23862" y="8531"/>
                    <a:pt x="24086" y="8755"/>
                    <a:pt x="24310" y="8755"/>
                  </a:cubicBezTo>
                  <a:cubicBezTo>
                    <a:pt x="24534" y="8755"/>
                    <a:pt x="24642" y="8531"/>
                    <a:pt x="24642" y="8307"/>
                  </a:cubicBezTo>
                  <a:cubicBezTo>
                    <a:pt x="24534" y="7411"/>
                    <a:pt x="23862" y="6739"/>
                    <a:pt x="23074" y="6622"/>
                  </a:cubicBezTo>
                  <a:cubicBezTo>
                    <a:pt x="23014" y="6594"/>
                    <a:pt x="22963" y="6580"/>
                    <a:pt x="22917" y="6580"/>
                  </a:cubicBezTo>
                  <a:close/>
                  <a:moveTo>
                    <a:pt x="7841" y="8083"/>
                  </a:moveTo>
                  <a:cubicBezTo>
                    <a:pt x="7393" y="8083"/>
                    <a:pt x="6273" y="8083"/>
                    <a:pt x="5825" y="8190"/>
                  </a:cubicBezTo>
                  <a:cubicBezTo>
                    <a:pt x="5717" y="8307"/>
                    <a:pt x="5493" y="8531"/>
                    <a:pt x="5601" y="8755"/>
                  </a:cubicBezTo>
                  <a:cubicBezTo>
                    <a:pt x="5601" y="8862"/>
                    <a:pt x="5825" y="8979"/>
                    <a:pt x="5941" y="8979"/>
                  </a:cubicBezTo>
                  <a:lnTo>
                    <a:pt x="6049" y="8979"/>
                  </a:lnTo>
                  <a:cubicBezTo>
                    <a:pt x="6389" y="8862"/>
                    <a:pt x="7393" y="8862"/>
                    <a:pt x="7733" y="8862"/>
                  </a:cubicBezTo>
                  <a:cubicBezTo>
                    <a:pt x="7957" y="8862"/>
                    <a:pt x="8181" y="8755"/>
                    <a:pt x="8181" y="8531"/>
                  </a:cubicBezTo>
                  <a:cubicBezTo>
                    <a:pt x="8181" y="8307"/>
                    <a:pt x="8065" y="8190"/>
                    <a:pt x="7841" y="8083"/>
                  </a:cubicBezTo>
                  <a:close/>
                  <a:moveTo>
                    <a:pt x="17249" y="8083"/>
                  </a:moveTo>
                  <a:cubicBezTo>
                    <a:pt x="17025" y="8190"/>
                    <a:pt x="16918" y="8307"/>
                    <a:pt x="16918" y="8531"/>
                  </a:cubicBezTo>
                  <a:cubicBezTo>
                    <a:pt x="16918" y="8755"/>
                    <a:pt x="17142" y="8862"/>
                    <a:pt x="17366" y="8862"/>
                  </a:cubicBezTo>
                  <a:cubicBezTo>
                    <a:pt x="17697" y="8862"/>
                    <a:pt x="18710" y="8862"/>
                    <a:pt x="19042" y="8979"/>
                  </a:cubicBezTo>
                  <a:lnTo>
                    <a:pt x="19158" y="8979"/>
                  </a:lnTo>
                  <a:cubicBezTo>
                    <a:pt x="19266" y="8979"/>
                    <a:pt x="19490" y="8862"/>
                    <a:pt x="19490" y="8755"/>
                  </a:cubicBezTo>
                  <a:cubicBezTo>
                    <a:pt x="19606" y="8531"/>
                    <a:pt x="19382" y="8307"/>
                    <a:pt x="19266" y="8190"/>
                  </a:cubicBezTo>
                  <a:cubicBezTo>
                    <a:pt x="18818" y="8083"/>
                    <a:pt x="17697" y="8083"/>
                    <a:pt x="17249" y="8083"/>
                  </a:cubicBezTo>
                  <a:close/>
                  <a:moveTo>
                    <a:pt x="2102" y="6914"/>
                  </a:moveTo>
                  <a:cubicBezTo>
                    <a:pt x="2041" y="6914"/>
                    <a:pt x="1975" y="6928"/>
                    <a:pt x="1909" y="6963"/>
                  </a:cubicBezTo>
                  <a:cubicBezTo>
                    <a:pt x="1345" y="7187"/>
                    <a:pt x="565" y="8307"/>
                    <a:pt x="449" y="8755"/>
                  </a:cubicBezTo>
                  <a:cubicBezTo>
                    <a:pt x="449" y="8862"/>
                    <a:pt x="565" y="9086"/>
                    <a:pt x="789" y="9086"/>
                  </a:cubicBezTo>
                  <a:lnTo>
                    <a:pt x="897" y="9086"/>
                  </a:lnTo>
                  <a:cubicBezTo>
                    <a:pt x="1013" y="9086"/>
                    <a:pt x="1237" y="8979"/>
                    <a:pt x="1237" y="8755"/>
                  </a:cubicBezTo>
                  <a:cubicBezTo>
                    <a:pt x="1237" y="8531"/>
                    <a:pt x="1909" y="7742"/>
                    <a:pt x="2241" y="7635"/>
                  </a:cubicBezTo>
                  <a:cubicBezTo>
                    <a:pt x="2357" y="7518"/>
                    <a:pt x="2465" y="7294"/>
                    <a:pt x="2357" y="7070"/>
                  </a:cubicBezTo>
                  <a:cubicBezTo>
                    <a:pt x="2357" y="6995"/>
                    <a:pt x="2246" y="6914"/>
                    <a:pt x="2102" y="6914"/>
                  </a:cubicBezTo>
                  <a:close/>
                  <a:moveTo>
                    <a:pt x="12545" y="6739"/>
                  </a:moveTo>
                  <a:cubicBezTo>
                    <a:pt x="11873" y="6739"/>
                    <a:pt x="11318" y="7294"/>
                    <a:pt x="11318" y="7966"/>
                  </a:cubicBezTo>
                  <a:cubicBezTo>
                    <a:pt x="11318" y="8638"/>
                    <a:pt x="11873" y="9203"/>
                    <a:pt x="12545" y="9203"/>
                  </a:cubicBezTo>
                  <a:cubicBezTo>
                    <a:pt x="13217" y="9203"/>
                    <a:pt x="13782" y="8638"/>
                    <a:pt x="13782" y="7966"/>
                  </a:cubicBezTo>
                  <a:cubicBezTo>
                    <a:pt x="13782" y="7294"/>
                    <a:pt x="13217" y="6739"/>
                    <a:pt x="12545" y="6739"/>
                  </a:cubicBezTo>
                  <a:close/>
                  <a:moveTo>
                    <a:pt x="8065" y="9310"/>
                  </a:moveTo>
                  <a:cubicBezTo>
                    <a:pt x="7509" y="9427"/>
                    <a:pt x="6613" y="9875"/>
                    <a:pt x="6273" y="10206"/>
                  </a:cubicBezTo>
                  <a:cubicBezTo>
                    <a:pt x="6049" y="10323"/>
                    <a:pt x="6049" y="10547"/>
                    <a:pt x="6165" y="10771"/>
                  </a:cubicBezTo>
                  <a:cubicBezTo>
                    <a:pt x="6273" y="10879"/>
                    <a:pt x="6389" y="10879"/>
                    <a:pt x="6497" y="10879"/>
                  </a:cubicBezTo>
                  <a:cubicBezTo>
                    <a:pt x="6497" y="10879"/>
                    <a:pt x="6613" y="10879"/>
                    <a:pt x="6721" y="10771"/>
                  </a:cubicBezTo>
                  <a:cubicBezTo>
                    <a:pt x="6945" y="10547"/>
                    <a:pt x="7841" y="10206"/>
                    <a:pt x="8289" y="10099"/>
                  </a:cubicBezTo>
                  <a:cubicBezTo>
                    <a:pt x="8405" y="9982"/>
                    <a:pt x="8629" y="9758"/>
                    <a:pt x="8513" y="9534"/>
                  </a:cubicBezTo>
                  <a:cubicBezTo>
                    <a:pt x="8513" y="9427"/>
                    <a:pt x="8289" y="9310"/>
                    <a:pt x="8065" y="9310"/>
                  </a:cubicBezTo>
                  <a:close/>
                  <a:moveTo>
                    <a:pt x="17025" y="9310"/>
                  </a:moveTo>
                  <a:cubicBezTo>
                    <a:pt x="16801" y="9310"/>
                    <a:pt x="16577" y="9427"/>
                    <a:pt x="16577" y="9534"/>
                  </a:cubicBezTo>
                  <a:cubicBezTo>
                    <a:pt x="16470" y="9758"/>
                    <a:pt x="16694" y="9982"/>
                    <a:pt x="16801" y="10099"/>
                  </a:cubicBezTo>
                  <a:cubicBezTo>
                    <a:pt x="17249" y="10206"/>
                    <a:pt x="18145" y="10547"/>
                    <a:pt x="18370" y="10771"/>
                  </a:cubicBezTo>
                  <a:cubicBezTo>
                    <a:pt x="18486" y="10879"/>
                    <a:pt x="18594" y="10879"/>
                    <a:pt x="18594" y="10879"/>
                  </a:cubicBezTo>
                  <a:cubicBezTo>
                    <a:pt x="18710" y="10879"/>
                    <a:pt x="18818" y="10879"/>
                    <a:pt x="18934" y="10771"/>
                  </a:cubicBezTo>
                  <a:cubicBezTo>
                    <a:pt x="19042" y="10547"/>
                    <a:pt x="19042" y="10323"/>
                    <a:pt x="18818" y="10206"/>
                  </a:cubicBezTo>
                  <a:cubicBezTo>
                    <a:pt x="18486" y="9875"/>
                    <a:pt x="17590" y="9427"/>
                    <a:pt x="17025" y="9310"/>
                  </a:cubicBezTo>
                  <a:close/>
                  <a:moveTo>
                    <a:pt x="22402" y="11775"/>
                  </a:moveTo>
                  <a:cubicBezTo>
                    <a:pt x="22518" y="11775"/>
                    <a:pt x="22518" y="11891"/>
                    <a:pt x="22518" y="11891"/>
                  </a:cubicBezTo>
                  <a:lnTo>
                    <a:pt x="22966" y="12895"/>
                  </a:lnTo>
                  <a:lnTo>
                    <a:pt x="22966" y="13119"/>
                  </a:lnTo>
                  <a:cubicBezTo>
                    <a:pt x="22850" y="13119"/>
                    <a:pt x="22850" y="13235"/>
                    <a:pt x="22742" y="13235"/>
                  </a:cubicBezTo>
                  <a:lnTo>
                    <a:pt x="22178" y="13459"/>
                  </a:lnTo>
                  <a:lnTo>
                    <a:pt x="20386" y="14131"/>
                  </a:lnTo>
                  <a:lnTo>
                    <a:pt x="19830" y="14239"/>
                  </a:lnTo>
                  <a:cubicBezTo>
                    <a:pt x="19796" y="14273"/>
                    <a:pt x="19762" y="14287"/>
                    <a:pt x="19729" y="14287"/>
                  </a:cubicBezTo>
                  <a:cubicBezTo>
                    <a:pt x="19649" y="14287"/>
                    <a:pt x="19572" y="14207"/>
                    <a:pt x="19490" y="14131"/>
                  </a:cubicBezTo>
                  <a:lnTo>
                    <a:pt x="19158" y="13235"/>
                  </a:lnTo>
                  <a:cubicBezTo>
                    <a:pt x="19490" y="13011"/>
                    <a:pt x="19714" y="12787"/>
                    <a:pt x="19938" y="12671"/>
                  </a:cubicBezTo>
                  <a:lnTo>
                    <a:pt x="22294" y="11775"/>
                  </a:lnTo>
                  <a:close/>
                  <a:moveTo>
                    <a:pt x="18486" y="13567"/>
                  </a:moveTo>
                  <a:lnTo>
                    <a:pt x="18818" y="14463"/>
                  </a:lnTo>
                  <a:cubicBezTo>
                    <a:pt x="18934" y="14803"/>
                    <a:pt x="19382" y="15027"/>
                    <a:pt x="19714" y="15027"/>
                  </a:cubicBezTo>
                  <a:lnTo>
                    <a:pt x="20054" y="15027"/>
                  </a:lnTo>
                  <a:lnTo>
                    <a:pt x="20278" y="14911"/>
                  </a:lnTo>
                  <a:lnTo>
                    <a:pt x="20386" y="15027"/>
                  </a:lnTo>
                  <a:cubicBezTo>
                    <a:pt x="19958" y="15209"/>
                    <a:pt x="19527" y="15291"/>
                    <a:pt x="19134" y="15291"/>
                  </a:cubicBezTo>
                  <a:cubicBezTo>
                    <a:pt x="18811" y="15291"/>
                    <a:pt x="18513" y="15236"/>
                    <a:pt x="18262" y="15135"/>
                  </a:cubicBezTo>
                  <a:cubicBezTo>
                    <a:pt x="18145" y="15027"/>
                    <a:pt x="18145" y="15027"/>
                    <a:pt x="18038" y="15027"/>
                  </a:cubicBezTo>
                  <a:cubicBezTo>
                    <a:pt x="18038" y="14579"/>
                    <a:pt x="17921" y="14239"/>
                    <a:pt x="17814" y="13907"/>
                  </a:cubicBezTo>
                  <a:lnTo>
                    <a:pt x="18486" y="13567"/>
                  </a:lnTo>
                  <a:close/>
                  <a:moveTo>
                    <a:pt x="3521" y="13003"/>
                  </a:moveTo>
                  <a:cubicBezTo>
                    <a:pt x="3765" y="13003"/>
                    <a:pt x="4004" y="13128"/>
                    <a:pt x="4149" y="13343"/>
                  </a:cubicBezTo>
                  <a:cubicBezTo>
                    <a:pt x="4813" y="14395"/>
                    <a:pt x="5722" y="14714"/>
                    <a:pt x="6603" y="14714"/>
                  </a:cubicBezTo>
                  <a:cubicBezTo>
                    <a:pt x="6757" y="14714"/>
                    <a:pt x="6910" y="14704"/>
                    <a:pt x="7061" y="14687"/>
                  </a:cubicBezTo>
                  <a:lnTo>
                    <a:pt x="7061" y="14687"/>
                  </a:lnTo>
                  <a:cubicBezTo>
                    <a:pt x="7061" y="15027"/>
                    <a:pt x="6945" y="15359"/>
                    <a:pt x="6945" y="15699"/>
                  </a:cubicBezTo>
                  <a:cubicBezTo>
                    <a:pt x="6945" y="15807"/>
                    <a:pt x="6945" y="16031"/>
                    <a:pt x="7061" y="16255"/>
                  </a:cubicBezTo>
                  <a:lnTo>
                    <a:pt x="6721" y="16255"/>
                  </a:lnTo>
                  <a:cubicBezTo>
                    <a:pt x="5717" y="16255"/>
                    <a:pt x="4033" y="15923"/>
                    <a:pt x="2913" y="14131"/>
                  </a:cubicBezTo>
                  <a:cubicBezTo>
                    <a:pt x="2689" y="13791"/>
                    <a:pt x="2805" y="13343"/>
                    <a:pt x="3137" y="13119"/>
                  </a:cubicBezTo>
                  <a:cubicBezTo>
                    <a:pt x="3256" y="13040"/>
                    <a:pt x="3390" y="13003"/>
                    <a:pt x="3521" y="13003"/>
                  </a:cubicBezTo>
                  <a:close/>
                  <a:moveTo>
                    <a:pt x="20610" y="15807"/>
                  </a:moveTo>
                  <a:lnTo>
                    <a:pt x="21058" y="17151"/>
                  </a:lnTo>
                  <a:cubicBezTo>
                    <a:pt x="20502" y="17375"/>
                    <a:pt x="19830" y="17599"/>
                    <a:pt x="19266" y="17599"/>
                  </a:cubicBezTo>
                  <a:cubicBezTo>
                    <a:pt x="18710" y="17599"/>
                    <a:pt x="18262" y="17491"/>
                    <a:pt x="17814" y="17375"/>
                  </a:cubicBezTo>
                  <a:cubicBezTo>
                    <a:pt x="18038" y="16927"/>
                    <a:pt x="18038" y="16371"/>
                    <a:pt x="18145" y="15923"/>
                  </a:cubicBezTo>
                  <a:cubicBezTo>
                    <a:pt x="18370" y="16031"/>
                    <a:pt x="18818" y="16031"/>
                    <a:pt x="19158" y="16031"/>
                  </a:cubicBezTo>
                  <a:cubicBezTo>
                    <a:pt x="19714" y="16031"/>
                    <a:pt x="20162" y="15923"/>
                    <a:pt x="20610" y="15807"/>
                  </a:cubicBezTo>
                  <a:close/>
                  <a:moveTo>
                    <a:pt x="22070" y="14239"/>
                  </a:moveTo>
                  <a:lnTo>
                    <a:pt x="23190" y="17267"/>
                  </a:lnTo>
                  <a:lnTo>
                    <a:pt x="22070" y="17715"/>
                  </a:lnTo>
                  <a:lnTo>
                    <a:pt x="21058" y="14687"/>
                  </a:lnTo>
                  <a:lnTo>
                    <a:pt x="22070" y="14239"/>
                  </a:lnTo>
                  <a:close/>
                  <a:moveTo>
                    <a:pt x="4112" y="17782"/>
                  </a:moveTo>
                  <a:cubicBezTo>
                    <a:pt x="4754" y="17782"/>
                    <a:pt x="5398" y="18032"/>
                    <a:pt x="5941" y="18495"/>
                  </a:cubicBezTo>
                  <a:cubicBezTo>
                    <a:pt x="6308" y="18773"/>
                    <a:pt x="6674" y="18974"/>
                    <a:pt x="7100" y="18974"/>
                  </a:cubicBezTo>
                  <a:cubicBezTo>
                    <a:pt x="7194" y="18974"/>
                    <a:pt x="7292" y="18964"/>
                    <a:pt x="7393" y="18943"/>
                  </a:cubicBezTo>
                  <a:cubicBezTo>
                    <a:pt x="7617" y="18943"/>
                    <a:pt x="7841" y="18835"/>
                    <a:pt x="8065" y="18719"/>
                  </a:cubicBezTo>
                  <a:cubicBezTo>
                    <a:pt x="8181" y="18835"/>
                    <a:pt x="8289" y="19059"/>
                    <a:pt x="8513" y="19167"/>
                  </a:cubicBezTo>
                  <a:cubicBezTo>
                    <a:pt x="8181" y="19391"/>
                    <a:pt x="7841" y="19507"/>
                    <a:pt x="7509" y="19615"/>
                  </a:cubicBezTo>
                  <a:cubicBezTo>
                    <a:pt x="7375" y="19635"/>
                    <a:pt x="7243" y="19645"/>
                    <a:pt x="7115" y="19645"/>
                  </a:cubicBezTo>
                  <a:cubicBezTo>
                    <a:pt x="6494" y="19645"/>
                    <a:pt x="5954" y="19411"/>
                    <a:pt x="5493" y="18943"/>
                  </a:cubicBezTo>
                  <a:cubicBezTo>
                    <a:pt x="5082" y="18603"/>
                    <a:pt x="4628" y="18471"/>
                    <a:pt x="4234" y="18471"/>
                  </a:cubicBezTo>
                  <a:cubicBezTo>
                    <a:pt x="3984" y="18471"/>
                    <a:pt x="3759" y="18524"/>
                    <a:pt x="3585" y="18611"/>
                  </a:cubicBezTo>
                  <a:cubicBezTo>
                    <a:pt x="3029" y="18719"/>
                    <a:pt x="2805" y="19167"/>
                    <a:pt x="2805" y="19731"/>
                  </a:cubicBezTo>
                  <a:cubicBezTo>
                    <a:pt x="2805" y="19955"/>
                    <a:pt x="2581" y="20063"/>
                    <a:pt x="2465" y="20063"/>
                  </a:cubicBezTo>
                  <a:cubicBezTo>
                    <a:pt x="2241" y="20063"/>
                    <a:pt x="2133" y="19955"/>
                    <a:pt x="2133" y="19731"/>
                  </a:cubicBezTo>
                  <a:cubicBezTo>
                    <a:pt x="2133" y="18943"/>
                    <a:pt x="2581" y="18271"/>
                    <a:pt x="3253" y="17939"/>
                  </a:cubicBezTo>
                  <a:cubicBezTo>
                    <a:pt x="3532" y="17833"/>
                    <a:pt x="3822" y="17782"/>
                    <a:pt x="4112" y="17782"/>
                  </a:cubicBezTo>
                  <a:close/>
                  <a:moveTo>
                    <a:pt x="20610" y="6515"/>
                  </a:moveTo>
                  <a:cubicBezTo>
                    <a:pt x="20834" y="7187"/>
                    <a:pt x="20950" y="7859"/>
                    <a:pt x="20950" y="8531"/>
                  </a:cubicBezTo>
                  <a:cubicBezTo>
                    <a:pt x="20950" y="9982"/>
                    <a:pt x="20502" y="11103"/>
                    <a:pt x="19490" y="11999"/>
                  </a:cubicBezTo>
                  <a:cubicBezTo>
                    <a:pt x="19266" y="12223"/>
                    <a:pt x="18934" y="12447"/>
                    <a:pt x="18594" y="12671"/>
                  </a:cubicBezTo>
                  <a:cubicBezTo>
                    <a:pt x="18145" y="12895"/>
                    <a:pt x="17697" y="13119"/>
                    <a:pt x="17142" y="13343"/>
                  </a:cubicBezTo>
                  <a:cubicBezTo>
                    <a:pt x="15905" y="13791"/>
                    <a:pt x="14337" y="14015"/>
                    <a:pt x="12545" y="14015"/>
                  </a:cubicBezTo>
                  <a:lnTo>
                    <a:pt x="11425" y="14015"/>
                  </a:lnTo>
                  <a:cubicBezTo>
                    <a:pt x="11201" y="14015"/>
                    <a:pt x="10977" y="14131"/>
                    <a:pt x="10977" y="14355"/>
                  </a:cubicBezTo>
                  <a:cubicBezTo>
                    <a:pt x="10977" y="14579"/>
                    <a:pt x="11094" y="14687"/>
                    <a:pt x="11318" y="14687"/>
                  </a:cubicBezTo>
                  <a:cubicBezTo>
                    <a:pt x="11766" y="14803"/>
                    <a:pt x="12097" y="14803"/>
                    <a:pt x="12545" y="14803"/>
                  </a:cubicBezTo>
                  <a:cubicBezTo>
                    <a:pt x="14230" y="14803"/>
                    <a:pt x="15798" y="14579"/>
                    <a:pt x="17025" y="14131"/>
                  </a:cubicBezTo>
                  <a:cubicBezTo>
                    <a:pt x="17249" y="14463"/>
                    <a:pt x="17249" y="14803"/>
                    <a:pt x="17366" y="15251"/>
                  </a:cubicBezTo>
                  <a:lnTo>
                    <a:pt x="17366" y="15699"/>
                  </a:lnTo>
                  <a:cubicBezTo>
                    <a:pt x="17366" y="18047"/>
                    <a:pt x="15233" y="20063"/>
                    <a:pt x="12545" y="20063"/>
                  </a:cubicBezTo>
                  <a:cubicBezTo>
                    <a:pt x="9857" y="20063"/>
                    <a:pt x="7733" y="18047"/>
                    <a:pt x="7733" y="15699"/>
                  </a:cubicBezTo>
                  <a:cubicBezTo>
                    <a:pt x="7733" y="15135"/>
                    <a:pt x="7841" y="14687"/>
                    <a:pt x="8065" y="14131"/>
                  </a:cubicBezTo>
                  <a:cubicBezTo>
                    <a:pt x="8513" y="14355"/>
                    <a:pt x="8961" y="14463"/>
                    <a:pt x="9526" y="14463"/>
                  </a:cubicBezTo>
                  <a:cubicBezTo>
                    <a:pt x="9750" y="14463"/>
                    <a:pt x="9974" y="14355"/>
                    <a:pt x="9974" y="14239"/>
                  </a:cubicBezTo>
                  <a:cubicBezTo>
                    <a:pt x="9974" y="14015"/>
                    <a:pt x="9857" y="13791"/>
                    <a:pt x="9633" y="13791"/>
                  </a:cubicBezTo>
                  <a:cubicBezTo>
                    <a:pt x="9077" y="13683"/>
                    <a:pt x="8513" y="13567"/>
                    <a:pt x="7957" y="13343"/>
                  </a:cubicBezTo>
                  <a:cubicBezTo>
                    <a:pt x="6945" y="13011"/>
                    <a:pt x="6273" y="12563"/>
                    <a:pt x="5601" y="11999"/>
                  </a:cubicBezTo>
                  <a:cubicBezTo>
                    <a:pt x="4597" y="11103"/>
                    <a:pt x="4149" y="9982"/>
                    <a:pt x="4149" y="8531"/>
                  </a:cubicBezTo>
                  <a:cubicBezTo>
                    <a:pt x="4149" y="7859"/>
                    <a:pt x="4257" y="7187"/>
                    <a:pt x="4481" y="6515"/>
                  </a:cubicBezTo>
                  <a:lnTo>
                    <a:pt x="9185" y="6515"/>
                  </a:lnTo>
                  <a:cubicBezTo>
                    <a:pt x="8961" y="6515"/>
                    <a:pt x="8737" y="6739"/>
                    <a:pt x="8737" y="6963"/>
                  </a:cubicBezTo>
                  <a:lnTo>
                    <a:pt x="8737" y="7518"/>
                  </a:lnTo>
                  <a:cubicBezTo>
                    <a:pt x="8737" y="7742"/>
                    <a:pt x="8961" y="7859"/>
                    <a:pt x="9185" y="7859"/>
                  </a:cubicBezTo>
                  <a:cubicBezTo>
                    <a:pt x="9409" y="7859"/>
                    <a:pt x="9526" y="7742"/>
                    <a:pt x="9526" y="7518"/>
                  </a:cubicBezTo>
                  <a:lnTo>
                    <a:pt x="9526" y="6963"/>
                  </a:lnTo>
                  <a:cubicBezTo>
                    <a:pt x="9526" y="6739"/>
                    <a:pt x="9409" y="6515"/>
                    <a:pt x="9185" y="6515"/>
                  </a:cubicBezTo>
                  <a:lnTo>
                    <a:pt x="15905" y="6515"/>
                  </a:lnTo>
                  <a:cubicBezTo>
                    <a:pt x="15798" y="6515"/>
                    <a:pt x="15574" y="6739"/>
                    <a:pt x="15574" y="6963"/>
                  </a:cubicBezTo>
                  <a:lnTo>
                    <a:pt x="15574" y="7518"/>
                  </a:lnTo>
                  <a:cubicBezTo>
                    <a:pt x="15574" y="7742"/>
                    <a:pt x="15798" y="7859"/>
                    <a:pt x="15905" y="7859"/>
                  </a:cubicBezTo>
                  <a:cubicBezTo>
                    <a:pt x="16129" y="7859"/>
                    <a:pt x="16353" y="7742"/>
                    <a:pt x="16353" y="7518"/>
                  </a:cubicBezTo>
                  <a:lnTo>
                    <a:pt x="16353" y="6963"/>
                  </a:lnTo>
                  <a:cubicBezTo>
                    <a:pt x="16353" y="6739"/>
                    <a:pt x="16129" y="6515"/>
                    <a:pt x="15905" y="6515"/>
                  </a:cubicBezTo>
                  <a:close/>
                  <a:moveTo>
                    <a:pt x="24534" y="17599"/>
                  </a:moveTo>
                  <a:cubicBezTo>
                    <a:pt x="24642" y="17715"/>
                    <a:pt x="24642" y="17715"/>
                    <a:pt x="24642" y="17823"/>
                  </a:cubicBezTo>
                  <a:lnTo>
                    <a:pt x="25090" y="18835"/>
                  </a:lnTo>
                  <a:cubicBezTo>
                    <a:pt x="25090" y="18943"/>
                    <a:pt x="25090" y="19059"/>
                    <a:pt x="24982" y="19059"/>
                  </a:cubicBezTo>
                  <a:lnTo>
                    <a:pt x="21954" y="20179"/>
                  </a:lnTo>
                  <a:cubicBezTo>
                    <a:pt x="21846" y="20179"/>
                    <a:pt x="21730" y="20179"/>
                    <a:pt x="21730" y="20063"/>
                  </a:cubicBezTo>
                  <a:lnTo>
                    <a:pt x="21282" y="19059"/>
                  </a:lnTo>
                  <a:lnTo>
                    <a:pt x="21282" y="18835"/>
                  </a:lnTo>
                  <a:lnTo>
                    <a:pt x="21398" y="18719"/>
                  </a:lnTo>
                  <a:lnTo>
                    <a:pt x="23862" y="17823"/>
                  </a:lnTo>
                  <a:lnTo>
                    <a:pt x="24418" y="17599"/>
                  </a:lnTo>
                  <a:close/>
                  <a:moveTo>
                    <a:pt x="10081" y="20287"/>
                  </a:moveTo>
                  <a:cubicBezTo>
                    <a:pt x="10529" y="20511"/>
                    <a:pt x="10977" y="20628"/>
                    <a:pt x="11542" y="20735"/>
                  </a:cubicBezTo>
                  <a:cubicBezTo>
                    <a:pt x="11425" y="21524"/>
                    <a:pt x="11201" y="22303"/>
                    <a:pt x="10977" y="22975"/>
                  </a:cubicBezTo>
                  <a:cubicBezTo>
                    <a:pt x="10870" y="23316"/>
                    <a:pt x="10529" y="23423"/>
                    <a:pt x="10198" y="23423"/>
                  </a:cubicBezTo>
                  <a:lnTo>
                    <a:pt x="9974" y="23423"/>
                  </a:lnTo>
                  <a:cubicBezTo>
                    <a:pt x="9750" y="23316"/>
                    <a:pt x="9633" y="23199"/>
                    <a:pt x="9526" y="23092"/>
                  </a:cubicBezTo>
                  <a:lnTo>
                    <a:pt x="9526" y="22527"/>
                  </a:lnTo>
                  <a:cubicBezTo>
                    <a:pt x="9857" y="21631"/>
                    <a:pt x="10081" y="20852"/>
                    <a:pt x="10081" y="20287"/>
                  </a:cubicBezTo>
                  <a:close/>
                  <a:moveTo>
                    <a:pt x="4887" y="1"/>
                  </a:moveTo>
                  <a:cubicBezTo>
                    <a:pt x="4716" y="1"/>
                    <a:pt x="4544" y="7"/>
                    <a:pt x="4373" y="18"/>
                  </a:cubicBezTo>
                  <a:cubicBezTo>
                    <a:pt x="3809" y="126"/>
                    <a:pt x="3361" y="574"/>
                    <a:pt x="3137" y="1022"/>
                  </a:cubicBezTo>
                  <a:cubicBezTo>
                    <a:pt x="2805" y="2259"/>
                    <a:pt x="2805" y="3486"/>
                    <a:pt x="3137" y="4606"/>
                  </a:cubicBezTo>
                  <a:lnTo>
                    <a:pt x="3137" y="4830"/>
                  </a:lnTo>
                  <a:cubicBezTo>
                    <a:pt x="2913" y="5171"/>
                    <a:pt x="3029" y="5619"/>
                    <a:pt x="3253" y="5950"/>
                  </a:cubicBezTo>
                  <a:cubicBezTo>
                    <a:pt x="3361" y="6174"/>
                    <a:pt x="3477" y="6291"/>
                    <a:pt x="3701" y="6398"/>
                  </a:cubicBezTo>
                  <a:cubicBezTo>
                    <a:pt x="3477" y="7070"/>
                    <a:pt x="3361" y="7859"/>
                    <a:pt x="3361" y="8531"/>
                  </a:cubicBezTo>
                  <a:cubicBezTo>
                    <a:pt x="3361" y="10206"/>
                    <a:pt x="3925" y="11551"/>
                    <a:pt x="5153" y="12563"/>
                  </a:cubicBezTo>
                  <a:cubicBezTo>
                    <a:pt x="5717" y="13119"/>
                    <a:pt x="6389" y="13567"/>
                    <a:pt x="7285" y="13907"/>
                  </a:cubicBezTo>
                  <a:cubicBezTo>
                    <a:pt x="7123" y="13938"/>
                    <a:pt x="6906" y="13970"/>
                    <a:pt x="6663" y="13970"/>
                  </a:cubicBezTo>
                  <a:cubicBezTo>
                    <a:pt x="6061" y="13970"/>
                    <a:pt x="5300" y="13776"/>
                    <a:pt x="4821" y="12895"/>
                  </a:cubicBezTo>
                  <a:cubicBezTo>
                    <a:pt x="4532" y="12461"/>
                    <a:pt x="4056" y="12214"/>
                    <a:pt x="3574" y="12214"/>
                  </a:cubicBezTo>
                  <a:cubicBezTo>
                    <a:pt x="3309" y="12214"/>
                    <a:pt x="3043" y="12288"/>
                    <a:pt x="2805" y="12447"/>
                  </a:cubicBezTo>
                  <a:cubicBezTo>
                    <a:pt x="2017" y="12895"/>
                    <a:pt x="1793" y="13791"/>
                    <a:pt x="2241" y="14463"/>
                  </a:cubicBezTo>
                  <a:cubicBezTo>
                    <a:pt x="3585" y="16703"/>
                    <a:pt x="5601" y="16927"/>
                    <a:pt x="6721" y="16927"/>
                  </a:cubicBezTo>
                  <a:lnTo>
                    <a:pt x="7169" y="16927"/>
                  </a:lnTo>
                  <a:cubicBezTo>
                    <a:pt x="7285" y="17375"/>
                    <a:pt x="7393" y="17715"/>
                    <a:pt x="7617" y="18047"/>
                  </a:cubicBezTo>
                  <a:cubicBezTo>
                    <a:pt x="7509" y="18163"/>
                    <a:pt x="7393" y="18163"/>
                    <a:pt x="7169" y="18163"/>
                  </a:cubicBezTo>
                  <a:cubicBezTo>
                    <a:pt x="7130" y="18202"/>
                    <a:pt x="7076" y="18227"/>
                    <a:pt x="7001" y="18227"/>
                  </a:cubicBezTo>
                  <a:cubicBezTo>
                    <a:pt x="6869" y="18227"/>
                    <a:pt x="6675" y="18151"/>
                    <a:pt x="6389" y="17939"/>
                  </a:cubicBezTo>
                  <a:cubicBezTo>
                    <a:pt x="5792" y="17342"/>
                    <a:pt x="4995" y="17043"/>
                    <a:pt x="4199" y="17043"/>
                  </a:cubicBezTo>
                  <a:cubicBezTo>
                    <a:pt x="3801" y="17043"/>
                    <a:pt x="3403" y="17118"/>
                    <a:pt x="3029" y="17267"/>
                  </a:cubicBezTo>
                  <a:cubicBezTo>
                    <a:pt x="2017" y="17715"/>
                    <a:pt x="1345" y="18611"/>
                    <a:pt x="1345" y="19731"/>
                  </a:cubicBezTo>
                  <a:cubicBezTo>
                    <a:pt x="1345" y="20287"/>
                    <a:pt x="1793" y="20852"/>
                    <a:pt x="2465" y="20852"/>
                  </a:cubicBezTo>
                  <a:cubicBezTo>
                    <a:pt x="3029" y="20852"/>
                    <a:pt x="3477" y="20287"/>
                    <a:pt x="3477" y="19731"/>
                  </a:cubicBezTo>
                  <a:cubicBezTo>
                    <a:pt x="3477" y="19507"/>
                    <a:pt x="3701" y="19283"/>
                    <a:pt x="3809" y="19283"/>
                  </a:cubicBezTo>
                  <a:cubicBezTo>
                    <a:pt x="3934" y="19240"/>
                    <a:pt x="4075" y="19213"/>
                    <a:pt x="4218" y="19213"/>
                  </a:cubicBezTo>
                  <a:cubicBezTo>
                    <a:pt x="4464" y="19213"/>
                    <a:pt x="4720" y="19293"/>
                    <a:pt x="4929" y="19507"/>
                  </a:cubicBezTo>
                  <a:cubicBezTo>
                    <a:pt x="5552" y="20038"/>
                    <a:pt x="6241" y="20357"/>
                    <a:pt x="6998" y="20357"/>
                  </a:cubicBezTo>
                  <a:cubicBezTo>
                    <a:pt x="7200" y="20357"/>
                    <a:pt x="7406" y="20334"/>
                    <a:pt x="7617" y="20287"/>
                  </a:cubicBezTo>
                  <a:cubicBezTo>
                    <a:pt x="8065" y="20287"/>
                    <a:pt x="8629" y="20063"/>
                    <a:pt x="9077" y="19731"/>
                  </a:cubicBezTo>
                  <a:cubicBezTo>
                    <a:pt x="9185" y="19731"/>
                    <a:pt x="9301" y="19839"/>
                    <a:pt x="9409" y="19955"/>
                  </a:cubicBezTo>
                  <a:cubicBezTo>
                    <a:pt x="9409" y="20403"/>
                    <a:pt x="9185" y="21183"/>
                    <a:pt x="8853" y="22196"/>
                  </a:cubicBezTo>
                  <a:cubicBezTo>
                    <a:pt x="8737" y="22644"/>
                    <a:pt x="8737" y="22975"/>
                    <a:pt x="8853" y="23423"/>
                  </a:cubicBezTo>
                  <a:cubicBezTo>
                    <a:pt x="9077" y="23764"/>
                    <a:pt x="9409" y="23988"/>
                    <a:pt x="9750" y="24095"/>
                  </a:cubicBezTo>
                  <a:cubicBezTo>
                    <a:pt x="9857" y="24212"/>
                    <a:pt x="10081" y="24212"/>
                    <a:pt x="10198" y="24212"/>
                  </a:cubicBezTo>
                  <a:cubicBezTo>
                    <a:pt x="10870" y="24212"/>
                    <a:pt x="11425" y="23871"/>
                    <a:pt x="11649" y="23199"/>
                  </a:cubicBezTo>
                  <a:cubicBezTo>
                    <a:pt x="11873" y="22527"/>
                    <a:pt x="12214" y="21748"/>
                    <a:pt x="12321" y="20852"/>
                  </a:cubicBezTo>
                  <a:lnTo>
                    <a:pt x="12545" y="20852"/>
                  </a:lnTo>
                  <a:cubicBezTo>
                    <a:pt x="12993" y="20852"/>
                    <a:pt x="13441" y="20852"/>
                    <a:pt x="13889" y="20735"/>
                  </a:cubicBezTo>
                  <a:lnTo>
                    <a:pt x="13889" y="20735"/>
                  </a:lnTo>
                  <a:cubicBezTo>
                    <a:pt x="13889" y="21076"/>
                    <a:pt x="13889" y="21631"/>
                    <a:pt x="13665" y="22196"/>
                  </a:cubicBezTo>
                  <a:cubicBezTo>
                    <a:pt x="13334" y="22975"/>
                    <a:pt x="13782" y="23871"/>
                    <a:pt x="14561" y="24095"/>
                  </a:cubicBezTo>
                  <a:cubicBezTo>
                    <a:pt x="14678" y="24212"/>
                    <a:pt x="14902" y="24212"/>
                    <a:pt x="15009" y="24212"/>
                  </a:cubicBezTo>
                  <a:cubicBezTo>
                    <a:pt x="15574" y="24212"/>
                    <a:pt x="16022" y="23988"/>
                    <a:pt x="16353" y="23540"/>
                  </a:cubicBezTo>
                  <a:cubicBezTo>
                    <a:pt x="16470" y="23423"/>
                    <a:pt x="16353" y="23092"/>
                    <a:pt x="16246" y="22975"/>
                  </a:cubicBezTo>
                  <a:cubicBezTo>
                    <a:pt x="16181" y="22944"/>
                    <a:pt x="16116" y="22931"/>
                    <a:pt x="16053" y="22931"/>
                  </a:cubicBezTo>
                  <a:cubicBezTo>
                    <a:pt x="15901" y="22931"/>
                    <a:pt x="15764" y="23009"/>
                    <a:pt x="15681" y="23092"/>
                  </a:cubicBezTo>
                  <a:cubicBezTo>
                    <a:pt x="15574" y="23316"/>
                    <a:pt x="15350" y="23423"/>
                    <a:pt x="15009" y="23423"/>
                  </a:cubicBezTo>
                  <a:lnTo>
                    <a:pt x="14785" y="23423"/>
                  </a:lnTo>
                  <a:cubicBezTo>
                    <a:pt x="14454" y="23316"/>
                    <a:pt x="14230" y="22868"/>
                    <a:pt x="14337" y="22527"/>
                  </a:cubicBezTo>
                  <a:cubicBezTo>
                    <a:pt x="14678" y="21748"/>
                    <a:pt x="14678" y="20959"/>
                    <a:pt x="14561" y="20511"/>
                  </a:cubicBezTo>
                  <a:cubicBezTo>
                    <a:pt x="15126" y="20287"/>
                    <a:pt x="15574" y="20063"/>
                    <a:pt x="16022" y="19731"/>
                  </a:cubicBezTo>
                  <a:cubicBezTo>
                    <a:pt x="16022" y="19839"/>
                    <a:pt x="16022" y="20063"/>
                    <a:pt x="16129" y="20179"/>
                  </a:cubicBezTo>
                  <a:cubicBezTo>
                    <a:pt x="16129" y="20735"/>
                    <a:pt x="16129" y="21183"/>
                    <a:pt x="16022" y="21631"/>
                  </a:cubicBezTo>
                  <a:cubicBezTo>
                    <a:pt x="16022" y="21855"/>
                    <a:pt x="16246" y="22079"/>
                    <a:pt x="16353" y="22079"/>
                  </a:cubicBezTo>
                  <a:lnTo>
                    <a:pt x="16470" y="22079"/>
                  </a:lnTo>
                  <a:cubicBezTo>
                    <a:pt x="16577" y="22079"/>
                    <a:pt x="16801" y="21972"/>
                    <a:pt x="16801" y="21748"/>
                  </a:cubicBezTo>
                  <a:cubicBezTo>
                    <a:pt x="16918" y="21183"/>
                    <a:pt x="16918" y="20735"/>
                    <a:pt x="16801" y="20179"/>
                  </a:cubicBezTo>
                  <a:cubicBezTo>
                    <a:pt x="16801" y="19839"/>
                    <a:pt x="16801" y="19507"/>
                    <a:pt x="16694" y="19167"/>
                  </a:cubicBezTo>
                  <a:cubicBezTo>
                    <a:pt x="17025" y="18835"/>
                    <a:pt x="17249" y="18387"/>
                    <a:pt x="17473" y="18047"/>
                  </a:cubicBezTo>
                  <a:cubicBezTo>
                    <a:pt x="18038" y="18271"/>
                    <a:pt x="18594" y="18271"/>
                    <a:pt x="19266" y="18271"/>
                  </a:cubicBezTo>
                  <a:cubicBezTo>
                    <a:pt x="19938" y="18271"/>
                    <a:pt x="20726" y="18163"/>
                    <a:pt x="21398" y="17823"/>
                  </a:cubicBezTo>
                  <a:lnTo>
                    <a:pt x="21398" y="17939"/>
                  </a:lnTo>
                  <a:lnTo>
                    <a:pt x="21174" y="18047"/>
                  </a:lnTo>
                  <a:cubicBezTo>
                    <a:pt x="20950" y="18163"/>
                    <a:pt x="20726" y="18271"/>
                    <a:pt x="20610" y="18495"/>
                  </a:cubicBezTo>
                  <a:cubicBezTo>
                    <a:pt x="20502" y="18719"/>
                    <a:pt x="20502" y="19059"/>
                    <a:pt x="20610" y="19283"/>
                  </a:cubicBezTo>
                  <a:lnTo>
                    <a:pt x="20950" y="20287"/>
                  </a:lnTo>
                  <a:cubicBezTo>
                    <a:pt x="21058" y="20628"/>
                    <a:pt x="21506" y="20959"/>
                    <a:pt x="21846" y="20959"/>
                  </a:cubicBezTo>
                  <a:cubicBezTo>
                    <a:pt x="21954" y="20959"/>
                    <a:pt x="22070" y="20852"/>
                    <a:pt x="22178" y="20852"/>
                  </a:cubicBezTo>
                  <a:lnTo>
                    <a:pt x="25206" y="19731"/>
                  </a:lnTo>
                  <a:cubicBezTo>
                    <a:pt x="25654" y="19615"/>
                    <a:pt x="25986" y="19059"/>
                    <a:pt x="25762" y="18495"/>
                  </a:cubicBezTo>
                  <a:lnTo>
                    <a:pt x="25430" y="17491"/>
                  </a:lnTo>
                  <a:cubicBezTo>
                    <a:pt x="25314" y="17267"/>
                    <a:pt x="25090" y="17043"/>
                    <a:pt x="24866" y="16927"/>
                  </a:cubicBezTo>
                  <a:cubicBezTo>
                    <a:pt x="24754" y="16873"/>
                    <a:pt x="24642" y="16846"/>
                    <a:pt x="24530" y="16846"/>
                  </a:cubicBezTo>
                  <a:cubicBezTo>
                    <a:pt x="24418" y="16846"/>
                    <a:pt x="24306" y="16873"/>
                    <a:pt x="24194" y="16927"/>
                  </a:cubicBezTo>
                  <a:lnTo>
                    <a:pt x="23970" y="17043"/>
                  </a:lnTo>
                  <a:lnTo>
                    <a:pt x="22850" y="14015"/>
                  </a:lnTo>
                  <a:lnTo>
                    <a:pt x="23074" y="13907"/>
                  </a:lnTo>
                  <a:cubicBezTo>
                    <a:pt x="23298" y="13791"/>
                    <a:pt x="23522" y="13683"/>
                    <a:pt x="23638" y="13459"/>
                  </a:cubicBezTo>
                  <a:cubicBezTo>
                    <a:pt x="23746" y="13119"/>
                    <a:pt x="23746" y="12895"/>
                    <a:pt x="23638" y="12671"/>
                  </a:cubicBezTo>
                  <a:lnTo>
                    <a:pt x="23298" y="11667"/>
                  </a:lnTo>
                  <a:cubicBezTo>
                    <a:pt x="23190" y="11443"/>
                    <a:pt x="22966" y="11219"/>
                    <a:pt x="22742" y="11103"/>
                  </a:cubicBezTo>
                  <a:cubicBezTo>
                    <a:pt x="22630" y="11049"/>
                    <a:pt x="22518" y="11022"/>
                    <a:pt x="22406" y="11022"/>
                  </a:cubicBezTo>
                  <a:cubicBezTo>
                    <a:pt x="22294" y="11022"/>
                    <a:pt x="22182" y="11049"/>
                    <a:pt x="22070" y="11103"/>
                  </a:cubicBezTo>
                  <a:lnTo>
                    <a:pt x="20950" y="11443"/>
                  </a:lnTo>
                  <a:cubicBezTo>
                    <a:pt x="21506" y="10655"/>
                    <a:pt x="21730" y="9651"/>
                    <a:pt x="21730" y="8531"/>
                  </a:cubicBezTo>
                  <a:cubicBezTo>
                    <a:pt x="21730" y="7859"/>
                    <a:pt x="21622" y="7070"/>
                    <a:pt x="21398" y="6398"/>
                  </a:cubicBezTo>
                  <a:cubicBezTo>
                    <a:pt x="21622" y="6291"/>
                    <a:pt x="21730" y="6174"/>
                    <a:pt x="21846" y="5950"/>
                  </a:cubicBezTo>
                  <a:cubicBezTo>
                    <a:pt x="22070" y="5619"/>
                    <a:pt x="22178" y="5171"/>
                    <a:pt x="21954" y="4830"/>
                  </a:cubicBezTo>
                  <a:lnTo>
                    <a:pt x="21954" y="4606"/>
                  </a:lnTo>
                  <a:cubicBezTo>
                    <a:pt x="22294" y="3486"/>
                    <a:pt x="22294" y="2259"/>
                    <a:pt x="21954" y="1022"/>
                  </a:cubicBezTo>
                  <a:cubicBezTo>
                    <a:pt x="21730" y="574"/>
                    <a:pt x="21282" y="126"/>
                    <a:pt x="20726" y="18"/>
                  </a:cubicBezTo>
                  <a:cubicBezTo>
                    <a:pt x="20554" y="7"/>
                    <a:pt x="20382" y="1"/>
                    <a:pt x="20210" y="1"/>
                  </a:cubicBezTo>
                  <a:cubicBezTo>
                    <a:pt x="18704" y="1"/>
                    <a:pt x="17240" y="464"/>
                    <a:pt x="16129" y="1470"/>
                  </a:cubicBezTo>
                  <a:cubicBezTo>
                    <a:pt x="15009" y="1139"/>
                    <a:pt x="13782" y="915"/>
                    <a:pt x="12545" y="915"/>
                  </a:cubicBezTo>
                  <a:cubicBezTo>
                    <a:pt x="11318" y="915"/>
                    <a:pt x="10081" y="1139"/>
                    <a:pt x="8961" y="1470"/>
                  </a:cubicBezTo>
                  <a:cubicBezTo>
                    <a:pt x="7859" y="464"/>
                    <a:pt x="6388" y="1"/>
                    <a:pt x="4887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CA8628C6-EF5C-424F-BD1C-C259E804F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45744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77" name="Content Placeholder 4">
            <a:extLst>
              <a:ext uri="{FF2B5EF4-FFF2-40B4-BE49-F238E27FC236}">
                <a16:creationId xmlns:a16="http://schemas.microsoft.com/office/drawing/2014/main" id="{7CAB23B2-8C87-41AD-AE6B-23F9FA7A1CD2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783" y="1477901"/>
            <a:ext cx="4577638" cy="2867567"/>
          </a:xfrm>
          <a:prstGeom prst="rect">
            <a:avLst/>
          </a:prstGeom>
        </p:spPr>
      </p:pic>
      <p:sp>
        <p:nvSpPr>
          <p:cNvPr id="80" name="Google Shape;443;p33">
            <a:extLst>
              <a:ext uri="{FF2B5EF4-FFF2-40B4-BE49-F238E27FC236}">
                <a16:creationId xmlns:a16="http://schemas.microsoft.com/office/drawing/2014/main" id="{B03E8D62-1306-42D0-A82A-8B49028CDA8B}"/>
              </a:ext>
            </a:extLst>
          </p:cNvPr>
          <p:cNvSpPr txBox="1">
            <a:spLocks/>
          </p:cNvSpPr>
          <p:nvPr/>
        </p:nvSpPr>
        <p:spPr>
          <a:xfrm>
            <a:off x="1434207" y="3053222"/>
            <a:ext cx="8171386" cy="110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Leaf Node</a:t>
            </a:r>
            <a:endParaRPr lang="lo-LA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372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 #Graph</a:t>
            </a:r>
            <a:endParaRPr dirty="0"/>
          </a:p>
        </p:txBody>
      </p:sp>
      <p:sp>
        <p:nvSpPr>
          <p:cNvPr id="376" name="Google Shape;376;p32"/>
          <p:cNvSpPr txBox="1">
            <a:spLocks noGrp="1"/>
          </p:cNvSpPr>
          <p:nvPr>
            <p:ph type="subTitle" idx="1"/>
          </p:nvPr>
        </p:nvSpPr>
        <p:spPr>
          <a:xfrm>
            <a:off x="1470550" y="1266923"/>
            <a:ext cx="5074250" cy="3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ຄວາມໝາຍ</a:t>
            </a:r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,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ປະເພດ ແລະ ຂອງໂຄງສ້າງຂອງ</a:t>
            </a:r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</a:t>
            </a:r>
            <a:endParaRPr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384" name="Google Shape;384;p32"/>
          <p:cNvSpPr txBox="1">
            <a:spLocks noGrp="1"/>
          </p:cNvSpPr>
          <p:nvPr>
            <p:ph type="title" idx="9"/>
          </p:nvPr>
        </p:nvSpPr>
        <p:spPr>
          <a:xfrm>
            <a:off x="880566" y="1264806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85" name="Google Shape;385;p32"/>
          <p:cNvSpPr txBox="1">
            <a:spLocks noGrp="1"/>
          </p:cNvSpPr>
          <p:nvPr>
            <p:ph type="title" idx="13"/>
          </p:nvPr>
        </p:nvSpPr>
        <p:spPr>
          <a:xfrm>
            <a:off x="878186" y="2720451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6" name="Google Shape;386;p32"/>
          <p:cNvSpPr txBox="1">
            <a:spLocks noGrp="1"/>
          </p:cNvSpPr>
          <p:nvPr>
            <p:ph type="title" idx="14"/>
          </p:nvPr>
        </p:nvSpPr>
        <p:spPr>
          <a:xfrm>
            <a:off x="869324" y="3184095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87" name="Google Shape;387;p32"/>
          <p:cNvSpPr txBox="1">
            <a:spLocks noGrp="1"/>
          </p:cNvSpPr>
          <p:nvPr>
            <p:ph type="title" idx="15"/>
          </p:nvPr>
        </p:nvSpPr>
        <p:spPr>
          <a:xfrm>
            <a:off x="873366" y="1765079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92" name="Google Shape;392;p32"/>
          <p:cNvSpPr txBox="1">
            <a:spLocks noGrp="1"/>
          </p:cNvSpPr>
          <p:nvPr>
            <p:ph type="title" idx="20"/>
          </p:nvPr>
        </p:nvSpPr>
        <p:spPr>
          <a:xfrm>
            <a:off x="862014" y="3685494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93" name="Google Shape;393;p32"/>
          <p:cNvSpPr txBox="1">
            <a:spLocks noGrp="1"/>
          </p:cNvSpPr>
          <p:nvPr>
            <p:ph type="title" idx="21"/>
          </p:nvPr>
        </p:nvSpPr>
        <p:spPr>
          <a:xfrm>
            <a:off x="880566" y="2267409"/>
            <a:ext cx="6702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94" name="Google Shape;394;p32"/>
          <p:cNvGrpSpPr/>
          <p:nvPr/>
        </p:nvGrpSpPr>
        <p:grpSpPr>
          <a:xfrm>
            <a:off x="7814953" y="528573"/>
            <a:ext cx="582446" cy="601768"/>
            <a:chOff x="7850600" y="563500"/>
            <a:chExt cx="652600" cy="674250"/>
          </a:xfrm>
        </p:grpSpPr>
        <p:sp>
          <p:nvSpPr>
            <p:cNvPr id="395" name="Google Shape;395;p32"/>
            <p:cNvSpPr/>
            <p:nvPr/>
          </p:nvSpPr>
          <p:spPr>
            <a:xfrm>
              <a:off x="7941400" y="1007075"/>
              <a:ext cx="242775" cy="101925"/>
            </a:xfrm>
            <a:custGeom>
              <a:avLst/>
              <a:gdLst/>
              <a:ahLst/>
              <a:cxnLst/>
              <a:rect l="l" t="t" r="r" b="b"/>
              <a:pathLst>
                <a:path w="9711" h="4077" extrusionOk="0">
                  <a:moveTo>
                    <a:pt x="8875" y="0"/>
                  </a:moveTo>
                  <a:cubicBezTo>
                    <a:pt x="8637" y="0"/>
                    <a:pt x="8395" y="125"/>
                    <a:pt x="8193" y="332"/>
                  </a:cubicBezTo>
                  <a:lnTo>
                    <a:pt x="8072" y="444"/>
                  </a:lnTo>
                  <a:cubicBezTo>
                    <a:pt x="7603" y="1034"/>
                    <a:pt x="7135" y="1736"/>
                    <a:pt x="6555" y="1970"/>
                  </a:cubicBezTo>
                  <a:cubicBezTo>
                    <a:pt x="6321" y="2143"/>
                    <a:pt x="6115" y="2230"/>
                    <a:pt x="5895" y="2230"/>
                  </a:cubicBezTo>
                  <a:cubicBezTo>
                    <a:pt x="5675" y="2230"/>
                    <a:pt x="5441" y="2143"/>
                    <a:pt x="5150" y="1970"/>
                  </a:cubicBezTo>
                  <a:cubicBezTo>
                    <a:pt x="4419" y="1601"/>
                    <a:pt x="3639" y="1419"/>
                    <a:pt x="2901" y="1419"/>
                  </a:cubicBezTo>
                  <a:cubicBezTo>
                    <a:pt x="2459" y="1419"/>
                    <a:pt x="2032" y="1484"/>
                    <a:pt x="1639" y="1614"/>
                  </a:cubicBezTo>
                  <a:cubicBezTo>
                    <a:pt x="937" y="1848"/>
                    <a:pt x="347" y="2438"/>
                    <a:pt x="113" y="3140"/>
                  </a:cubicBezTo>
                  <a:cubicBezTo>
                    <a:pt x="1" y="3487"/>
                    <a:pt x="235" y="3955"/>
                    <a:pt x="581" y="4077"/>
                  </a:cubicBezTo>
                  <a:lnTo>
                    <a:pt x="816" y="4077"/>
                  </a:lnTo>
                  <a:cubicBezTo>
                    <a:pt x="1171" y="4077"/>
                    <a:pt x="1405" y="3955"/>
                    <a:pt x="1518" y="3608"/>
                  </a:cubicBezTo>
                  <a:cubicBezTo>
                    <a:pt x="1639" y="3374"/>
                    <a:pt x="1874" y="3140"/>
                    <a:pt x="2220" y="3019"/>
                  </a:cubicBezTo>
                  <a:cubicBezTo>
                    <a:pt x="2415" y="2941"/>
                    <a:pt x="2634" y="2903"/>
                    <a:pt x="2870" y="2903"/>
                  </a:cubicBezTo>
                  <a:cubicBezTo>
                    <a:pt x="3349" y="2903"/>
                    <a:pt x="3897" y="3061"/>
                    <a:pt x="4448" y="3374"/>
                  </a:cubicBezTo>
                  <a:cubicBezTo>
                    <a:pt x="4973" y="3665"/>
                    <a:pt x="5469" y="3810"/>
                    <a:pt x="5951" y="3810"/>
                  </a:cubicBezTo>
                  <a:cubicBezTo>
                    <a:pt x="6433" y="3810"/>
                    <a:pt x="6901" y="3665"/>
                    <a:pt x="7369" y="3374"/>
                  </a:cubicBezTo>
                  <a:cubicBezTo>
                    <a:pt x="8072" y="2906"/>
                    <a:pt x="8661" y="2204"/>
                    <a:pt x="9242" y="1502"/>
                  </a:cubicBezTo>
                  <a:lnTo>
                    <a:pt x="9364" y="1268"/>
                  </a:lnTo>
                  <a:cubicBezTo>
                    <a:pt x="9710" y="912"/>
                    <a:pt x="9598" y="444"/>
                    <a:pt x="9364" y="210"/>
                  </a:cubicBezTo>
                  <a:cubicBezTo>
                    <a:pt x="9215" y="65"/>
                    <a:pt x="9046" y="0"/>
                    <a:pt x="88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8067100" y="1056325"/>
              <a:ext cx="11725" cy="5875"/>
            </a:xfrm>
            <a:custGeom>
              <a:avLst/>
              <a:gdLst/>
              <a:ahLst/>
              <a:cxnLst/>
              <a:rect l="l" t="t" r="r" b="b"/>
              <a:pathLst>
                <a:path w="469" h="235" extrusionOk="0">
                  <a:moveTo>
                    <a:pt x="235" y="112"/>
                  </a:moveTo>
                  <a:cubicBezTo>
                    <a:pt x="357" y="112"/>
                    <a:pt x="357" y="112"/>
                    <a:pt x="469" y="234"/>
                  </a:cubicBezTo>
                  <a:lnTo>
                    <a:pt x="469" y="234"/>
                  </a:lnTo>
                  <a:cubicBezTo>
                    <a:pt x="357" y="112"/>
                    <a:pt x="357" y="112"/>
                    <a:pt x="235" y="112"/>
                  </a:cubicBezTo>
                  <a:close/>
                  <a:moveTo>
                    <a:pt x="235" y="112"/>
                  </a:moveTo>
                  <a:lnTo>
                    <a:pt x="235" y="112"/>
                  </a:lnTo>
                  <a:lnTo>
                    <a:pt x="235" y="112"/>
                  </a:lnTo>
                  <a:close/>
                  <a:moveTo>
                    <a:pt x="235" y="112"/>
                  </a:moveTo>
                  <a:lnTo>
                    <a:pt x="235" y="112"/>
                  </a:lnTo>
                  <a:lnTo>
                    <a:pt x="235" y="112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cubicBezTo>
                    <a:pt x="122" y="112"/>
                    <a:pt x="235" y="112"/>
                    <a:pt x="235" y="112"/>
                  </a:cubicBezTo>
                  <a:cubicBezTo>
                    <a:pt x="235" y="112"/>
                    <a:pt x="122" y="112"/>
                    <a:pt x="122" y="0"/>
                  </a:cubicBez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22" y="0"/>
                  </a:moveTo>
                  <a:lnTo>
                    <a:pt x="122" y="0"/>
                  </a:lnTo>
                  <a:lnTo>
                    <a:pt x="122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8026150" y="1041575"/>
              <a:ext cx="90825" cy="58525"/>
            </a:xfrm>
            <a:custGeom>
              <a:avLst/>
              <a:gdLst/>
              <a:ahLst/>
              <a:cxnLst/>
              <a:rect l="l" t="t" r="r" b="b"/>
              <a:pathLst>
                <a:path w="3633" h="2341" extrusionOk="0">
                  <a:moveTo>
                    <a:pt x="0" y="0"/>
                  </a:moveTo>
                  <a:lnTo>
                    <a:pt x="2697" y="2341"/>
                  </a:lnTo>
                  <a:cubicBezTo>
                    <a:pt x="3043" y="2341"/>
                    <a:pt x="3399" y="2228"/>
                    <a:pt x="3633" y="2107"/>
                  </a:cubicBezTo>
                  <a:lnTo>
                    <a:pt x="2107" y="824"/>
                  </a:lnTo>
                  <a:cubicBezTo>
                    <a:pt x="1995" y="702"/>
                    <a:pt x="1995" y="702"/>
                    <a:pt x="1873" y="702"/>
                  </a:cubicBezTo>
                  <a:cubicBezTo>
                    <a:pt x="1873" y="702"/>
                    <a:pt x="1760" y="702"/>
                    <a:pt x="1760" y="590"/>
                  </a:cubicBezTo>
                  <a:lnTo>
                    <a:pt x="1639" y="590"/>
                  </a:lnTo>
                  <a:cubicBezTo>
                    <a:pt x="1171" y="234"/>
                    <a:pt x="590" y="12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941400" y="1068025"/>
              <a:ext cx="43800" cy="40975"/>
            </a:xfrm>
            <a:custGeom>
              <a:avLst/>
              <a:gdLst/>
              <a:ahLst/>
              <a:cxnLst/>
              <a:rect l="l" t="t" r="r" b="b"/>
              <a:pathLst>
                <a:path w="1752" h="1639" extrusionOk="0">
                  <a:moveTo>
                    <a:pt x="469" y="0"/>
                  </a:moveTo>
                  <a:lnTo>
                    <a:pt x="113" y="702"/>
                  </a:lnTo>
                  <a:cubicBezTo>
                    <a:pt x="1" y="1049"/>
                    <a:pt x="235" y="1517"/>
                    <a:pt x="581" y="1639"/>
                  </a:cubicBezTo>
                  <a:lnTo>
                    <a:pt x="816" y="1639"/>
                  </a:lnTo>
                  <a:cubicBezTo>
                    <a:pt x="1171" y="1639"/>
                    <a:pt x="1405" y="1517"/>
                    <a:pt x="1518" y="1170"/>
                  </a:cubicBezTo>
                  <a:cubicBezTo>
                    <a:pt x="1639" y="1049"/>
                    <a:pt x="1639" y="936"/>
                    <a:pt x="1752" y="815"/>
                  </a:cubicBezTo>
                  <a:cubicBezTo>
                    <a:pt x="1405" y="347"/>
                    <a:pt x="816" y="113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8119775" y="1045175"/>
              <a:ext cx="90850" cy="163300"/>
            </a:xfrm>
            <a:custGeom>
              <a:avLst/>
              <a:gdLst/>
              <a:ahLst/>
              <a:cxnLst/>
              <a:rect l="l" t="t" r="r" b="b"/>
              <a:pathLst>
                <a:path w="3634" h="6532" extrusionOk="0">
                  <a:moveTo>
                    <a:pt x="1758" y="1"/>
                  </a:moveTo>
                  <a:cubicBezTo>
                    <a:pt x="1600" y="1"/>
                    <a:pt x="1442" y="30"/>
                    <a:pt x="1292" y="90"/>
                  </a:cubicBezTo>
                  <a:cubicBezTo>
                    <a:pt x="703" y="446"/>
                    <a:pt x="468" y="1148"/>
                    <a:pt x="703" y="1729"/>
                  </a:cubicBezTo>
                  <a:cubicBezTo>
                    <a:pt x="1058" y="2431"/>
                    <a:pt x="703" y="3723"/>
                    <a:pt x="234" y="4893"/>
                  </a:cubicBezTo>
                  <a:cubicBezTo>
                    <a:pt x="0" y="5595"/>
                    <a:pt x="356" y="6298"/>
                    <a:pt x="1058" y="6410"/>
                  </a:cubicBezTo>
                  <a:cubicBezTo>
                    <a:pt x="1171" y="6532"/>
                    <a:pt x="1292" y="6532"/>
                    <a:pt x="1405" y="6532"/>
                  </a:cubicBezTo>
                  <a:cubicBezTo>
                    <a:pt x="1873" y="6532"/>
                    <a:pt x="2341" y="6176"/>
                    <a:pt x="2575" y="5708"/>
                  </a:cubicBezTo>
                  <a:cubicBezTo>
                    <a:pt x="3277" y="3723"/>
                    <a:pt x="3633" y="2084"/>
                    <a:pt x="2931" y="680"/>
                  </a:cubicBezTo>
                  <a:cubicBezTo>
                    <a:pt x="2667" y="242"/>
                    <a:pt x="2212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8137325" y="1114825"/>
              <a:ext cx="3075" cy="20400"/>
            </a:xfrm>
            <a:custGeom>
              <a:avLst/>
              <a:gdLst/>
              <a:ahLst/>
              <a:cxnLst/>
              <a:rect l="l" t="t" r="r" b="b"/>
              <a:pathLst>
                <a:path w="123" h="816" extrusionOk="0">
                  <a:moveTo>
                    <a:pt x="122" y="1"/>
                  </a:moveTo>
                  <a:cubicBezTo>
                    <a:pt x="122" y="235"/>
                    <a:pt x="1" y="581"/>
                    <a:pt x="1" y="815"/>
                  </a:cubicBezTo>
                  <a:lnTo>
                    <a:pt x="1" y="815"/>
                  </a:lnTo>
                  <a:cubicBezTo>
                    <a:pt x="1" y="581"/>
                    <a:pt x="122" y="235"/>
                    <a:pt x="122" y="1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8137325" y="1114825"/>
              <a:ext cx="55725" cy="64400"/>
            </a:xfrm>
            <a:custGeom>
              <a:avLst/>
              <a:gdLst/>
              <a:ahLst/>
              <a:cxnLst/>
              <a:rect l="l" t="t" r="r" b="b"/>
              <a:pathLst>
                <a:path w="2229" h="2576" extrusionOk="0">
                  <a:moveTo>
                    <a:pt x="122" y="1"/>
                  </a:moveTo>
                  <a:cubicBezTo>
                    <a:pt x="122" y="235"/>
                    <a:pt x="1" y="581"/>
                    <a:pt x="1" y="815"/>
                  </a:cubicBezTo>
                  <a:lnTo>
                    <a:pt x="1995" y="2575"/>
                  </a:lnTo>
                  <a:cubicBezTo>
                    <a:pt x="2107" y="2341"/>
                    <a:pt x="2229" y="1986"/>
                    <a:pt x="2229" y="1751"/>
                  </a:cubicBezTo>
                  <a:lnTo>
                    <a:pt x="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8266075" y="1045475"/>
              <a:ext cx="105350" cy="163000"/>
            </a:xfrm>
            <a:custGeom>
              <a:avLst/>
              <a:gdLst/>
              <a:ahLst/>
              <a:cxnLst/>
              <a:rect l="l" t="t" r="r" b="b"/>
              <a:pathLst>
                <a:path w="4214" h="6520" extrusionOk="0">
                  <a:moveTo>
                    <a:pt x="1388" y="0"/>
                  </a:moveTo>
                  <a:cubicBezTo>
                    <a:pt x="975" y="0"/>
                    <a:pt x="572" y="184"/>
                    <a:pt x="356" y="546"/>
                  </a:cubicBezTo>
                  <a:cubicBezTo>
                    <a:pt x="0" y="1015"/>
                    <a:pt x="122" y="1838"/>
                    <a:pt x="590" y="2185"/>
                  </a:cubicBezTo>
                  <a:cubicBezTo>
                    <a:pt x="702" y="2307"/>
                    <a:pt x="936" y="2653"/>
                    <a:pt x="1058" y="3243"/>
                  </a:cubicBezTo>
                  <a:cubicBezTo>
                    <a:pt x="1292" y="3589"/>
                    <a:pt x="1292" y="4291"/>
                    <a:pt x="1170" y="4881"/>
                  </a:cubicBezTo>
                  <a:cubicBezTo>
                    <a:pt x="936" y="5462"/>
                    <a:pt x="1170" y="6164"/>
                    <a:pt x="1873" y="6398"/>
                  </a:cubicBezTo>
                  <a:cubicBezTo>
                    <a:pt x="1994" y="6520"/>
                    <a:pt x="2107" y="6520"/>
                    <a:pt x="2228" y="6520"/>
                  </a:cubicBezTo>
                  <a:cubicBezTo>
                    <a:pt x="2809" y="6520"/>
                    <a:pt x="3277" y="6164"/>
                    <a:pt x="3399" y="5696"/>
                  </a:cubicBezTo>
                  <a:cubicBezTo>
                    <a:pt x="4213" y="3355"/>
                    <a:pt x="3043" y="902"/>
                    <a:pt x="2107" y="200"/>
                  </a:cubicBezTo>
                  <a:cubicBezTo>
                    <a:pt x="1889" y="66"/>
                    <a:pt x="1637" y="0"/>
                    <a:pt x="1388" y="0"/>
                  </a:cubicBezTo>
                  <a:close/>
                </a:path>
              </a:pathLst>
            </a:custGeom>
            <a:solidFill>
              <a:srgbClr val="EDA7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8087700" y="857350"/>
              <a:ext cx="283725" cy="263350"/>
            </a:xfrm>
            <a:custGeom>
              <a:avLst/>
              <a:gdLst/>
              <a:ahLst/>
              <a:cxnLst/>
              <a:rect l="l" t="t" r="r" b="b"/>
              <a:pathLst>
                <a:path w="11349" h="10534" extrusionOk="0">
                  <a:moveTo>
                    <a:pt x="5731" y="1"/>
                  </a:moveTo>
                  <a:cubicBezTo>
                    <a:pt x="2575" y="1"/>
                    <a:pt x="1" y="2454"/>
                    <a:pt x="1" y="5263"/>
                  </a:cubicBezTo>
                  <a:cubicBezTo>
                    <a:pt x="1" y="8193"/>
                    <a:pt x="2575" y="10534"/>
                    <a:pt x="5731" y="10534"/>
                  </a:cubicBezTo>
                  <a:cubicBezTo>
                    <a:pt x="8774" y="10534"/>
                    <a:pt x="11348" y="8193"/>
                    <a:pt x="11348" y="5263"/>
                  </a:cubicBezTo>
                  <a:cubicBezTo>
                    <a:pt x="11348" y="2454"/>
                    <a:pt x="8774" y="1"/>
                    <a:pt x="5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970675" y="575275"/>
              <a:ext cx="219350" cy="206300"/>
            </a:xfrm>
            <a:custGeom>
              <a:avLst/>
              <a:gdLst/>
              <a:ahLst/>
              <a:cxnLst/>
              <a:rect l="l" t="t" r="r" b="b"/>
              <a:pathLst>
                <a:path w="8774" h="8252" extrusionOk="0">
                  <a:moveTo>
                    <a:pt x="2249" y="1"/>
                  </a:moveTo>
                  <a:cubicBezTo>
                    <a:pt x="1997" y="1"/>
                    <a:pt x="1752" y="17"/>
                    <a:pt x="1517" y="49"/>
                  </a:cubicBezTo>
                  <a:cubicBezTo>
                    <a:pt x="1049" y="49"/>
                    <a:pt x="703" y="395"/>
                    <a:pt x="581" y="863"/>
                  </a:cubicBezTo>
                  <a:cubicBezTo>
                    <a:pt x="0" y="2623"/>
                    <a:pt x="113" y="4964"/>
                    <a:pt x="2219" y="6949"/>
                  </a:cubicBezTo>
                  <a:cubicBezTo>
                    <a:pt x="3239" y="7906"/>
                    <a:pt x="4166" y="8252"/>
                    <a:pt x="4969" y="8252"/>
                  </a:cubicBezTo>
                  <a:cubicBezTo>
                    <a:pt x="5735" y="8252"/>
                    <a:pt x="6388" y="7937"/>
                    <a:pt x="6901" y="7539"/>
                  </a:cubicBezTo>
                  <a:cubicBezTo>
                    <a:pt x="8071" y="6602"/>
                    <a:pt x="8773" y="4964"/>
                    <a:pt x="7256" y="2736"/>
                  </a:cubicBezTo>
                  <a:cubicBezTo>
                    <a:pt x="5836" y="707"/>
                    <a:pt x="3889" y="1"/>
                    <a:pt x="2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7970675" y="602700"/>
              <a:ext cx="160825" cy="179075"/>
            </a:xfrm>
            <a:custGeom>
              <a:avLst/>
              <a:gdLst/>
              <a:ahLst/>
              <a:cxnLst/>
              <a:rect l="l" t="t" r="r" b="b"/>
              <a:pathLst>
                <a:path w="6433" h="7163" extrusionOk="0">
                  <a:moveTo>
                    <a:pt x="468" y="0"/>
                  </a:moveTo>
                  <a:lnTo>
                    <a:pt x="468" y="0"/>
                  </a:lnTo>
                  <a:cubicBezTo>
                    <a:pt x="0" y="1760"/>
                    <a:pt x="234" y="3979"/>
                    <a:pt x="2219" y="5852"/>
                  </a:cubicBezTo>
                  <a:cubicBezTo>
                    <a:pt x="3168" y="6801"/>
                    <a:pt x="4079" y="7162"/>
                    <a:pt x="4882" y="7162"/>
                  </a:cubicBezTo>
                  <a:cubicBezTo>
                    <a:pt x="5465" y="7162"/>
                    <a:pt x="5991" y="6971"/>
                    <a:pt x="6432" y="6676"/>
                  </a:cubicBezTo>
                  <a:cubicBezTo>
                    <a:pt x="5730" y="1639"/>
                    <a:pt x="2453" y="356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8269100" y="575275"/>
              <a:ext cx="219350" cy="206300"/>
            </a:xfrm>
            <a:custGeom>
              <a:avLst/>
              <a:gdLst/>
              <a:ahLst/>
              <a:cxnLst/>
              <a:rect l="l" t="t" r="r" b="b"/>
              <a:pathLst>
                <a:path w="8774" h="8252" extrusionOk="0">
                  <a:moveTo>
                    <a:pt x="6598" y="1"/>
                  </a:moveTo>
                  <a:cubicBezTo>
                    <a:pt x="4887" y="1"/>
                    <a:pt x="2954" y="707"/>
                    <a:pt x="1639" y="2736"/>
                  </a:cubicBezTo>
                  <a:cubicBezTo>
                    <a:pt x="1" y="4964"/>
                    <a:pt x="815" y="6602"/>
                    <a:pt x="1873" y="7539"/>
                  </a:cubicBezTo>
                  <a:cubicBezTo>
                    <a:pt x="2445" y="7937"/>
                    <a:pt x="3129" y="8252"/>
                    <a:pt x="3910" y="8252"/>
                  </a:cubicBezTo>
                  <a:cubicBezTo>
                    <a:pt x="4727" y="8252"/>
                    <a:pt x="5652" y="7906"/>
                    <a:pt x="6667" y="6949"/>
                  </a:cubicBezTo>
                  <a:cubicBezTo>
                    <a:pt x="8661" y="4964"/>
                    <a:pt x="8774" y="2623"/>
                    <a:pt x="8305" y="863"/>
                  </a:cubicBezTo>
                  <a:cubicBezTo>
                    <a:pt x="8193" y="395"/>
                    <a:pt x="7837" y="49"/>
                    <a:pt x="7369" y="49"/>
                  </a:cubicBezTo>
                  <a:cubicBezTo>
                    <a:pt x="7120" y="17"/>
                    <a:pt x="6861" y="1"/>
                    <a:pt x="65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8327625" y="602700"/>
              <a:ext cx="160825" cy="179075"/>
            </a:xfrm>
            <a:custGeom>
              <a:avLst/>
              <a:gdLst/>
              <a:ahLst/>
              <a:cxnLst/>
              <a:rect l="l" t="t" r="r" b="b"/>
              <a:pathLst>
                <a:path w="6433" h="7163" extrusionOk="0">
                  <a:moveTo>
                    <a:pt x="6086" y="0"/>
                  </a:moveTo>
                  <a:lnTo>
                    <a:pt x="6086" y="0"/>
                  </a:lnTo>
                  <a:cubicBezTo>
                    <a:pt x="3980" y="356"/>
                    <a:pt x="703" y="1639"/>
                    <a:pt x="0" y="6676"/>
                  </a:cubicBezTo>
                  <a:cubicBezTo>
                    <a:pt x="442" y="6971"/>
                    <a:pt x="968" y="7162"/>
                    <a:pt x="1559" y="7162"/>
                  </a:cubicBezTo>
                  <a:cubicBezTo>
                    <a:pt x="2374" y="7162"/>
                    <a:pt x="3312" y="6801"/>
                    <a:pt x="4326" y="5852"/>
                  </a:cubicBezTo>
                  <a:cubicBezTo>
                    <a:pt x="6199" y="3979"/>
                    <a:pt x="6433" y="1760"/>
                    <a:pt x="6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991025" y="596850"/>
              <a:ext cx="479875" cy="360000"/>
            </a:xfrm>
            <a:custGeom>
              <a:avLst/>
              <a:gdLst/>
              <a:ahLst/>
              <a:cxnLst/>
              <a:rect l="l" t="t" r="r" b="b"/>
              <a:pathLst>
                <a:path w="19195" h="14400" extrusionOk="0">
                  <a:moveTo>
                    <a:pt x="9598" y="0"/>
                  </a:moveTo>
                  <a:cubicBezTo>
                    <a:pt x="4214" y="0"/>
                    <a:pt x="1" y="3633"/>
                    <a:pt x="1" y="7958"/>
                  </a:cubicBezTo>
                  <a:cubicBezTo>
                    <a:pt x="1" y="12406"/>
                    <a:pt x="4214" y="14400"/>
                    <a:pt x="9598" y="14400"/>
                  </a:cubicBezTo>
                  <a:cubicBezTo>
                    <a:pt x="14869" y="14400"/>
                    <a:pt x="19194" y="12406"/>
                    <a:pt x="19194" y="7958"/>
                  </a:cubicBezTo>
                  <a:cubicBezTo>
                    <a:pt x="19194" y="3633"/>
                    <a:pt x="14869" y="0"/>
                    <a:pt x="95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991025" y="629150"/>
              <a:ext cx="111225" cy="198975"/>
            </a:xfrm>
            <a:custGeom>
              <a:avLst/>
              <a:gdLst/>
              <a:ahLst/>
              <a:cxnLst/>
              <a:rect l="l" t="t" r="r" b="b"/>
              <a:pathLst>
                <a:path w="4449" h="7959" extrusionOk="0">
                  <a:moveTo>
                    <a:pt x="4448" y="0"/>
                  </a:moveTo>
                  <a:lnTo>
                    <a:pt x="4448" y="0"/>
                  </a:lnTo>
                  <a:cubicBezTo>
                    <a:pt x="2107" y="1170"/>
                    <a:pt x="469" y="3155"/>
                    <a:pt x="1" y="5496"/>
                  </a:cubicBezTo>
                  <a:lnTo>
                    <a:pt x="1171" y="6432"/>
                  </a:lnTo>
                  <a:lnTo>
                    <a:pt x="3044" y="7958"/>
                  </a:lnTo>
                  <a:cubicBezTo>
                    <a:pt x="2229" y="5384"/>
                    <a:pt x="3044" y="2575"/>
                    <a:pt x="4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8096375" y="787125"/>
              <a:ext cx="87800" cy="70250"/>
            </a:xfrm>
            <a:custGeom>
              <a:avLst/>
              <a:gdLst/>
              <a:ahLst/>
              <a:cxnLst/>
              <a:rect l="l" t="t" r="r" b="b"/>
              <a:pathLst>
                <a:path w="3512" h="2810" extrusionOk="0">
                  <a:moveTo>
                    <a:pt x="1760" y="1"/>
                  </a:moveTo>
                  <a:cubicBezTo>
                    <a:pt x="824" y="1"/>
                    <a:pt x="0" y="703"/>
                    <a:pt x="0" y="1405"/>
                  </a:cubicBezTo>
                  <a:cubicBezTo>
                    <a:pt x="0" y="2220"/>
                    <a:pt x="824" y="2810"/>
                    <a:pt x="1760" y="2810"/>
                  </a:cubicBezTo>
                  <a:cubicBezTo>
                    <a:pt x="2697" y="2810"/>
                    <a:pt x="3511" y="2220"/>
                    <a:pt x="3511" y="1405"/>
                  </a:cubicBezTo>
                  <a:cubicBezTo>
                    <a:pt x="3511" y="703"/>
                    <a:pt x="2697" y="1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8333475" y="787125"/>
              <a:ext cx="84750" cy="70250"/>
            </a:xfrm>
            <a:custGeom>
              <a:avLst/>
              <a:gdLst/>
              <a:ahLst/>
              <a:cxnLst/>
              <a:rect l="l" t="t" r="r" b="b"/>
              <a:pathLst>
                <a:path w="3390" h="2810" extrusionOk="0">
                  <a:moveTo>
                    <a:pt x="1751" y="1"/>
                  </a:moveTo>
                  <a:cubicBezTo>
                    <a:pt x="703" y="1"/>
                    <a:pt x="1" y="703"/>
                    <a:pt x="1" y="1405"/>
                  </a:cubicBezTo>
                  <a:cubicBezTo>
                    <a:pt x="1" y="2220"/>
                    <a:pt x="703" y="2810"/>
                    <a:pt x="1751" y="2810"/>
                  </a:cubicBezTo>
                  <a:cubicBezTo>
                    <a:pt x="2688" y="2810"/>
                    <a:pt x="3390" y="2220"/>
                    <a:pt x="3390" y="1405"/>
                  </a:cubicBezTo>
                  <a:cubicBezTo>
                    <a:pt x="3390" y="703"/>
                    <a:pt x="2688" y="1"/>
                    <a:pt x="17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7912150" y="789950"/>
              <a:ext cx="160825" cy="172750"/>
            </a:xfrm>
            <a:custGeom>
              <a:avLst/>
              <a:gdLst/>
              <a:ahLst/>
              <a:cxnLst/>
              <a:rect l="l" t="t" r="r" b="b"/>
              <a:pathLst>
                <a:path w="6433" h="6910" extrusionOk="0">
                  <a:moveTo>
                    <a:pt x="4326" y="0"/>
                  </a:moveTo>
                  <a:lnTo>
                    <a:pt x="1" y="5271"/>
                  </a:lnTo>
                  <a:lnTo>
                    <a:pt x="1986" y="6910"/>
                  </a:lnTo>
                  <a:lnTo>
                    <a:pt x="6433" y="1760"/>
                  </a:lnTo>
                  <a:lnTo>
                    <a:pt x="43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7862300" y="754325"/>
              <a:ext cx="158025" cy="167425"/>
            </a:xfrm>
            <a:custGeom>
              <a:avLst/>
              <a:gdLst/>
              <a:ahLst/>
              <a:cxnLst/>
              <a:rect l="l" t="t" r="r" b="b"/>
              <a:pathLst>
                <a:path w="6321" h="6697" extrusionOk="0">
                  <a:moveTo>
                    <a:pt x="4137" y="0"/>
                  </a:moveTo>
                  <a:cubicBezTo>
                    <a:pt x="3706" y="0"/>
                    <a:pt x="3261" y="212"/>
                    <a:pt x="2931" y="611"/>
                  </a:cubicBezTo>
                  <a:lnTo>
                    <a:pt x="590" y="3420"/>
                  </a:lnTo>
                  <a:cubicBezTo>
                    <a:pt x="0" y="4122"/>
                    <a:pt x="122" y="5058"/>
                    <a:pt x="703" y="5526"/>
                  </a:cubicBezTo>
                  <a:lnTo>
                    <a:pt x="1995" y="6696"/>
                  </a:lnTo>
                  <a:lnTo>
                    <a:pt x="6320" y="1425"/>
                  </a:lnTo>
                  <a:lnTo>
                    <a:pt x="5038" y="377"/>
                  </a:lnTo>
                  <a:cubicBezTo>
                    <a:pt x="4783" y="122"/>
                    <a:pt x="4464" y="0"/>
                    <a:pt x="4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7961775" y="833950"/>
              <a:ext cx="447800" cy="394900"/>
            </a:xfrm>
            <a:custGeom>
              <a:avLst/>
              <a:gdLst/>
              <a:ahLst/>
              <a:cxnLst/>
              <a:rect l="l" t="t" r="r" b="b"/>
              <a:pathLst>
                <a:path w="17912" h="15796" extrusionOk="0">
                  <a:moveTo>
                    <a:pt x="4448" y="0"/>
                  </a:moveTo>
                  <a:lnTo>
                    <a:pt x="1" y="5150"/>
                  </a:lnTo>
                  <a:lnTo>
                    <a:pt x="10889" y="14391"/>
                  </a:lnTo>
                  <a:cubicBezTo>
                    <a:pt x="11470" y="14859"/>
                    <a:pt x="12060" y="15093"/>
                    <a:pt x="12640" y="15215"/>
                  </a:cubicBezTo>
                  <a:lnTo>
                    <a:pt x="17087" y="15795"/>
                  </a:lnTo>
                  <a:cubicBezTo>
                    <a:pt x="17556" y="15795"/>
                    <a:pt x="17911" y="15449"/>
                    <a:pt x="17677" y="14981"/>
                  </a:cubicBezTo>
                  <a:lnTo>
                    <a:pt x="16385" y="10768"/>
                  </a:lnTo>
                  <a:cubicBezTo>
                    <a:pt x="16151" y="10178"/>
                    <a:pt x="15805" y="9597"/>
                    <a:pt x="15215" y="9241"/>
                  </a:cubicBezTo>
                  <a:lnTo>
                    <a:pt x="44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8011625" y="889425"/>
              <a:ext cx="11725" cy="17575"/>
            </a:xfrm>
            <a:custGeom>
              <a:avLst/>
              <a:gdLst/>
              <a:ahLst/>
              <a:cxnLst/>
              <a:rect l="l" t="t" r="r" b="b"/>
              <a:pathLst>
                <a:path w="469" h="703" extrusionOk="0">
                  <a:moveTo>
                    <a:pt x="469" y="0"/>
                  </a:moveTo>
                  <a:lnTo>
                    <a:pt x="1" y="703"/>
                  </a:lnTo>
                  <a:close/>
                </a:path>
              </a:pathLst>
            </a:custGeom>
            <a:solidFill>
              <a:srgbClr val="42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8011625" y="889425"/>
              <a:ext cx="304325" cy="260550"/>
            </a:xfrm>
            <a:custGeom>
              <a:avLst/>
              <a:gdLst/>
              <a:ahLst/>
              <a:cxnLst/>
              <a:rect l="l" t="t" r="r" b="b"/>
              <a:pathLst>
                <a:path w="12173" h="10422" extrusionOk="0">
                  <a:moveTo>
                    <a:pt x="469" y="0"/>
                  </a:moveTo>
                  <a:lnTo>
                    <a:pt x="1" y="703"/>
                  </a:lnTo>
                  <a:lnTo>
                    <a:pt x="11704" y="10421"/>
                  </a:lnTo>
                  <a:lnTo>
                    <a:pt x="12172" y="9831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AF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8257400" y="1082525"/>
              <a:ext cx="152175" cy="146325"/>
            </a:xfrm>
            <a:custGeom>
              <a:avLst/>
              <a:gdLst/>
              <a:ahLst/>
              <a:cxnLst/>
              <a:rect l="l" t="t" r="r" b="b"/>
              <a:pathLst>
                <a:path w="6087" h="5853" extrusionOk="0">
                  <a:moveTo>
                    <a:pt x="4092" y="1"/>
                  </a:moveTo>
                  <a:lnTo>
                    <a:pt x="1" y="5038"/>
                  </a:lnTo>
                  <a:cubicBezTo>
                    <a:pt x="235" y="5150"/>
                    <a:pt x="581" y="5150"/>
                    <a:pt x="815" y="5272"/>
                  </a:cubicBezTo>
                  <a:lnTo>
                    <a:pt x="5262" y="5852"/>
                  </a:lnTo>
                  <a:cubicBezTo>
                    <a:pt x="5731" y="5852"/>
                    <a:pt x="6086" y="5506"/>
                    <a:pt x="5852" y="5038"/>
                  </a:cubicBezTo>
                  <a:lnTo>
                    <a:pt x="4560" y="825"/>
                  </a:lnTo>
                  <a:cubicBezTo>
                    <a:pt x="4448" y="590"/>
                    <a:pt x="4326" y="235"/>
                    <a:pt x="4092" y="1"/>
                  </a:cubicBezTo>
                  <a:close/>
                </a:path>
              </a:pathLst>
            </a:custGeom>
            <a:solidFill>
              <a:srgbClr val="FFD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8339325" y="1161650"/>
              <a:ext cx="70250" cy="67200"/>
            </a:xfrm>
            <a:custGeom>
              <a:avLst/>
              <a:gdLst/>
              <a:ahLst/>
              <a:cxnLst/>
              <a:rect l="l" t="t" r="r" b="b"/>
              <a:pathLst>
                <a:path w="2810" h="2688" extrusionOk="0">
                  <a:moveTo>
                    <a:pt x="1985" y="0"/>
                  </a:moveTo>
                  <a:lnTo>
                    <a:pt x="1" y="2453"/>
                  </a:lnTo>
                  <a:lnTo>
                    <a:pt x="1985" y="2687"/>
                  </a:lnTo>
                  <a:cubicBezTo>
                    <a:pt x="2454" y="2687"/>
                    <a:pt x="2809" y="2341"/>
                    <a:pt x="2575" y="1873"/>
                  </a:cubicBezTo>
                  <a:lnTo>
                    <a:pt x="19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7862300" y="807500"/>
              <a:ext cx="85000" cy="114250"/>
            </a:xfrm>
            <a:custGeom>
              <a:avLst/>
              <a:gdLst/>
              <a:ahLst/>
              <a:cxnLst/>
              <a:rect l="l" t="t" r="r" b="b"/>
              <a:pathLst>
                <a:path w="3400" h="4570" extrusionOk="0">
                  <a:moveTo>
                    <a:pt x="1639" y="1"/>
                  </a:moveTo>
                  <a:lnTo>
                    <a:pt x="590" y="1293"/>
                  </a:lnTo>
                  <a:cubicBezTo>
                    <a:pt x="0" y="1995"/>
                    <a:pt x="122" y="2931"/>
                    <a:pt x="703" y="3399"/>
                  </a:cubicBezTo>
                  <a:lnTo>
                    <a:pt x="1995" y="4569"/>
                  </a:lnTo>
                  <a:lnTo>
                    <a:pt x="1995" y="4569"/>
                  </a:lnTo>
                  <a:lnTo>
                    <a:pt x="3399" y="2809"/>
                  </a:lnTo>
                  <a:lnTo>
                    <a:pt x="3399" y="2809"/>
                  </a:lnTo>
                  <a:lnTo>
                    <a:pt x="1995" y="4569"/>
                  </a:lnTo>
                  <a:lnTo>
                    <a:pt x="703" y="3399"/>
                  </a:lnTo>
                  <a:cubicBezTo>
                    <a:pt x="122" y="2931"/>
                    <a:pt x="0" y="1995"/>
                    <a:pt x="590" y="1293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7912150" y="877725"/>
              <a:ext cx="78900" cy="84975"/>
            </a:xfrm>
            <a:custGeom>
              <a:avLst/>
              <a:gdLst/>
              <a:ahLst/>
              <a:cxnLst/>
              <a:rect l="l" t="t" r="r" b="b"/>
              <a:pathLst>
                <a:path w="3156" h="3399" extrusionOk="0">
                  <a:moveTo>
                    <a:pt x="1405" y="0"/>
                  </a:moveTo>
                  <a:lnTo>
                    <a:pt x="1" y="1760"/>
                  </a:lnTo>
                  <a:lnTo>
                    <a:pt x="1986" y="3399"/>
                  </a:lnTo>
                  <a:lnTo>
                    <a:pt x="3156" y="1995"/>
                  </a:lnTo>
                  <a:cubicBezTo>
                    <a:pt x="2575" y="1292"/>
                    <a:pt x="1986" y="590"/>
                    <a:pt x="1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7862300" y="807500"/>
              <a:ext cx="85000" cy="114250"/>
            </a:xfrm>
            <a:custGeom>
              <a:avLst/>
              <a:gdLst/>
              <a:ahLst/>
              <a:cxnLst/>
              <a:rect l="l" t="t" r="r" b="b"/>
              <a:pathLst>
                <a:path w="3400" h="4570" extrusionOk="0">
                  <a:moveTo>
                    <a:pt x="1639" y="1"/>
                  </a:moveTo>
                  <a:lnTo>
                    <a:pt x="590" y="1293"/>
                  </a:lnTo>
                  <a:cubicBezTo>
                    <a:pt x="0" y="1995"/>
                    <a:pt x="122" y="2931"/>
                    <a:pt x="703" y="3399"/>
                  </a:cubicBezTo>
                  <a:lnTo>
                    <a:pt x="1995" y="4569"/>
                  </a:lnTo>
                  <a:lnTo>
                    <a:pt x="3399" y="2809"/>
                  </a:lnTo>
                  <a:cubicBezTo>
                    <a:pt x="2575" y="1639"/>
                    <a:pt x="1873" y="590"/>
                    <a:pt x="1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7961775" y="927575"/>
              <a:ext cx="327725" cy="283725"/>
            </a:xfrm>
            <a:custGeom>
              <a:avLst/>
              <a:gdLst/>
              <a:ahLst/>
              <a:cxnLst/>
              <a:rect l="l" t="t" r="r" b="b"/>
              <a:pathLst>
                <a:path w="13109" h="11349" extrusionOk="0">
                  <a:moveTo>
                    <a:pt x="1171" y="1"/>
                  </a:moveTo>
                  <a:lnTo>
                    <a:pt x="1" y="1405"/>
                  </a:lnTo>
                  <a:lnTo>
                    <a:pt x="10889" y="10646"/>
                  </a:lnTo>
                  <a:cubicBezTo>
                    <a:pt x="11201" y="10883"/>
                    <a:pt x="11513" y="11066"/>
                    <a:pt x="11858" y="11195"/>
                  </a:cubicBezTo>
                  <a:lnTo>
                    <a:pt x="11858" y="11195"/>
                  </a:lnTo>
                  <a:lnTo>
                    <a:pt x="13108" y="9597"/>
                  </a:lnTo>
                  <a:cubicBezTo>
                    <a:pt x="7959" y="6667"/>
                    <a:pt x="3867" y="3043"/>
                    <a:pt x="1171" y="1"/>
                  </a:cubicBezTo>
                  <a:close/>
                  <a:moveTo>
                    <a:pt x="11858" y="11195"/>
                  </a:moveTo>
                  <a:lnTo>
                    <a:pt x="11826" y="11236"/>
                  </a:lnTo>
                  <a:cubicBezTo>
                    <a:pt x="11938" y="11236"/>
                    <a:pt x="12172" y="11348"/>
                    <a:pt x="12406" y="11348"/>
                  </a:cubicBezTo>
                  <a:cubicBezTo>
                    <a:pt x="12212" y="11311"/>
                    <a:pt x="12031" y="11259"/>
                    <a:pt x="11858" y="11195"/>
                  </a:cubicBezTo>
                  <a:close/>
                </a:path>
              </a:pathLst>
            </a:custGeom>
            <a:solidFill>
              <a:srgbClr val="AF38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8257400" y="1167500"/>
              <a:ext cx="96475" cy="55500"/>
            </a:xfrm>
            <a:custGeom>
              <a:avLst/>
              <a:gdLst/>
              <a:ahLst/>
              <a:cxnLst/>
              <a:rect l="l" t="t" r="r" b="b"/>
              <a:pathLst>
                <a:path w="3859" h="2220" extrusionOk="0">
                  <a:moveTo>
                    <a:pt x="1283" y="0"/>
                  </a:moveTo>
                  <a:lnTo>
                    <a:pt x="1" y="1639"/>
                  </a:lnTo>
                  <a:cubicBezTo>
                    <a:pt x="113" y="1639"/>
                    <a:pt x="347" y="1751"/>
                    <a:pt x="581" y="1751"/>
                  </a:cubicBezTo>
                  <a:cubicBezTo>
                    <a:pt x="703" y="1873"/>
                    <a:pt x="815" y="1873"/>
                    <a:pt x="815" y="1873"/>
                  </a:cubicBezTo>
                  <a:lnTo>
                    <a:pt x="3278" y="2219"/>
                  </a:lnTo>
                  <a:lnTo>
                    <a:pt x="3858" y="1405"/>
                  </a:lnTo>
                  <a:cubicBezTo>
                    <a:pt x="2922" y="937"/>
                    <a:pt x="2107" y="468"/>
                    <a:pt x="1283" y="0"/>
                  </a:cubicBezTo>
                  <a:close/>
                </a:path>
              </a:pathLst>
            </a:custGeom>
            <a:solidFill>
              <a:srgbClr val="E5C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8339325" y="1202600"/>
              <a:ext cx="61350" cy="26250"/>
            </a:xfrm>
            <a:custGeom>
              <a:avLst/>
              <a:gdLst/>
              <a:ahLst/>
              <a:cxnLst/>
              <a:rect l="l" t="t" r="r" b="b"/>
              <a:pathLst>
                <a:path w="2454" h="1050" extrusionOk="0">
                  <a:moveTo>
                    <a:pt x="581" y="1"/>
                  </a:moveTo>
                  <a:lnTo>
                    <a:pt x="1" y="815"/>
                  </a:lnTo>
                  <a:lnTo>
                    <a:pt x="1985" y="1049"/>
                  </a:lnTo>
                  <a:cubicBezTo>
                    <a:pt x="2220" y="1049"/>
                    <a:pt x="2341" y="937"/>
                    <a:pt x="2454" y="937"/>
                  </a:cubicBezTo>
                  <a:cubicBezTo>
                    <a:pt x="1873" y="581"/>
                    <a:pt x="1171" y="347"/>
                    <a:pt x="581" y="1"/>
                  </a:cubicBezTo>
                  <a:close/>
                </a:path>
              </a:pathLst>
            </a:custGeom>
            <a:solidFill>
              <a:srgbClr val="42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7982375" y="934675"/>
              <a:ext cx="90600" cy="92400"/>
            </a:xfrm>
            <a:custGeom>
              <a:avLst/>
              <a:gdLst/>
              <a:ahLst/>
              <a:cxnLst/>
              <a:rect l="l" t="t" r="r" b="b"/>
              <a:pathLst>
                <a:path w="3624" h="3696" extrusionOk="0">
                  <a:moveTo>
                    <a:pt x="2236" y="1"/>
                  </a:moveTo>
                  <a:cubicBezTo>
                    <a:pt x="1886" y="1"/>
                    <a:pt x="1547" y="155"/>
                    <a:pt x="1283" y="419"/>
                  </a:cubicBezTo>
                  <a:cubicBezTo>
                    <a:pt x="703" y="1121"/>
                    <a:pt x="347" y="1823"/>
                    <a:pt x="235" y="1936"/>
                  </a:cubicBezTo>
                  <a:cubicBezTo>
                    <a:pt x="0" y="2525"/>
                    <a:pt x="235" y="3228"/>
                    <a:pt x="815" y="3574"/>
                  </a:cubicBezTo>
                  <a:cubicBezTo>
                    <a:pt x="937" y="3696"/>
                    <a:pt x="1171" y="3696"/>
                    <a:pt x="1405" y="3696"/>
                  </a:cubicBezTo>
                  <a:cubicBezTo>
                    <a:pt x="1751" y="3696"/>
                    <a:pt x="2219" y="3462"/>
                    <a:pt x="2453" y="3106"/>
                  </a:cubicBezTo>
                  <a:cubicBezTo>
                    <a:pt x="2575" y="2872"/>
                    <a:pt x="2809" y="2404"/>
                    <a:pt x="3156" y="1936"/>
                  </a:cubicBezTo>
                  <a:cubicBezTo>
                    <a:pt x="3624" y="1467"/>
                    <a:pt x="3511" y="653"/>
                    <a:pt x="3043" y="297"/>
                  </a:cubicBezTo>
                  <a:cubicBezTo>
                    <a:pt x="2786" y="93"/>
                    <a:pt x="2508" y="1"/>
                    <a:pt x="2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8242650" y="942525"/>
              <a:ext cx="146325" cy="93225"/>
            </a:xfrm>
            <a:custGeom>
              <a:avLst/>
              <a:gdLst/>
              <a:ahLst/>
              <a:cxnLst/>
              <a:rect l="l" t="t" r="r" b="b"/>
              <a:pathLst>
                <a:path w="5853" h="3729" extrusionOk="0">
                  <a:moveTo>
                    <a:pt x="4502" y="1"/>
                  </a:moveTo>
                  <a:cubicBezTo>
                    <a:pt x="4210" y="1"/>
                    <a:pt x="3908" y="117"/>
                    <a:pt x="3634" y="339"/>
                  </a:cubicBezTo>
                  <a:cubicBezTo>
                    <a:pt x="3044" y="807"/>
                    <a:pt x="1639" y="1275"/>
                    <a:pt x="1171" y="1275"/>
                  </a:cubicBezTo>
                  <a:cubicBezTo>
                    <a:pt x="469" y="1275"/>
                    <a:pt x="1" y="1856"/>
                    <a:pt x="1" y="2558"/>
                  </a:cubicBezTo>
                  <a:cubicBezTo>
                    <a:pt x="1" y="3260"/>
                    <a:pt x="469" y="3728"/>
                    <a:pt x="1171" y="3728"/>
                  </a:cubicBezTo>
                  <a:cubicBezTo>
                    <a:pt x="2341" y="3728"/>
                    <a:pt x="4214" y="3026"/>
                    <a:pt x="5272" y="2211"/>
                  </a:cubicBezTo>
                  <a:cubicBezTo>
                    <a:pt x="5740" y="1743"/>
                    <a:pt x="5852" y="919"/>
                    <a:pt x="5384" y="451"/>
                  </a:cubicBezTo>
                  <a:cubicBezTo>
                    <a:pt x="5138" y="145"/>
                    <a:pt x="4826" y="1"/>
                    <a:pt x="45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850600" y="563500"/>
              <a:ext cx="652600" cy="674250"/>
            </a:xfrm>
            <a:custGeom>
              <a:avLst/>
              <a:gdLst/>
              <a:ahLst/>
              <a:cxnLst/>
              <a:rect l="l" t="t" r="r" b="b"/>
              <a:pathLst>
                <a:path w="26104" h="26970" extrusionOk="0">
                  <a:moveTo>
                    <a:pt x="6953" y="821"/>
                  </a:moveTo>
                  <a:cubicBezTo>
                    <a:pt x="7820" y="821"/>
                    <a:pt x="9157" y="1047"/>
                    <a:pt x="10421" y="2036"/>
                  </a:cubicBezTo>
                  <a:cubicBezTo>
                    <a:pt x="9953" y="2270"/>
                    <a:pt x="9363" y="2504"/>
                    <a:pt x="8895" y="2860"/>
                  </a:cubicBezTo>
                  <a:cubicBezTo>
                    <a:pt x="7846" y="1924"/>
                    <a:pt x="6676" y="1456"/>
                    <a:pt x="5740" y="1222"/>
                  </a:cubicBezTo>
                  <a:cubicBezTo>
                    <a:pt x="5852" y="988"/>
                    <a:pt x="6086" y="866"/>
                    <a:pt x="6320" y="866"/>
                  </a:cubicBezTo>
                  <a:cubicBezTo>
                    <a:pt x="6480" y="840"/>
                    <a:pt x="6696" y="821"/>
                    <a:pt x="6953" y="821"/>
                  </a:cubicBezTo>
                  <a:close/>
                  <a:moveTo>
                    <a:pt x="23364" y="821"/>
                  </a:moveTo>
                  <a:cubicBezTo>
                    <a:pt x="23621" y="821"/>
                    <a:pt x="23837" y="840"/>
                    <a:pt x="23997" y="866"/>
                  </a:cubicBezTo>
                  <a:cubicBezTo>
                    <a:pt x="24231" y="866"/>
                    <a:pt x="24465" y="988"/>
                    <a:pt x="24577" y="1222"/>
                  </a:cubicBezTo>
                  <a:cubicBezTo>
                    <a:pt x="23641" y="1456"/>
                    <a:pt x="22471" y="1924"/>
                    <a:pt x="21422" y="2860"/>
                  </a:cubicBezTo>
                  <a:cubicBezTo>
                    <a:pt x="20954" y="2504"/>
                    <a:pt x="20486" y="2270"/>
                    <a:pt x="19896" y="2036"/>
                  </a:cubicBezTo>
                  <a:cubicBezTo>
                    <a:pt x="21160" y="1047"/>
                    <a:pt x="22497" y="821"/>
                    <a:pt x="23364" y="821"/>
                  </a:cubicBezTo>
                  <a:close/>
                  <a:moveTo>
                    <a:pt x="5618" y="2036"/>
                  </a:moveTo>
                  <a:lnTo>
                    <a:pt x="5618" y="2036"/>
                  </a:lnTo>
                  <a:cubicBezTo>
                    <a:pt x="6320" y="2158"/>
                    <a:pt x="7378" y="2504"/>
                    <a:pt x="8314" y="3328"/>
                  </a:cubicBezTo>
                  <a:cubicBezTo>
                    <a:pt x="7378" y="4031"/>
                    <a:pt x="6676" y="4845"/>
                    <a:pt x="6208" y="5669"/>
                  </a:cubicBezTo>
                  <a:cubicBezTo>
                    <a:pt x="5384" y="4265"/>
                    <a:pt x="5384" y="2860"/>
                    <a:pt x="5618" y="2036"/>
                  </a:cubicBezTo>
                  <a:close/>
                  <a:moveTo>
                    <a:pt x="24811" y="2036"/>
                  </a:moveTo>
                  <a:lnTo>
                    <a:pt x="24811" y="2036"/>
                  </a:lnTo>
                  <a:cubicBezTo>
                    <a:pt x="24933" y="2860"/>
                    <a:pt x="25045" y="4265"/>
                    <a:pt x="24231" y="5669"/>
                  </a:cubicBezTo>
                  <a:cubicBezTo>
                    <a:pt x="23763" y="4845"/>
                    <a:pt x="23061" y="4143"/>
                    <a:pt x="22237" y="3441"/>
                  </a:cubicBezTo>
                  <a:cubicBezTo>
                    <a:pt x="22237" y="3328"/>
                    <a:pt x="22124" y="3328"/>
                    <a:pt x="22124" y="3328"/>
                  </a:cubicBezTo>
                  <a:cubicBezTo>
                    <a:pt x="22939" y="2504"/>
                    <a:pt x="23997" y="2158"/>
                    <a:pt x="24811" y="2036"/>
                  </a:cubicBezTo>
                  <a:close/>
                  <a:moveTo>
                    <a:pt x="12640" y="8010"/>
                  </a:moveTo>
                  <a:cubicBezTo>
                    <a:pt x="12406" y="8010"/>
                    <a:pt x="12172" y="8122"/>
                    <a:pt x="12172" y="8356"/>
                  </a:cubicBezTo>
                  <a:lnTo>
                    <a:pt x="12172" y="8946"/>
                  </a:lnTo>
                  <a:cubicBezTo>
                    <a:pt x="12172" y="9180"/>
                    <a:pt x="12406" y="9414"/>
                    <a:pt x="12640" y="9414"/>
                  </a:cubicBezTo>
                  <a:cubicBezTo>
                    <a:pt x="12762" y="9414"/>
                    <a:pt x="12996" y="9180"/>
                    <a:pt x="12996" y="8946"/>
                  </a:cubicBezTo>
                  <a:lnTo>
                    <a:pt x="12996" y="8356"/>
                  </a:lnTo>
                  <a:cubicBezTo>
                    <a:pt x="12996" y="8122"/>
                    <a:pt x="12762" y="8010"/>
                    <a:pt x="12640" y="8010"/>
                  </a:cubicBezTo>
                  <a:close/>
                  <a:moveTo>
                    <a:pt x="20018" y="8010"/>
                  </a:moveTo>
                  <a:cubicBezTo>
                    <a:pt x="19784" y="8010"/>
                    <a:pt x="19550" y="8122"/>
                    <a:pt x="19550" y="8356"/>
                  </a:cubicBezTo>
                  <a:lnTo>
                    <a:pt x="19550" y="8946"/>
                  </a:lnTo>
                  <a:cubicBezTo>
                    <a:pt x="19550" y="9180"/>
                    <a:pt x="19784" y="9414"/>
                    <a:pt x="20018" y="9414"/>
                  </a:cubicBezTo>
                  <a:cubicBezTo>
                    <a:pt x="20252" y="9414"/>
                    <a:pt x="20364" y="9180"/>
                    <a:pt x="20364" y="8946"/>
                  </a:cubicBezTo>
                  <a:lnTo>
                    <a:pt x="20364" y="8356"/>
                  </a:lnTo>
                  <a:cubicBezTo>
                    <a:pt x="20364" y="8122"/>
                    <a:pt x="20252" y="8010"/>
                    <a:pt x="20018" y="8010"/>
                  </a:cubicBezTo>
                  <a:close/>
                  <a:moveTo>
                    <a:pt x="15333" y="8621"/>
                  </a:moveTo>
                  <a:cubicBezTo>
                    <a:pt x="15245" y="8621"/>
                    <a:pt x="15158" y="8651"/>
                    <a:pt x="15102" y="8712"/>
                  </a:cubicBezTo>
                  <a:cubicBezTo>
                    <a:pt x="14868" y="8824"/>
                    <a:pt x="14868" y="9058"/>
                    <a:pt x="14981" y="9292"/>
                  </a:cubicBezTo>
                  <a:cubicBezTo>
                    <a:pt x="15336" y="9648"/>
                    <a:pt x="15804" y="9882"/>
                    <a:pt x="16273" y="9882"/>
                  </a:cubicBezTo>
                  <a:cubicBezTo>
                    <a:pt x="16741" y="9882"/>
                    <a:pt x="17209" y="9648"/>
                    <a:pt x="17555" y="9292"/>
                  </a:cubicBezTo>
                  <a:cubicBezTo>
                    <a:pt x="17677" y="9058"/>
                    <a:pt x="17677" y="8824"/>
                    <a:pt x="17555" y="8712"/>
                  </a:cubicBezTo>
                  <a:cubicBezTo>
                    <a:pt x="17438" y="8651"/>
                    <a:pt x="17321" y="8621"/>
                    <a:pt x="17219" y="8621"/>
                  </a:cubicBezTo>
                  <a:cubicBezTo>
                    <a:pt x="17118" y="8621"/>
                    <a:pt x="17031" y="8651"/>
                    <a:pt x="16975" y="8712"/>
                  </a:cubicBezTo>
                  <a:cubicBezTo>
                    <a:pt x="16853" y="8946"/>
                    <a:pt x="16507" y="9058"/>
                    <a:pt x="16273" y="9058"/>
                  </a:cubicBezTo>
                  <a:cubicBezTo>
                    <a:pt x="16039" y="9058"/>
                    <a:pt x="15804" y="8946"/>
                    <a:pt x="15570" y="8712"/>
                  </a:cubicBezTo>
                  <a:cubicBezTo>
                    <a:pt x="15510" y="8651"/>
                    <a:pt x="15421" y="8621"/>
                    <a:pt x="15333" y="8621"/>
                  </a:cubicBezTo>
                  <a:close/>
                  <a:moveTo>
                    <a:pt x="21422" y="9648"/>
                  </a:moveTo>
                  <a:cubicBezTo>
                    <a:pt x="21188" y="9761"/>
                    <a:pt x="21066" y="9882"/>
                    <a:pt x="21066" y="10116"/>
                  </a:cubicBezTo>
                  <a:cubicBezTo>
                    <a:pt x="21066" y="10350"/>
                    <a:pt x="21300" y="10463"/>
                    <a:pt x="21534" y="10463"/>
                  </a:cubicBezTo>
                  <a:cubicBezTo>
                    <a:pt x="21638" y="10430"/>
                    <a:pt x="21800" y="10416"/>
                    <a:pt x="21989" y="10416"/>
                  </a:cubicBezTo>
                  <a:cubicBezTo>
                    <a:pt x="22450" y="10416"/>
                    <a:pt x="23075" y="10498"/>
                    <a:pt x="23407" y="10584"/>
                  </a:cubicBezTo>
                  <a:lnTo>
                    <a:pt x="23529" y="10584"/>
                  </a:lnTo>
                  <a:cubicBezTo>
                    <a:pt x="23641" y="10584"/>
                    <a:pt x="23763" y="10463"/>
                    <a:pt x="23875" y="10229"/>
                  </a:cubicBezTo>
                  <a:cubicBezTo>
                    <a:pt x="23875" y="10116"/>
                    <a:pt x="23763" y="9882"/>
                    <a:pt x="23529" y="9761"/>
                  </a:cubicBezTo>
                  <a:cubicBezTo>
                    <a:pt x="23061" y="9648"/>
                    <a:pt x="21890" y="9648"/>
                    <a:pt x="21422" y="9648"/>
                  </a:cubicBezTo>
                  <a:close/>
                  <a:moveTo>
                    <a:pt x="21188" y="10931"/>
                  </a:moveTo>
                  <a:cubicBezTo>
                    <a:pt x="20954" y="10931"/>
                    <a:pt x="20720" y="11053"/>
                    <a:pt x="20720" y="11287"/>
                  </a:cubicBezTo>
                  <a:cubicBezTo>
                    <a:pt x="20598" y="11521"/>
                    <a:pt x="20720" y="11633"/>
                    <a:pt x="20954" y="11755"/>
                  </a:cubicBezTo>
                  <a:cubicBezTo>
                    <a:pt x="21422" y="11867"/>
                    <a:pt x="22358" y="12335"/>
                    <a:pt x="22705" y="12569"/>
                  </a:cubicBezTo>
                  <a:cubicBezTo>
                    <a:pt x="22705" y="12569"/>
                    <a:pt x="22827" y="12691"/>
                    <a:pt x="22939" y="12691"/>
                  </a:cubicBezTo>
                  <a:cubicBezTo>
                    <a:pt x="23061" y="12691"/>
                    <a:pt x="23173" y="12569"/>
                    <a:pt x="23295" y="12457"/>
                  </a:cubicBezTo>
                  <a:cubicBezTo>
                    <a:pt x="23407" y="12335"/>
                    <a:pt x="23295" y="12101"/>
                    <a:pt x="23173" y="11989"/>
                  </a:cubicBezTo>
                  <a:cubicBezTo>
                    <a:pt x="22705" y="11633"/>
                    <a:pt x="21769" y="11165"/>
                    <a:pt x="21188" y="10931"/>
                  </a:cubicBezTo>
                  <a:close/>
                  <a:moveTo>
                    <a:pt x="4448" y="8010"/>
                  </a:moveTo>
                  <a:cubicBezTo>
                    <a:pt x="4803" y="8010"/>
                    <a:pt x="5037" y="8122"/>
                    <a:pt x="5271" y="8356"/>
                  </a:cubicBezTo>
                  <a:lnTo>
                    <a:pt x="6320" y="9180"/>
                  </a:lnTo>
                  <a:lnTo>
                    <a:pt x="2463" y="13740"/>
                  </a:lnTo>
                  <a:lnTo>
                    <a:pt x="1405" y="12925"/>
                  </a:lnTo>
                  <a:cubicBezTo>
                    <a:pt x="937" y="12457"/>
                    <a:pt x="937" y="11755"/>
                    <a:pt x="1292" y="11287"/>
                  </a:cubicBezTo>
                  <a:lnTo>
                    <a:pt x="3745" y="8478"/>
                  </a:lnTo>
                  <a:cubicBezTo>
                    <a:pt x="3867" y="8244"/>
                    <a:pt x="4213" y="8122"/>
                    <a:pt x="4448" y="8010"/>
                  </a:cubicBezTo>
                  <a:close/>
                  <a:moveTo>
                    <a:pt x="6910" y="9648"/>
                  </a:moveTo>
                  <a:lnTo>
                    <a:pt x="8314" y="10818"/>
                  </a:lnTo>
                  <a:lnTo>
                    <a:pt x="4448" y="15378"/>
                  </a:lnTo>
                  <a:lnTo>
                    <a:pt x="3043" y="14208"/>
                  </a:lnTo>
                  <a:lnTo>
                    <a:pt x="6910" y="9648"/>
                  </a:lnTo>
                  <a:close/>
                  <a:moveTo>
                    <a:pt x="15215" y="1802"/>
                  </a:moveTo>
                  <a:cubicBezTo>
                    <a:pt x="20252" y="1802"/>
                    <a:pt x="24465" y="5201"/>
                    <a:pt x="24465" y="9292"/>
                  </a:cubicBezTo>
                  <a:cubicBezTo>
                    <a:pt x="24465" y="11165"/>
                    <a:pt x="23641" y="12569"/>
                    <a:pt x="22237" y="13506"/>
                  </a:cubicBezTo>
                  <a:cubicBezTo>
                    <a:pt x="20832" y="14442"/>
                    <a:pt x="18960" y="15032"/>
                    <a:pt x="16507" y="15266"/>
                  </a:cubicBezTo>
                  <a:cubicBezTo>
                    <a:pt x="16385" y="15266"/>
                    <a:pt x="16151" y="15378"/>
                    <a:pt x="16151" y="15612"/>
                  </a:cubicBezTo>
                  <a:cubicBezTo>
                    <a:pt x="16151" y="15846"/>
                    <a:pt x="16385" y="15968"/>
                    <a:pt x="16619" y="15968"/>
                  </a:cubicBezTo>
                  <a:lnTo>
                    <a:pt x="17555" y="15968"/>
                  </a:lnTo>
                  <a:cubicBezTo>
                    <a:pt x="17321" y="16080"/>
                    <a:pt x="16975" y="16080"/>
                    <a:pt x="16853" y="16080"/>
                  </a:cubicBezTo>
                  <a:cubicBezTo>
                    <a:pt x="16507" y="16080"/>
                    <a:pt x="16273" y="16202"/>
                    <a:pt x="16039" y="16314"/>
                  </a:cubicBezTo>
                  <a:lnTo>
                    <a:pt x="10889" y="11989"/>
                  </a:lnTo>
                  <a:cubicBezTo>
                    <a:pt x="11235" y="11867"/>
                    <a:pt x="11470" y="11755"/>
                    <a:pt x="11591" y="11755"/>
                  </a:cubicBezTo>
                  <a:cubicBezTo>
                    <a:pt x="11825" y="11633"/>
                    <a:pt x="11938" y="11521"/>
                    <a:pt x="11938" y="11287"/>
                  </a:cubicBezTo>
                  <a:cubicBezTo>
                    <a:pt x="11825" y="11053"/>
                    <a:pt x="11591" y="10931"/>
                    <a:pt x="11357" y="10931"/>
                  </a:cubicBezTo>
                  <a:cubicBezTo>
                    <a:pt x="11123" y="11053"/>
                    <a:pt x="10655" y="11287"/>
                    <a:pt x="10299" y="11521"/>
                  </a:cubicBezTo>
                  <a:lnTo>
                    <a:pt x="9251" y="10584"/>
                  </a:lnTo>
                  <a:cubicBezTo>
                    <a:pt x="9496" y="10498"/>
                    <a:pt x="10101" y="10416"/>
                    <a:pt x="10598" y="10416"/>
                  </a:cubicBezTo>
                  <a:cubicBezTo>
                    <a:pt x="10801" y="10416"/>
                    <a:pt x="10987" y="10430"/>
                    <a:pt x="11123" y="10463"/>
                  </a:cubicBezTo>
                  <a:cubicBezTo>
                    <a:pt x="11357" y="10463"/>
                    <a:pt x="11470" y="10350"/>
                    <a:pt x="11591" y="10116"/>
                  </a:cubicBezTo>
                  <a:cubicBezTo>
                    <a:pt x="11591" y="9882"/>
                    <a:pt x="11470" y="9761"/>
                    <a:pt x="11235" y="9648"/>
                  </a:cubicBezTo>
                  <a:cubicBezTo>
                    <a:pt x="10655" y="9648"/>
                    <a:pt x="9485" y="9648"/>
                    <a:pt x="9017" y="9761"/>
                  </a:cubicBezTo>
                  <a:cubicBezTo>
                    <a:pt x="8895" y="9882"/>
                    <a:pt x="8782" y="9995"/>
                    <a:pt x="8782" y="10116"/>
                  </a:cubicBezTo>
                  <a:lnTo>
                    <a:pt x="7144" y="8824"/>
                  </a:lnTo>
                  <a:lnTo>
                    <a:pt x="6086" y="8010"/>
                  </a:lnTo>
                  <a:cubicBezTo>
                    <a:pt x="6442" y="6250"/>
                    <a:pt x="7490" y="4733"/>
                    <a:pt x="9129" y="3675"/>
                  </a:cubicBezTo>
                  <a:cubicBezTo>
                    <a:pt x="10767" y="2392"/>
                    <a:pt x="12996" y="1802"/>
                    <a:pt x="15215" y="1802"/>
                  </a:cubicBezTo>
                  <a:close/>
                  <a:moveTo>
                    <a:pt x="7490" y="15266"/>
                  </a:moveTo>
                  <a:cubicBezTo>
                    <a:pt x="7724" y="15266"/>
                    <a:pt x="7846" y="15266"/>
                    <a:pt x="8080" y="15378"/>
                  </a:cubicBezTo>
                  <a:cubicBezTo>
                    <a:pt x="8427" y="15734"/>
                    <a:pt x="8427" y="16202"/>
                    <a:pt x="8080" y="16548"/>
                  </a:cubicBezTo>
                  <a:cubicBezTo>
                    <a:pt x="7846" y="17017"/>
                    <a:pt x="7490" y="17485"/>
                    <a:pt x="7378" y="17719"/>
                  </a:cubicBezTo>
                  <a:cubicBezTo>
                    <a:pt x="7256" y="17840"/>
                    <a:pt x="7256" y="17953"/>
                    <a:pt x="7144" y="18075"/>
                  </a:cubicBezTo>
                  <a:cubicBezTo>
                    <a:pt x="6910" y="18075"/>
                    <a:pt x="6788" y="18187"/>
                    <a:pt x="6676" y="18187"/>
                  </a:cubicBezTo>
                  <a:cubicBezTo>
                    <a:pt x="6442" y="18187"/>
                    <a:pt x="6320" y="18187"/>
                    <a:pt x="6208" y="18075"/>
                  </a:cubicBezTo>
                  <a:cubicBezTo>
                    <a:pt x="6086" y="17953"/>
                    <a:pt x="5852" y="17840"/>
                    <a:pt x="5852" y="17606"/>
                  </a:cubicBezTo>
                  <a:cubicBezTo>
                    <a:pt x="5740" y="17372"/>
                    <a:pt x="5740" y="17138"/>
                    <a:pt x="5852" y="16904"/>
                  </a:cubicBezTo>
                  <a:cubicBezTo>
                    <a:pt x="5974" y="16783"/>
                    <a:pt x="6320" y="16080"/>
                    <a:pt x="6910" y="15500"/>
                  </a:cubicBezTo>
                  <a:cubicBezTo>
                    <a:pt x="7022" y="15378"/>
                    <a:pt x="7144" y="15266"/>
                    <a:pt x="7378" y="15266"/>
                  </a:cubicBezTo>
                  <a:close/>
                  <a:moveTo>
                    <a:pt x="20112" y="15570"/>
                  </a:moveTo>
                  <a:cubicBezTo>
                    <a:pt x="20356" y="15570"/>
                    <a:pt x="20591" y="15656"/>
                    <a:pt x="20720" y="15846"/>
                  </a:cubicBezTo>
                  <a:cubicBezTo>
                    <a:pt x="21066" y="16202"/>
                    <a:pt x="21066" y="16783"/>
                    <a:pt x="20720" y="17017"/>
                  </a:cubicBezTo>
                  <a:cubicBezTo>
                    <a:pt x="19784" y="17840"/>
                    <a:pt x="17911" y="18543"/>
                    <a:pt x="16853" y="18543"/>
                  </a:cubicBezTo>
                  <a:cubicBezTo>
                    <a:pt x="16385" y="18543"/>
                    <a:pt x="16039" y="18187"/>
                    <a:pt x="16039" y="17719"/>
                  </a:cubicBezTo>
                  <a:cubicBezTo>
                    <a:pt x="16039" y="17251"/>
                    <a:pt x="16385" y="16904"/>
                    <a:pt x="16853" y="16904"/>
                  </a:cubicBezTo>
                  <a:cubicBezTo>
                    <a:pt x="17443" y="16904"/>
                    <a:pt x="18847" y="16436"/>
                    <a:pt x="19550" y="15734"/>
                  </a:cubicBezTo>
                  <a:cubicBezTo>
                    <a:pt x="19706" y="15628"/>
                    <a:pt x="19912" y="15570"/>
                    <a:pt x="20112" y="15570"/>
                  </a:cubicBezTo>
                  <a:close/>
                  <a:moveTo>
                    <a:pt x="20252" y="18309"/>
                  </a:moveTo>
                  <a:lnTo>
                    <a:pt x="20252" y="18309"/>
                  </a:lnTo>
                  <a:cubicBezTo>
                    <a:pt x="20130" y="18655"/>
                    <a:pt x="20018" y="19123"/>
                    <a:pt x="19662" y="19479"/>
                  </a:cubicBezTo>
                  <a:lnTo>
                    <a:pt x="18960" y="18889"/>
                  </a:lnTo>
                  <a:cubicBezTo>
                    <a:pt x="19428" y="18655"/>
                    <a:pt x="19896" y="18543"/>
                    <a:pt x="20252" y="18309"/>
                  </a:cubicBezTo>
                  <a:close/>
                  <a:moveTo>
                    <a:pt x="6525" y="19513"/>
                  </a:moveTo>
                  <a:cubicBezTo>
                    <a:pt x="7199" y="19513"/>
                    <a:pt x="7930" y="19697"/>
                    <a:pt x="8661" y="20059"/>
                  </a:cubicBezTo>
                  <a:lnTo>
                    <a:pt x="8895" y="20294"/>
                  </a:lnTo>
                  <a:lnTo>
                    <a:pt x="9953" y="21117"/>
                  </a:lnTo>
                  <a:cubicBezTo>
                    <a:pt x="9807" y="21145"/>
                    <a:pt x="9668" y="21159"/>
                    <a:pt x="9534" y="21159"/>
                  </a:cubicBezTo>
                  <a:cubicBezTo>
                    <a:pt x="9124" y="21159"/>
                    <a:pt x="8751" y="21029"/>
                    <a:pt x="8314" y="20762"/>
                  </a:cubicBezTo>
                  <a:cubicBezTo>
                    <a:pt x="7693" y="20451"/>
                    <a:pt x="7072" y="20297"/>
                    <a:pt x="6483" y="20297"/>
                  </a:cubicBezTo>
                  <a:cubicBezTo>
                    <a:pt x="6185" y="20297"/>
                    <a:pt x="5895" y="20336"/>
                    <a:pt x="5618" y="20415"/>
                  </a:cubicBezTo>
                  <a:cubicBezTo>
                    <a:pt x="5271" y="20528"/>
                    <a:pt x="4916" y="20883"/>
                    <a:pt x="4803" y="21230"/>
                  </a:cubicBezTo>
                  <a:cubicBezTo>
                    <a:pt x="4803" y="21351"/>
                    <a:pt x="4682" y="21464"/>
                    <a:pt x="4448" y="21464"/>
                  </a:cubicBezTo>
                  <a:lnTo>
                    <a:pt x="4335" y="21464"/>
                  </a:lnTo>
                  <a:cubicBezTo>
                    <a:pt x="4213" y="21351"/>
                    <a:pt x="4101" y="21117"/>
                    <a:pt x="4101" y="20996"/>
                  </a:cubicBezTo>
                  <a:cubicBezTo>
                    <a:pt x="4335" y="20415"/>
                    <a:pt x="4803" y="19947"/>
                    <a:pt x="5384" y="19713"/>
                  </a:cubicBezTo>
                  <a:cubicBezTo>
                    <a:pt x="5735" y="19579"/>
                    <a:pt x="6120" y="19513"/>
                    <a:pt x="6525" y="19513"/>
                  </a:cubicBezTo>
                  <a:close/>
                  <a:moveTo>
                    <a:pt x="11825" y="22756"/>
                  </a:moveTo>
                  <a:lnTo>
                    <a:pt x="13230" y="23926"/>
                  </a:lnTo>
                  <a:cubicBezTo>
                    <a:pt x="13230" y="24273"/>
                    <a:pt x="13108" y="24507"/>
                    <a:pt x="12996" y="24862"/>
                  </a:cubicBezTo>
                  <a:cubicBezTo>
                    <a:pt x="12874" y="25209"/>
                    <a:pt x="12528" y="25443"/>
                    <a:pt x="12172" y="25443"/>
                  </a:cubicBezTo>
                  <a:cubicBezTo>
                    <a:pt x="12059" y="25443"/>
                    <a:pt x="11938" y="25443"/>
                    <a:pt x="11938" y="25331"/>
                  </a:cubicBezTo>
                  <a:cubicBezTo>
                    <a:pt x="11470" y="25209"/>
                    <a:pt x="11235" y="24741"/>
                    <a:pt x="11357" y="24273"/>
                  </a:cubicBezTo>
                  <a:cubicBezTo>
                    <a:pt x="11591" y="23804"/>
                    <a:pt x="11704" y="23336"/>
                    <a:pt x="11825" y="22756"/>
                  </a:cubicBezTo>
                  <a:close/>
                  <a:moveTo>
                    <a:pt x="8895" y="11399"/>
                  </a:moveTo>
                  <a:lnTo>
                    <a:pt x="15449" y="16904"/>
                  </a:lnTo>
                  <a:cubicBezTo>
                    <a:pt x="15336" y="17138"/>
                    <a:pt x="15215" y="17372"/>
                    <a:pt x="15215" y="17719"/>
                  </a:cubicBezTo>
                  <a:cubicBezTo>
                    <a:pt x="15215" y="18543"/>
                    <a:pt x="15917" y="19357"/>
                    <a:pt x="16853" y="19357"/>
                  </a:cubicBezTo>
                  <a:cubicBezTo>
                    <a:pt x="17209" y="19357"/>
                    <a:pt x="17677" y="19245"/>
                    <a:pt x="18023" y="19123"/>
                  </a:cubicBezTo>
                  <a:lnTo>
                    <a:pt x="19428" y="20294"/>
                  </a:lnTo>
                  <a:cubicBezTo>
                    <a:pt x="19662" y="20415"/>
                    <a:pt x="19784" y="20649"/>
                    <a:pt x="19896" y="20762"/>
                  </a:cubicBezTo>
                  <a:lnTo>
                    <a:pt x="17555" y="23570"/>
                  </a:lnTo>
                  <a:cubicBezTo>
                    <a:pt x="17443" y="23692"/>
                    <a:pt x="17443" y="23926"/>
                    <a:pt x="17555" y="24160"/>
                  </a:cubicBezTo>
                  <a:lnTo>
                    <a:pt x="17911" y="24160"/>
                  </a:lnTo>
                  <a:cubicBezTo>
                    <a:pt x="18023" y="24160"/>
                    <a:pt x="18145" y="24160"/>
                    <a:pt x="18145" y="24039"/>
                  </a:cubicBezTo>
                  <a:lnTo>
                    <a:pt x="20364" y="21464"/>
                  </a:lnTo>
                  <a:cubicBezTo>
                    <a:pt x="20364" y="21586"/>
                    <a:pt x="20364" y="21698"/>
                    <a:pt x="20486" y="21820"/>
                  </a:cubicBezTo>
                  <a:lnTo>
                    <a:pt x="21066" y="23804"/>
                  </a:lnTo>
                  <a:lnTo>
                    <a:pt x="19316" y="25911"/>
                  </a:lnTo>
                  <a:lnTo>
                    <a:pt x="17209" y="25565"/>
                  </a:lnTo>
                  <a:lnTo>
                    <a:pt x="16975" y="25565"/>
                  </a:lnTo>
                  <a:lnTo>
                    <a:pt x="17087" y="25443"/>
                  </a:lnTo>
                  <a:cubicBezTo>
                    <a:pt x="17209" y="25209"/>
                    <a:pt x="17209" y="24975"/>
                    <a:pt x="16975" y="24862"/>
                  </a:cubicBezTo>
                  <a:cubicBezTo>
                    <a:pt x="16914" y="24802"/>
                    <a:pt x="16825" y="24771"/>
                    <a:pt x="16737" y="24771"/>
                  </a:cubicBezTo>
                  <a:cubicBezTo>
                    <a:pt x="16649" y="24771"/>
                    <a:pt x="16563" y="24802"/>
                    <a:pt x="16507" y="24862"/>
                  </a:cubicBezTo>
                  <a:lnTo>
                    <a:pt x="16151" y="25209"/>
                  </a:lnTo>
                  <a:cubicBezTo>
                    <a:pt x="15917" y="25209"/>
                    <a:pt x="15804" y="25097"/>
                    <a:pt x="15683" y="24862"/>
                  </a:cubicBezTo>
                  <a:lnTo>
                    <a:pt x="11825" y="21698"/>
                  </a:lnTo>
                  <a:lnTo>
                    <a:pt x="11001" y="20996"/>
                  </a:lnTo>
                  <a:lnTo>
                    <a:pt x="7959" y="18309"/>
                  </a:lnTo>
                  <a:cubicBezTo>
                    <a:pt x="7959" y="18309"/>
                    <a:pt x="7959" y="18187"/>
                    <a:pt x="8080" y="18075"/>
                  </a:cubicBezTo>
                  <a:cubicBezTo>
                    <a:pt x="8193" y="17840"/>
                    <a:pt x="8427" y="17485"/>
                    <a:pt x="8782" y="17017"/>
                  </a:cubicBezTo>
                  <a:cubicBezTo>
                    <a:pt x="9363" y="16436"/>
                    <a:pt x="9251" y="15378"/>
                    <a:pt x="8548" y="14798"/>
                  </a:cubicBezTo>
                  <a:cubicBezTo>
                    <a:pt x="8193" y="14564"/>
                    <a:pt x="7724" y="14442"/>
                    <a:pt x="7378" y="14442"/>
                  </a:cubicBezTo>
                  <a:cubicBezTo>
                    <a:pt x="6910" y="14442"/>
                    <a:pt x="6554" y="14676"/>
                    <a:pt x="6208" y="15032"/>
                  </a:cubicBezTo>
                  <a:cubicBezTo>
                    <a:pt x="5852" y="15500"/>
                    <a:pt x="5618" y="15968"/>
                    <a:pt x="5384" y="16202"/>
                  </a:cubicBezTo>
                  <a:lnTo>
                    <a:pt x="5037" y="15968"/>
                  </a:lnTo>
                  <a:lnTo>
                    <a:pt x="8895" y="11399"/>
                  </a:lnTo>
                  <a:close/>
                  <a:moveTo>
                    <a:pt x="21422" y="24741"/>
                  </a:moveTo>
                  <a:lnTo>
                    <a:pt x="21769" y="25911"/>
                  </a:lnTo>
                  <a:lnTo>
                    <a:pt x="21769" y="26145"/>
                  </a:lnTo>
                  <a:cubicBezTo>
                    <a:pt x="21769" y="26145"/>
                    <a:pt x="21656" y="26267"/>
                    <a:pt x="21534" y="26267"/>
                  </a:cubicBezTo>
                  <a:lnTo>
                    <a:pt x="20252" y="26033"/>
                  </a:lnTo>
                  <a:lnTo>
                    <a:pt x="21422" y="24741"/>
                  </a:lnTo>
                  <a:close/>
                  <a:moveTo>
                    <a:pt x="7021" y="1"/>
                  </a:moveTo>
                  <a:cubicBezTo>
                    <a:pt x="6751" y="1"/>
                    <a:pt x="6479" y="17"/>
                    <a:pt x="6208" y="51"/>
                  </a:cubicBezTo>
                  <a:cubicBezTo>
                    <a:pt x="5618" y="164"/>
                    <a:pt x="5150" y="632"/>
                    <a:pt x="4916" y="1222"/>
                  </a:cubicBezTo>
                  <a:cubicBezTo>
                    <a:pt x="4448" y="2973"/>
                    <a:pt x="4682" y="4967"/>
                    <a:pt x="5740" y="6484"/>
                  </a:cubicBezTo>
                  <a:cubicBezTo>
                    <a:pt x="5618" y="6839"/>
                    <a:pt x="5506" y="7186"/>
                    <a:pt x="5384" y="7420"/>
                  </a:cubicBezTo>
                  <a:cubicBezTo>
                    <a:pt x="5219" y="7341"/>
                    <a:pt x="4998" y="7257"/>
                    <a:pt x="4758" y="7257"/>
                  </a:cubicBezTo>
                  <a:cubicBezTo>
                    <a:pt x="4657" y="7257"/>
                    <a:pt x="4553" y="7272"/>
                    <a:pt x="4448" y="7307"/>
                  </a:cubicBezTo>
                  <a:cubicBezTo>
                    <a:pt x="3867" y="7307"/>
                    <a:pt x="3399" y="7542"/>
                    <a:pt x="3165" y="7888"/>
                  </a:cubicBezTo>
                  <a:lnTo>
                    <a:pt x="702" y="10818"/>
                  </a:lnTo>
                  <a:cubicBezTo>
                    <a:pt x="0" y="11633"/>
                    <a:pt x="122" y="12803"/>
                    <a:pt x="937" y="13506"/>
                  </a:cubicBezTo>
                  <a:lnTo>
                    <a:pt x="4213" y="16314"/>
                  </a:lnTo>
                  <a:lnTo>
                    <a:pt x="5037" y="17017"/>
                  </a:lnTo>
                  <a:lnTo>
                    <a:pt x="5037" y="17840"/>
                  </a:lnTo>
                  <a:cubicBezTo>
                    <a:pt x="5150" y="18187"/>
                    <a:pt x="5506" y="18543"/>
                    <a:pt x="5852" y="18777"/>
                  </a:cubicBezTo>
                  <a:cubicBezTo>
                    <a:pt x="5618" y="18777"/>
                    <a:pt x="5384" y="18889"/>
                    <a:pt x="5150" y="19011"/>
                  </a:cubicBezTo>
                  <a:cubicBezTo>
                    <a:pt x="4335" y="19245"/>
                    <a:pt x="3633" y="19947"/>
                    <a:pt x="3399" y="20762"/>
                  </a:cubicBezTo>
                  <a:cubicBezTo>
                    <a:pt x="3165" y="21351"/>
                    <a:pt x="3511" y="21932"/>
                    <a:pt x="4101" y="22166"/>
                  </a:cubicBezTo>
                  <a:cubicBezTo>
                    <a:pt x="4213" y="22288"/>
                    <a:pt x="4335" y="22288"/>
                    <a:pt x="4448" y="22288"/>
                  </a:cubicBezTo>
                  <a:cubicBezTo>
                    <a:pt x="4916" y="22288"/>
                    <a:pt x="5384" y="21932"/>
                    <a:pt x="5618" y="21464"/>
                  </a:cubicBezTo>
                  <a:cubicBezTo>
                    <a:pt x="5618" y="21351"/>
                    <a:pt x="5740" y="21230"/>
                    <a:pt x="5974" y="21117"/>
                  </a:cubicBezTo>
                  <a:cubicBezTo>
                    <a:pt x="6092" y="21087"/>
                    <a:pt x="6232" y="21071"/>
                    <a:pt x="6385" y="21071"/>
                  </a:cubicBezTo>
                  <a:cubicBezTo>
                    <a:pt x="6839" y="21071"/>
                    <a:pt x="7405" y="21205"/>
                    <a:pt x="7846" y="21464"/>
                  </a:cubicBezTo>
                  <a:cubicBezTo>
                    <a:pt x="8414" y="21748"/>
                    <a:pt x="8981" y="21904"/>
                    <a:pt x="9549" y="21904"/>
                  </a:cubicBezTo>
                  <a:cubicBezTo>
                    <a:pt x="9918" y="21904"/>
                    <a:pt x="10286" y="21838"/>
                    <a:pt x="10655" y="21698"/>
                  </a:cubicBezTo>
                  <a:lnTo>
                    <a:pt x="11235" y="22166"/>
                  </a:lnTo>
                  <a:cubicBezTo>
                    <a:pt x="11123" y="22756"/>
                    <a:pt x="10889" y="23458"/>
                    <a:pt x="10655" y="24039"/>
                  </a:cubicBezTo>
                  <a:cubicBezTo>
                    <a:pt x="10533" y="24394"/>
                    <a:pt x="10533" y="24862"/>
                    <a:pt x="10767" y="25331"/>
                  </a:cubicBezTo>
                  <a:cubicBezTo>
                    <a:pt x="10889" y="25677"/>
                    <a:pt x="11235" y="25911"/>
                    <a:pt x="11591" y="26145"/>
                  </a:cubicBezTo>
                  <a:lnTo>
                    <a:pt x="12172" y="26145"/>
                  </a:lnTo>
                  <a:cubicBezTo>
                    <a:pt x="12874" y="26145"/>
                    <a:pt x="13464" y="25799"/>
                    <a:pt x="13698" y="25097"/>
                  </a:cubicBezTo>
                  <a:cubicBezTo>
                    <a:pt x="13810" y="24862"/>
                    <a:pt x="13810" y="24741"/>
                    <a:pt x="13932" y="24507"/>
                  </a:cubicBezTo>
                  <a:lnTo>
                    <a:pt x="15102" y="25565"/>
                  </a:lnTo>
                  <a:cubicBezTo>
                    <a:pt x="15683" y="26033"/>
                    <a:pt x="16385" y="26267"/>
                    <a:pt x="17087" y="26379"/>
                  </a:cubicBezTo>
                  <a:lnTo>
                    <a:pt x="21422" y="26969"/>
                  </a:lnTo>
                  <a:lnTo>
                    <a:pt x="21534" y="26969"/>
                  </a:lnTo>
                  <a:cubicBezTo>
                    <a:pt x="21890" y="26969"/>
                    <a:pt x="22124" y="26847"/>
                    <a:pt x="22358" y="26613"/>
                  </a:cubicBezTo>
                  <a:lnTo>
                    <a:pt x="22471" y="26501"/>
                  </a:lnTo>
                  <a:lnTo>
                    <a:pt x="25635" y="26501"/>
                  </a:lnTo>
                  <a:cubicBezTo>
                    <a:pt x="25869" y="26501"/>
                    <a:pt x="26103" y="26267"/>
                    <a:pt x="26103" y="26033"/>
                  </a:cubicBezTo>
                  <a:cubicBezTo>
                    <a:pt x="26103" y="25799"/>
                    <a:pt x="25869" y="25677"/>
                    <a:pt x="25635" y="25677"/>
                  </a:cubicBezTo>
                  <a:lnTo>
                    <a:pt x="22471" y="25677"/>
                  </a:lnTo>
                  <a:lnTo>
                    <a:pt x="21188" y="21464"/>
                  </a:lnTo>
                  <a:cubicBezTo>
                    <a:pt x="20954" y="20996"/>
                    <a:pt x="20720" y="20415"/>
                    <a:pt x="20364" y="20059"/>
                  </a:cubicBezTo>
                  <a:cubicBezTo>
                    <a:pt x="20832" y="19357"/>
                    <a:pt x="21066" y="18543"/>
                    <a:pt x="21188" y="17606"/>
                  </a:cubicBezTo>
                  <a:cubicBezTo>
                    <a:pt x="21890" y="17017"/>
                    <a:pt x="22003" y="15968"/>
                    <a:pt x="21422" y="15378"/>
                  </a:cubicBezTo>
                  <a:lnTo>
                    <a:pt x="21066" y="15032"/>
                  </a:lnTo>
                  <a:cubicBezTo>
                    <a:pt x="21656" y="14798"/>
                    <a:pt x="22237" y="14564"/>
                    <a:pt x="22705" y="14208"/>
                  </a:cubicBezTo>
                  <a:cubicBezTo>
                    <a:pt x="24343" y="13037"/>
                    <a:pt x="25167" y="11399"/>
                    <a:pt x="25167" y="9292"/>
                  </a:cubicBezTo>
                  <a:cubicBezTo>
                    <a:pt x="25167" y="8356"/>
                    <a:pt x="25045" y="7420"/>
                    <a:pt x="24577" y="6484"/>
                  </a:cubicBezTo>
                  <a:cubicBezTo>
                    <a:pt x="25635" y="4967"/>
                    <a:pt x="25982" y="2973"/>
                    <a:pt x="25401" y="1222"/>
                  </a:cubicBezTo>
                  <a:cubicBezTo>
                    <a:pt x="25280" y="632"/>
                    <a:pt x="24699" y="164"/>
                    <a:pt x="24109" y="51"/>
                  </a:cubicBezTo>
                  <a:cubicBezTo>
                    <a:pt x="23838" y="17"/>
                    <a:pt x="23569" y="1"/>
                    <a:pt x="23303" y="1"/>
                  </a:cubicBezTo>
                  <a:cubicBezTo>
                    <a:pt x="21736" y="1"/>
                    <a:pt x="20282" y="585"/>
                    <a:pt x="19081" y="1690"/>
                  </a:cubicBezTo>
                  <a:cubicBezTo>
                    <a:pt x="17911" y="1222"/>
                    <a:pt x="16507" y="988"/>
                    <a:pt x="15215" y="988"/>
                  </a:cubicBezTo>
                  <a:cubicBezTo>
                    <a:pt x="13810" y="988"/>
                    <a:pt x="12528" y="1222"/>
                    <a:pt x="11235" y="1690"/>
                  </a:cubicBezTo>
                  <a:cubicBezTo>
                    <a:pt x="10139" y="585"/>
                    <a:pt x="8611" y="1"/>
                    <a:pt x="7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2"/>
          <p:cNvGrpSpPr/>
          <p:nvPr/>
        </p:nvGrpSpPr>
        <p:grpSpPr>
          <a:xfrm>
            <a:off x="721750" y="528588"/>
            <a:ext cx="613407" cy="665918"/>
            <a:chOff x="573674" y="519719"/>
            <a:chExt cx="637439" cy="692006"/>
          </a:xfrm>
        </p:grpSpPr>
        <p:sp>
          <p:nvSpPr>
            <p:cNvPr id="429" name="Google Shape;429;p32"/>
            <p:cNvSpPr/>
            <p:nvPr/>
          </p:nvSpPr>
          <p:spPr>
            <a:xfrm rot="-1119999">
              <a:off x="699196" y="708470"/>
              <a:ext cx="172018" cy="61546"/>
            </a:xfrm>
            <a:custGeom>
              <a:avLst/>
              <a:gdLst/>
              <a:ahLst/>
              <a:cxnLst/>
              <a:rect l="l" t="t" r="r" b="b"/>
              <a:pathLst>
                <a:path w="8301" h="2970" extrusionOk="0">
                  <a:moveTo>
                    <a:pt x="11" y="2156"/>
                  </a:moveTo>
                  <a:cubicBezTo>
                    <a:pt x="4" y="2157"/>
                    <a:pt x="1" y="2160"/>
                    <a:pt x="1" y="2165"/>
                  </a:cubicBezTo>
                  <a:cubicBezTo>
                    <a:pt x="4" y="2162"/>
                    <a:pt x="7" y="2159"/>
                    <a:pt x="11" y="2156"/>
                  </a:cubicBezTo>
                  <a:close/>
                  <a:moveTo>
                    <a:pt x="5265" y="1"/>
                  </a:moveTo>
                  <a:cubicBezTo>
                    <a:pt x="3799" y="1"/>
                    <a:pt x="1941" y="468"/>
                    <a:pt x="11" y="2156"/>
                  </a:cubicBezTo>
                  <a:lnTo>
                    <a:pt x="11" y="2156"/>
                  </a:lnTo>
                  <a:cubicBezTo>
                    <a:pt x="12" y="2156"/>
                    <a:pt x="13" y="2156"/>
                    <a:pt x="14" y="2156"/>
                  </a:cubicBezTo>
                  <a:cubicBezTo>
                    <a:pt x="169" y="2156"/>
                    <a:pt x="1608" y="2970"/>
                    <a:pt x="3491" y="2970"/>
                  </a:cubicBezTo>
                  <a:cubicBezTo>
                    <a:pt x="4957" y="2970"/>
                    <a:pt x="6693" y="2477"/>
                    <a:pt x="8301" y="721"/>
                  </a:cubicBezTo>
                  <a:cubicBezTo>
                    <a:pt x="8301" y="721"/>
                    <a:pt x="7085" y="1"/>
                    <a:pt x="5265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 rot="-1119999">
              <a:off x="892564" y="542257"/>
              <a:ext cx="116088" cy="216903"/>
            </a:xfrm>
            <a:custGeom>
              <a:avLst/>
              <a:gdLst/>
              <a:ahLst/>
              <a:cxnLst/>
              <a:rect l="l" t="t" r="r" b="b"/>
              <a:pathLst>
                <a:path w="5602" h="10467" extrusionOk="0">
                  <a:moveTo>
                    <a:pt x="2888" y="1"/>
                  </a:moveTo>
                  <a:lnTo>
                    <a:pt x="2888" y="1"/>
                  </a:lnTo>
                  <a:cubicBezTo>
                    <a:pt x="1" y="5601"/>
                    <a:pt x="1993" y="10293"/>
                    <a:pt x="1993" y="10466"/>
                  </a:cubicBezTo>
                  <a:cubicBezTo>
                    <a:pt x="5602" y="5602"/>
                    <a:pt x="2888" y="1"/>
                    <a:pt x="2888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 rot="-1119999">
              <a:off x="810155" y="560444"/>
              <a:ext cx="310238" cy="617885"/>
            </a:xfrm>
            <a:custGeom>
              <a:avLst/>
              <a:gdLst/>
              <a:ahLst/>
              <a:cxnLst/>
              <a:rect l="l" t="t" r="r" b="b"/>
              <a:pathLst>
                <a:path w="14971" h="29817" extrusionOk="0">
                  <a:moveTo>
                    <a:pt x="1" y="0"/>
                  </a:moveTo>
                  <a:lnTo>
                    <a:pt x="1" y="173"/>
                  </a:lnTo>
                  <a:cubicBezTo>
                    <a:pt x="1978" y="1617"/>
                    <a:pt x="3783" y="3421"/>
                    <a:pt x="5414" y="5413"/>
                  </a:cubicBezTo>
                  <a:cubicBezTo>
                    <a:pt x="7031" y="7391"/>
                    <a:pt x="8474" y="9556"/>
                    <a:pt x="9557" y="12083"/>
                  </a:cubicBezTo>
                  <a:cubicBezTo>
                    <a:pt x="9745" y="12443"/>
                    <a:pt x="9918" y="12631"/>
                    <a:pt x="9918" y="12992"/>
                  </a:cubicBezTo>
                  <a:cubicBezTo>
                    <a:pt x="10106" y="13353"/>
                    <a:pt x="10279" y="13714"/>
                    <a:pt x="10466" y="13887"/>
                  </a:cubicBezTo>
                  <a:cubicBezTo>
                    <a:pt x="10640" y="14609"/>
                    <a:pt x="11001" y="15330"/>
                    <a:pt x="11188" y="15879"/>
                  </a:cubicBezTo>
                  <a:cubicBezTo>
                    <a:pt x="11549" y="17323"/>
                    <a:pt x="12083" y="18578"/>
                    <a:pt x="12271" y="20022"/>
                  </a:cubicBezTo>
                  <a:cubicBezTo>
                    <a:pt x="12993" y="22909"/>
                    <a:pt x="13166" y="25984"/>
                    <a:pt x="13353" y="29044"/>
                  </a:cubicBezTo>
                  <a:cubicBezTo>
                    <a:pt x="13353" y="29493"/>
                    <a:pt x="13595" y="29816"/>
                    <a:pt x="13880" y="29816"/>
                  </a:cubicBezTo>
                  <a:cubicBezTo>
                    <a:pt x="13944" y="29816"/>
                    <a:pt x="14010" y="29800"/>
                    <a:pt x="14075" y="29766"/>
                  </a:cubicBezTo>
                  <a:cubicBezTo>
                    <a:pt x="14609" y="29766"/>
                    <a:pt x="14970" y="29044"/>
                    <a:pt x="14970" y="28510"/>
                  </a:cubicBezTo>
                  <a:cubicBezTo>
                    <a:pt x="14797" y="25262"/>
                    <a:pt x="14248" y="22187"/>
                    <a:pt x="13527" y="19300"/>
                  </a:cubicBezTo>
                  <a:cubicBezTo>
                    <a:pt x="13166" y="17857"/>
                    <a:pt x="12632" y="16601"/>
                    <a:pt x="12083" y="15157"/>
                  </a:cubicBezTo>
                  <a:cubicBezTo>
                    <a:pt x="11910" y="14609"/>
                    <a:pt x="11549" y="13887"/>
                    <a:pt x="11188" y="13353"/>
                  </a:cubicBezTo>
                  <a:cubicBezTo>
                    <a:pt x="11188" y="12992"/>
                    <a:pt x="11001" y="12631"/>
                    <a:pt x="10827" y="12270"/>
                  </a:cubicBezTo>
                  <a:cubicBezTo>
                    <a:pt x="10640" y="12083"/>
                    <a:pt x="10466" y="11722"/>
                    <a:pt x="10279" y="11361"/>
                  </a:cubicBezTo>
                  <a:cubicBezTo>
                    <a:pt x="9023" y="9022"/>
                    <a:pt x="7392" y="6857"/>
                    <a:pt x="5775" y="4865"/>
                  </a:cubicBezTo>
                  <a:cubicBezTo>
                    <a:pt x="3970" y="3060"/>
                    <a:pt x="2166" y="1256"/>
                    <a:pt x="17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 rot="-1119999">
              <a:off x="589433" y="540980"/>
              <a:ext cx="153181" cy="123652"/>
            </a:xfrm>
            <a:custGeom>
              <a:avLst/>
              <a:gdLst/>
              <a:ahLst/>
              <a:cxnLst/>
              <a:rect l="l" t="t" r="r" b="b"/>
              <a:pathLst>
                <a:path w="7392" h="5967" extrusionOk="0">
                  <a:moveTo>
                    <a:pt x="2" y="1"/>
                  </a:moveTo>
                  <a:cubicBezTo>
                    <a:pt x="1" y="1"/>
                    <a:pt x="1" y="2"/>
                    <a:pt x="1" y="5"/>
                  </a:cubicBezTo>
                  <a:cubicBezTo>
                    <a:pt x="2" y="5"/>
                    <a:pt x="4" y="5"/>
                    <a:pt x="6" y="5"/>
                  </a:cubicBezTo>
                  <a:lnTo>
                    <a:pt x="6" y="5"/>
                  </a:lnTo>
                  <a:cubicBezTo>
                    <a:pt x="4" y="2"/>
                    <a:pt x="3" y="1"/>
                    <a:pt x="2" y="1"/>
                  </a:cubicBezTo>
                  <a:close/>
                  <a:moveTo>
                    <a:pt x="6" y="5"/>
                  </a:moveTo>
                  <a:lnTo>
                    <a:pt x="6" y="5"/>
                  </a:lnTo>
                  <a:cubicBezTo>
                    <a:pt x="121" y="176"/>
                    <a:pt x="1980" y="5268"/>
                    <a:pt x="7218" y="5967"/>
                  </a:cubicBezTo>
                  <a:cubicBezTo>
                    <a:pt x="7391" y="5967"/>
                    <a:pt x="6136" y="369"/>
                    <a:pt x="6" y="5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 rot="-1119999">
              <a:off x="935130" y="915656"/>
              <a:ext cx="183395" cy="84963"/>
            </a:xfrm>
            <a:custGeom>
              <a:avLst/>
              <a:gdLst/>
              <a:ahLst/>
              <a:cxnLst/>
              <a:rect l="l" t="t" r="r" b="b"/>
              <a:pathLst>
                <a:path w="8850" h="4100" extrusionOk="0">
                  <a:moveTo>
                    <a:pt x="2933" y="1"/>
                  </a:moveTo>
                  <a:cubicBezTo>
                    <a:pt x="2059" y="1"/>
                    <a:pt x="1083" y="158"/>
                    <a:pt x="1" y="540"/>
                  </a:cubicBezTo>
                  <a:cubicBezTo>
                    <a:pt x="1" y="540"/>
                    <a:pt x="2022" y="4099"/>
                    <a:pt x="5865" y="4099"/>
                  </a:cubicBezTo>
                  <a:cubicBezTo>
                    <a:pt x="6761" y="4099"/>
                    <a:pt x="7757" y="3905"/>
                    <a:pt x="8849" y="3427"/>
                  </a:cubicBezTo>
                  <a:cubicBezTo>
                    <a:pt x="8849" y="3427"/>
                    <a:pt x="7009" y="1"/>
                    <a:pt x="293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 rot="-1119999">
              <a:off x="743268" y="884049"/>
              <a:ext cx="149596" cy="68509"/>
            </a:xfrm>
            <a:custGeom>
              <a:avLst/>
              <a:gdLst/>
              <a:ahLst/>
              <a:cxnLst/>
              <a:rect l="l" t="t" r="r" b="b"/>
              <a:pathLst>
                <a:path w="7219" h="3306" extrusionOk="0">
                  <a:moveTo>
                    <a:pt x="5983" y="1"/>
                  </a:moveTo>
                  <a:cubicBezTo>
                    <a:pt x="4585" y="1"/>
                    <a:pt x="2215" y="454"/>
                    <a:pt x="1" y="3023"/>
                  </a:cubicBezTo>
                  <a:cubicBezTo>
                    <a:pt x="1" y="3023"/>
                    <a:pt x="757" y="3305"/>
                    <a:pt x="1848" y="3305"/>
                  </a:cubicBezTo>
                  <a:cubicBezTo>
                    <a:pt x="3368" y="3305"/>
                    <a:pt x="5538" y="2757"/>
                    <a:pt x="7219" y="136"/>
                  </a:cubicBezTo>
                  <a:cubicBezTo>
                    <a:pt x="7219" y="136"/>
                    <a:pt x="6746" y="1"/>
                    <a:pt x="598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 rot="-1119999">
              <a:off x="860320" y="853389"/>
              <a:ext cx="82289" cy="157077"/>
            </a:xfrm>
            <a:custGeom>
              <a:avLst/>
              <a:gdLst/>
              <a:ahLst/>
              <a:cxnLst/>
              <a:rect l="l" t="t" r="r" b="b"/>
              <a:pathLst>
                <a:path w="3971" h="7580" extrusionOk="0">
                  <a:moveTo>
                    <a:pt x="3075" y="1"/>
                  </a:moveTo>
                  <a:cubicBezTo>
                    <a:pt x="3075" y="174"/>
                    <a:pt x="0" y="2527"/>
                    <a:pt x="361" y="7580"/>
                  </a:cubicBezTo>
                  <a:cubicBezTo>
                    <a:pt x="361" y="7580"/>
                    <a:pt x="3970" y="4692"/>
                    <a:pt x="3075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 rot="-1119999">
              <a:off x="767480" y="789604"/>
              <a:ext cx="115777" cy="79036"/>
            </a:xfrm>
            <a:custGeom>
              <a:avLst/>
              <a:gdLst/>
              <a:ahLst/>
              <a:cxnLst/>
              <a:rect l="l" t="t" r="r" b="b"/>
              <a:pathLst>
                <a:path w="5587" h="3814" extrusionOk="0">
                  <a:moveTo>
                    <a:pt x="434" y="1"/>
                  </a:moveTo>
                  <a:cubicBezTo>
                    <a:pt x="162" y="1"/>
                    <a:pt x="0" y="23"/>
                    <a:pt x="0" y="23"/>
                  </a:cubicBezTo>
                  <a:cubicBezTo>
                    <a:pt x="1684" y="3551"/>
                    <a:pt x="4552" y="3813"/>
                    <a:pt x="5365" y="3813"/>
                  </a:cubicBezTo>
                  <a:cubicBezTo>
                    <a:pt x="5507" y="3813"/>
                    <a:pt x="5587" y="3805"/>
                    <a:pt x="5587" y="3805"/>
                  </a:cubicBezTo>
                  <a:cubicBezTo>
                    <a:pt x="4297" y="350"/>
                    <a:pt x="1509" y="1"/>
                    <a:pt x="434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 rot="-1119999">
              <a:off x="848317" y="820347"/>
              <a:ext cx="179499" cy="42626"/>
            </a:xfrm>
            <a:custGeom>
              <a:avLst/>
              <a:gdLst/>
              <a:ahLst/>
              <a:cxnLst/>
              <a:rect l="l" t="t" r="r" b="b"/>
              <a:pathLst>
                <a:path w="8662" h="2057" extrusionOk="0">
                  <a:moveTo>
                    <a:pt x="4683" y="0"/>
                  </a:moveTo>
                  <a:cubicBezTo>
                    <a:pt x="3435" y="0"/>
                    <a:pt x="1924" y="363"/>
                    <a:pt x="188" y="1523"/>
                  </a:cubicBezTo>
                  <a:lnTo>
                    <a:pt x="0" y="1523"/>
                  </a:lnTo>
                  <a:lnTo>
                    <a:pt x="188" y="1696"/>
                  </a:lnTo>
                  <a:lnTo>
                    <a:pt x="188" y="2057"/>
                  </a:lnTo>
                  <a:cubicBezTo>
                    <a:pt x="1822" y="902"/>
                    <a:pt x="3352" y="543"/>
                    <a:pt x="4635" y="543"/>
                  </a:cubicBezTo>
                  <a:cubicBezTo>
                    <a:pt x="6752" y="543"/>
                    <a:pt x="8193" y="1523"/>
                    <a:pt x="8301" y="1523"/>
                  </a:cubicBezTo>
                  <a:cubicBezTo>
                    <a:pt x="8301" y="1580"/>
                    <a:pt x="8321" y="1600"/>
                    <a:pt x="8349" y="1600"/>
                  </a:cubicBezTo>
                  <a:cubicBezTo>
                    <a:pt x="8405" y="1600"/>
                    <a:pt x="8488" y="1523"/>
                    <a:pt x="8488" y="1523"/>
                  </a:cubicBezTo>
                  <a:cubicBezTo>
                    <a:pt x="8662" y="1523"/>
                    <a:pt x="8662" y="1523"/>
                    <a:pt x="8662" y="1335"/>
                  </a:cubicBezTo>
                  <a:cubicBezTo>
                    <a:pt x="8662" y="1335"/>
                    <a:pt x="8301" y="1162"/>
                    <a:pt x="7940" y="801"/>
                  </a:cubicBezTo>
                  <a:cubicBezTo>
                    <a:pt x="7260" y="504"/>
                    <a:pt x="6154" y="0"/>
                    <a:pt x="4683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376;p32">
            <a:extLst>
              <a:ext uri="{FF2B5EF4-FFF2-40B4-BE49-F238E27FC236}">
                <a16:creationId xmlns:a16="http://schemas.microsoft.com/office/drawing/2014/main" id="{97B2724C-2A8C-4CF4-83FC-D103A19FCB9E}"/>
              </a:ext>
            </a:extLst>
          </p:cNvPr>
          <p:cNvSpPr txBox="1">
            <a:spLocks/>
          </p:cNvSpPr>
          <p:nvPr/>
        </p:nvSpPr>
        <p:spPr>
          <a:xfrm>
            <a:off x="1470550" y="1780485"/>
            <a:ext cx="25266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 Traversal</a:t>
            </a:r>
          </a:p>
        </p:txBody>
      </p:sp>
      <p:sp>
        <p:nvSpPr>
          <p:cNvPr id="70" name="Google Shape;376;p32">
            <a:extLst>
              <a:ext uri="{FF2B5EF4-FFF2-40B4-BE49-F238E27FC236}">
                <a16:creationId xmlns:a16="http://schemas.microsoft.com/office/drawing/2014/main" id="{0DCE1B29-07BC-4964-88EA-8842FE9598E7}"/>
              </a:ext>
            </a:extLst>
          </p:cNvPr>
          <p:cNvSpPr txBox="1">
            <a:spLocks/>
          </p:cNvSpPr>
          <p:nvPr/>
        </p:nvSpPr>
        <p:spPr>
          <a:xfrm>
            <a:off x="1470550" y="2218121"/>
            <a:ext cx="565025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lo-LA" sz="18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ການຈັດການໂຄງສ້າງ</a:t>
            </a:r>
            <a:r>
              <a:rPr lang="en-US" sz="18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</a:t>
            </a:r>
            <a:endParaRPr lang="en-US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1" name="Google Shape;376;p32">
            <a:extLst>
              <a:ext uri="{FF2B5EF4-FFF2-40B4-BE49-F238E27FC236}">
                <a16:creationId xmlns:a16="http://schemas.microsoft.com/office/drawing/2014/main" id="{8EB753AD-F8BE-42E8-A500-6226237D5325}"/>
              </a:ext>
            </a:extLst>
          </p:cNvPr>
          <p:cNvSpPr txBox="1">
            <a:spLocks/>
          </p:cNvSpPr>
          <p:nvPr/>
        </p:nvSpPr>
        <p:spPr>
          <a:xfrm>
            <a:off x="1484950" y="2681765"/>
            <a:ext cx="587345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ການປະຍຸກໃຊ້</a:t>
            </a:r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ໃນຊີວິດຈິງ</a:t>
            </a:r>
            <a:endParaRPr lang="en-US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3" name="Google Shape;376;p32">
            <a:extLst>
              <a:ext uri="{FF2B5EF4-FFF2-40B4-BE49-F238E27FC236}">
                <a16:creationId xmlns:a16="http://schemas.microsoft.com/office/drawing/2014/main" id="{2B9A5FEA-521F-4126-9262-6191F30A3C04}"/>
              </a:ext>
            </a:extLst>
          </p:cNvPr>
          <p:cNvSpPr txBox="1">
            <a:spLocks/>
          </p:cNvSpPr>
          <p:nvPr/>
        </p:nvSpPr>
        <p:spPr>
          <a:xfrm>
            <a:off x="1470550" y="3140640"/>
            <a:ext cx="539825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Algorithm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ຫາເສັ້ນທາງທີ່ສັ້ນທີ່ສຸດ</a:t>
            </a:r>
            <a:endParaRPr lang="en-US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4" name="Google Shape;376;p32">
            <a:extLst>
              <a:ext uri="{FF2B5EF4-FFF2-40B4-BE49-F238E27FC236}">
                <a16:creationId xmlns:a16="http://schemas.microsoft.com/office/drawing/2014/main" id="{719C6987-7939-40CD-85DF-1F85A8084F3D}"/>
              </a:ext>
            </a:extLst>
          </p:cNvPr>
          <p:cNvSpPr txBox="1">
            <a:spLocks/>
          </p:cNvSpPr>
          <p:nvPr/>
        </p:nvSpPr>
        <p:spPr>
          <a:xfrm>
            <a:off x="1470550" y="3641778"/>
            <a:ext cx="402305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alanquin Dark"/>
              <a:buNone/>
              <a:defRPr sz="1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Palanquin Dark"/>
              <a:buNone/>
              <a:defRPr sz="1800" b="0" i="0" u="none" strike="noStrike" cap="none">
                <a:solidFill>
                  <a:schemeClr val="lt2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marL="0" indent="0" algn="l"/>
            <a:r>
              <a:rPr lang="en-US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 </a:t>
            </a:r>
            <a:r>
              <a:rPr lang="lo-LA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ສົມບູນ</a:t>
            </a:r>
            <a:endParaRPr lang="en-US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496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window dir="ver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31975" y="2633556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ຄວາມໝາຍ, ປະເພດ ແລະ ໂຄງສ້າງຂອງ </a:t>
            </a:r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</a:t>
            </a: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61710" y="1242065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51" name="Google Shape;5332;p64">
            <a:extLst>
              <a:ext uri="{FF2B5EF4-FFF2-40B4-BE49-F238E27FC236}">
                <a16:creationId xmlns:a16="http://schemas.microsoft.com/office/drawing/2014/main" id="{571FFD23-0EDA-403A-9E47-19E17AF7C0E6}"/>
              </a:ext>
            </a:extLst>
          </p:cNvPr>
          <p:cNvGrpSpPr/>
          <p:nvPr/>
        </p:nvGrpSpPr>
        <p:grpSpPr>
          <a:xfrm>
            <a:off x="4191293" y="3792524"/>
            <a:ext cx="761413" cy="730574"/>
            <a:chOff x="3794578" y="1320608"/>
            <a:chExt cx="613115" cy="526613"/>
          </a:xfrm>
        </p:grpSpPr>
        <p:sp>
          <p:nvSpPr>
            <p:cNvPr id="52" name="Google Shape;5333;p64">
              <a:extLst>
                <a:ext uri="{FF2B5EF4-FFF2-40B4-BE49-F238E27FC236}">
                  <a16:creationId xmlns:a16="http://schemas.microsoft.com/office/drawing/2014/main" id="{FA998895-2682-4E05-95C3-490B08F2498A}"/>
                </a:ext>
              </a:extLst>
            </p:cNvPr>
            <p:cNvSpPr/>
            <p:nvPr/>
          </p:nvSpPr>
          <p:spPr>
            <a:xfrm>
              <a:off x="4126396" y="1780748"/>
              <a:ext cx="153930" cy="58402"/>
            </a:xfrm>
            <a:custGeom>
              <a:avLst/>
              <a:gdLst/>
              <a:ahLst/>
              <a:cxnLst/>
              <a:rect l="l" t="t" r="r" b="b"/>
              <a:pathLst>
                <a:path w="6497" h="2465" extrusionOk="0">
                  <a:moveTo>
                    <a:pt x="1228" y="1"/>
                  </a:moveTo>
                  <a:cubicBezTo>
                    <a:pt x="556" y="1"/>
                    <a:pt x="0" y="565"/>
                    <a:pt x="0" y="1237"/>
                  </a:cubicBezTo>
                  <a:cubicBezTo>
                    <a:pt x="0" y="1909"/>
                    <a:pt x="556" y="2465"/>
                    <a:pt x="1228" y="2465"/>
                  </a:cubicBezTo>
                  <a:lnTo>
                    <a:pt x="5377" y="2465"/>
                  </a:lnTo>
                  <a:cubicBezTo>
                    <a:pt x="5932" y="2465"/>
                    <a:pt x="6497" y="1909"/>
                    <a:pt x="6497" y="1237"/>
                  </a:cubicBezTo>
                  <a:cubicBezTo>
                    <a:pt x="6497" y="565"/>
                    <a:pt x="5932" y="1"/>
                    <a:pt x="537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34;p64">
              <a:extLst>
                <a:ext uri="{FF2B5EF4-FFF2-40B4-BE49-F238E27FC236}">
                  <a16:creationId xmlns:a16="http://schemas.microsoft.com/office/drawing/2014/main" id="{70792AFE-D29A-4232-A52C-524AC6DBA44F}"/>
                </a:ext>
              </a:extLst>
            </p:cNvPr>
            <p:cNvSpPr/>
            <p:nvPr/>
          </p:nvSpPr>
          <p:spPr>
            <a:xfrm>
              <a:off x="4158240" y="1786055"/>
              <a:ext cx="122087" cy="53095"/>
            </a:xfrm>
            <a:custGeom>
              <a:avLst/>
              <a:gdLst/>
              <a:ahLst/>
              <a:cxnLst/>
              <a:rect l="l" t="t" r="r" b="b"/>
              <a:pathLst>
                <a:path w="5153" h="2241" extrusionOk="0">
                  <a:moveTo>
                    <a:pt x="556" y="1"/>
                  </a:moveTo>
                  <a:cubicBezTo>
                    <a:pt x="896" y="117"/>
                    <a:pt x="1228" y="565"/>
                    <a:pt x="1228" y="1013"/>
                  </a:cubicBezTo>
                  <a:cubicBezTo>
                    <a:pt x="1228" y="1685"/>
                    <a:pt x="672" y="2241"/>
                    <a:pt x="0" y="2241"/>
                  </a:cubicBezTo>
                  <a:lnTo>
                    <a:pt x="4033" y="2241"/>
                  </a:lnTo>
                  <a:cubicBezTo>
                    <a:pt x="4588" y="2241"/>
                    <a:pt x="5153" y="1685"/>
                    <a:pt x="5153" y="1013"/>
                  </a:cubicBezTo>
                  <a:cubicBezTo>
                    <a:pt x="5153" y="565"/>
                    <a:pt x="4929" y="117"/>
                    <a:pt x="448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335;p64">
              <a:extLst>
                <a:ext uri="{FF2B5EF4-FFF2-40B4-BE49-F238E27FC236}">
                  <a16:creationId xmlns:a16="http://schemas.microsoft.com/office/drawing/2014/main" id="{BA46E338-E14B-4CBE-9D23-04716F661FC4}"/>
                </a:ext>
              </a:extLst>
            </p:cNvPr>
            <p:cNvSpPr/>
            <p:nvPr/>
          </p:nvSpPr>
          <p:spPr>
            <a:xfrm>
              <a:off x="3802633" y="1671855"/>
              <a:ext cx="212308" cy="159451"/>
            </a:xfrm>
            <a:custGeom>
              <a:avLst/>
              <a:gdLst/>
              <a:ahLst/>
              <a:cxnLst/>
              <a:rect l="l" t="t" r="r" b="b"/>
              <a:pathLst>
                <a:path w="8961" h="6730" extrusionOk="0">
                  <a:moveTo>
                    <a:pt x="850" y="1"/>
                  </a:moveTo>
                  <a:cubicBezTo>
                    <a:pt x="609" y="1"/>
                    <a:pt x="370" y="125"/>
                    <a:pt x="225" y="340"/>
                  </a:cubicBezTo>
                  <a:cubicBezTo>
                    <a:pt x="1" y="788"/>
                    <a:pt x="108" y="1236"/>
                    <a:pt x="449" y="1460"/>
                  </a:cubicBezTo>
                  <a:cubicBezTo>
                    <a:pt x="1228" y="1801"/>
                    <a:pt x="1345" y="2473"/>
                    <a:pt x="1676" y="3476"/>
                  </a:cubicBezTo>
                  <a:cubicBezTo>
                    <a:pt x="1900" y="4489"/>
                    <a:pt x="2124" y="5609"/>
                    <a:pt x="3244" y="6281"/>
                  </a:cubicBezTo>
                  <a:cubicBezTo>
                    <a:pt x="3585" y="6505"/>
                    <a:pt x="4140" y="6729"/>
                    <a:pt x="4705" y="6729"/>
                  </a:cubicBezTo>
                  <a:cubicBezTo>
                    <a:pt x="5153" y="6729"/>
                    <a:pt x="5825" y="6505"/>
                    <a:pt x="6497" y="6057"/>
                  </a:cubicBezTo>
                  <a:cubicBezTo>
                    <a:pt x="7276" y="5493"/>
                    <a:pt x="7948" y="4597"/>
                    <a:pt x="8513" y="3924"/>
                  </a:cubicBezTo>
                  <a:lnTo>
                    <a:pt x="8737" y="3700"/>
                  </a:lnTo>
                  <a:cubicBezTo>
                    <a:pt x="8961" y="3369"/>
                    <a:pt x="8961" y="2921"/>
                    <a:pt x="8620" y="2697"/>
                  </a:cubicBezTo>
                  <a:cubicBezTo>
                    <a:pt x="8482" y="2554"/>
                    <a:pt x="8322" y="2492"/>
                    <a:pt x="8167" y="2492"/>
                  </a:cubicBezTo>
                  <a:cubicBezTo>
                    <a:pt x="7953" y="2492"/>
                    <a:pt x="7747" y="2612"/>
                    <a:pt x="7617" y="2804"/>
                  </a:cubicBezTo>
                  <a:cubicBezTo>
                    <a:pt x="7500" y="2804"/>
                    <a:pt x="7500" y="2921"/>
                    <a:pt x="7393" y="3028"/>
                  </a:cubicBezTo>
                  <a:cubicBezTo>
                    <a:pt x="6828" y="3593"/>
                    <a:pt x="6273" y="4373"/>
                    <a:pt x="5601" y="4821"/>
                  </a:cubicBezTo>
                  <a:cubicBezTo>
                    <a:pt x="5233" y="5084"/>
                    <a:pt x="4939" y="5176"/>
                    <a:pt x="4696" y="5176"/>
                  </a:cubicBezTo>
                  <a:cubicBezTo>
                    <a:pt x="4419" y="5176"/>
                    <a:pt x="4209" y="5056"/>
                    <a:pt x="4033" y="4937"/>
                  </a:cubicBezTo>
                  <a:cubicBezTo>
                    <a:pt x="3468" y="4597"/>
                    <a:pt x="3361" y="4041"/>
                    <a:pt x="3137" y="3145"/>
                  </a:cubicBezTo>
                  <a:cubicBezTo>
                    <a:pt x="2796" y="2132"/>
                    <a:pt x="2572" y="905"/>
                    <a:pt x="1228" y="116"/>
                  </a:cubicBezTo>
                  <a:cubicBezTo>
                    <a:pt x="1111" y="38"/>
                    <a:pt x="980" y="1"/>
                    <a:pt x="85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36;p64">
              <a:extLst>
                <a:ext uri="{FF2B5EF4-FFF2-40B4-BE49-F238E27FC236}">
                  <a16:creationId xmlns:a16="http://schemas.microsoft.com/office/drawing/2014/main" id="{74DFC593-1FAD-45FC-B546-A9EECB46BE0C}"/>
                </a:ext>
              </a:extLst>
            </p:cNvPr>
            <p:cNvSpPr/>
            <p:nvPr/>
          </p:nvSpPr>
          <p:spPr>
            <a:xfrm>
              <a:off x="3927258" y="1788827"/>
              <a:ext cx="42481" cy="29094"/>
            </a:xfrm>
            <a:custGeom>
              <a:avLst/>
              <a:gdLst/>
              <a:ahLst/>
              <a:cxnLst/>
              <a:rect l="l" t="t" r="r" b="b"/>
              <a:pathLst>
                <a:path w="1793" h="1228" extrusionOk="0">
                  <a:moveTo>
                    <a:pt x="1792" y="672"/>
                  </a:moveTo>
                  <a:cubicBezTo>
                    <a:pt x="1568" y="780"/>
                    <a:pt x="1461" y="1004"/>
                    <a:pt x="1237" y="1120"/>
                  </a:cubicBezTo>
                  <a:cubicBezTo>
                    <a:pt x="1120" y="1120"/>
                    <a:pt x="1120" y="1120"/>
                    <a:pt x="1120" y="1228"/>
                  </a:cubicBezTo>
                  <a:cubicBezTo>
                    <a:pt x="1120" y="1120"/>
                    <a:pt x="1120" y="1120"/>
                    <a:pt x="1237" y="1120"/>
                  </a:cubicBezTo>
                  <a:cubicBezTo>
                    <a:pt x="1461" y="1004"/>
                    <a:pt x="1568" y="780"/>
                    <a:pt x="1792" y="672"/>
                  </a:cubicBezTo>
                  <a:lnTo>
                    <a:pt x="1792" y="672"/>
                  </a:lnTo>
                  <a:close/>
                  <a:moveTo>
                    <a:pt x="224" y="0"/>
                  </a:moveTo>
                  <a:cubicBezTo>
                    <a:pt x="117" y="0"/>
                    <a:pt x="117" y="108"/>
                    <a:pt x="0" y="108"/>
                  </a:cubicBezTo>
                  <a:lnTo>
                    <a:pt x="0" y="108"/>
                  </a:lnTo>
                  <a:cubicBezTo>
                    <a:pt x="117" y="108"/>
                    <a:pt x="117" y="0"/>
                    <a:pt x="224" y="0"/>
                  </a:cubicBezTo>
                  <a:close/>
                </a:path>
              </a:pathLst>
            </a:custGeom>
            <a:solidFill>
              <a:srgbClr val="FF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37;p64">
              <a:extLst>
                <a:ext uri="{FF2B5EF4-FFF2-40B4-BE49-F238E27FC236}">
                  <a16:creationId xmlns:a16="http://schemas.microsoft.com/office/drawing/2014/main" id="{F2A3E2A7-F630-494D-888C-D49C4852D520}"/>
                </a:ext>
              </a:extLst>
            </p:cNvPr>
            <p:cNvSpPr/>
            <p:nvPr/>
          </p:nvSpPr>
          <p:spPr>
            <a:xfrm>
              <a:off x="3927258" y="1783520"/>
              <a:ext cx="42481" cy="34402"/>
            </a:xfrm>
            <a:custGeom>
              <a:avLst/>
              <a:gdLst/>
              <a:ahLst/>
              <a:cxnLst/>
              <a:rect l="l" t="t" r="r" b="b"/>
              <a:pathLst>
                <a:path w="1793" h="1452" extrusionOk="0">
                  <a:moveTo>
                    <a:pt x="448" y="0"/>
                  </a:moveTo>
                  <a:cubicBezTo>
                    <a:pt x="448" y="0"/>
                    <a:pt x="448" y="108"/>
                    <a:pt x="341" y="108"/>
                  </a:cubicBezTo>
                  <a:lnTo>
                    <a:pt x="224" y="224"/>
                  </a:lnTo>
                  <a:cubicBezTo>
                    <a:pt x="117" y="224"/>
                    <a:pt x="117" y="332"/>
                    <a:pt x="0" y="332"/>
                  </a:cubicBezTo>
                  <a:cubicBezTo>
                    <a:pt x="224" y="780"/>
                    <a:pt x="565" y="1120"/>
                    <a:pt x="1013" y="1452"/>
                  </a:cubicBezTo>
                  <a:lnTo>
                    <a:pt x="1120" y="1452"/>
                  </a:lnTo>
                  <a:cubicBezTo>
                    <a:pt x="1120" y="1344"/>
                    <a:pt x="1120" y="1344"/>
                    <a:pt x="1237" y="1344"/>
                  </a:cubicBezTo>
                  <a:cubicBezTo>
                    <a:pt x="1461" y="1228"/>
                    <a:pt x="1568" y="1004"/>
                    <a:pt x="1792" y="896"/>
                  </a:cubicBezTo>
                  <a:cubicBezTo>
                    <a:pt x="1461" y="672"/>
                    <a:pt x="1237" y="332"/>
                    <a:pt x="1013" y="108"/>
                  </a:cubicBezTo>
                  <a:lnTo>
                    <a:pt x="672" y="108"/>
                  </a:lnTo>
                  <a:cubicBezTo>
                    <a:pt x="672" y="108"/>
                    <a:pt x="565" y="0"/>
                    <a:pt x="44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38;p64">
              <a:extLst>
                <a:ext uri="{FF2B5EF4-FFF2-40B4-BE49-F238E27FC236}">
                  <a16:creationId xmlns:a16="http://schemas.microsoft.com/office/drawing/2014/main" id="{9EE729C5-2890-4AAA-8D4F-EEA8647B6EAB}"/>
                </a:ext>
              </a:extLst>
            </p:cNvPr>
            <p:cNvSpPr/>
            <p:nvPr/>
          </p:nvSpPr>
          <p:spPr>
            <a:xfrm>
              <a:off x="3802633" y="1671855"/>
              <a:ext cx="42481" cy="42670"/>
            </a:xfrm>
            <a:custGeom>
              <a:avLst/>
              <a:gdLst/>
              <a:ahLst/>
              <a:cxnLst/>
              <a:rect l="l" t="t" r="r" b="b"/>
              <a:pathLst>
                <a:path w="1793" h="1801" extrusionOk="0">
                  <a:moveTo>
                    <a:pt x="850" y="1"/>
                  </a:moveTo>
                  <a:cubicBezTo>
                    <a:pt x="609" y="1"/>
                    <a:pt x="370" y="125"/>
                    <a:pt x="225" y="340"/>
                  </a:cubicBezTo>
                  <a:cubicBezTo>
                    <a:pt x="1" y="788"/>
                    <a:pt x="108" y="1236"/>
                    <a:pt x="449" y="1460"/>
                  </a:cubicBezTo>
                  <a:cubicBezTo>
                    <a:pt x="673" y="1460"/>
                    <a:pt x="780" y="1577"/>
                    <a:pt x="897" y="1801"/>
                  </a:cubicBezTo>
                  <a:cubicBezTo>
                    <a:pt x="1228" y="1577"/>
                    <a:pt x="1676" y="1129"/>
                    <a:pt x="1793" y="564"/>
                  </a:cubicBezTo>
                  <a:cubicBezTo>
                    <a:pt x="1676" y="340"/>
                    <a:pt x="1452" y="233"/>
                    <a:pt x="1228" y="116"/>
                  </a:cubicBezTo>
                  <a:cubicBezTo>
                    <a:pt x="1111" y="38"/>
                    <a:pt x="980" y="1"/>
                    <a:pt x="850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339;p64">
              <a:extLst>
                <a:ext uri="{FF2B5EF4-FFF2-40B4-BE49-F238E27FC236}">
                  <a16:creationId xmlns:a16="http://schemas.microsoft.com/office/drawing/2014/main" id="{C4EBFCF0-03D5-436E-9F06-54F6FC86735A}"/>
                </a:ext>
              </a:extLst>
            </p:cNvPr>
            <p:cNvSpPr/>
            <p:nvPr/>
          </p:nvSpPr>
          <p:spPr>
            <a:xfrm>
              <a:off x="3930006" y="1594995"/>
              <a:ext cx="262631" cy="244151"/>
            </a:xfrm>
            <a:custGeom>
              <a:avLst/>
              <a:gdLst/>
              <a:ahLst/>
              <a:cxnLst/>
              <a:rect l="l" t="t" r="r" b="b"/>
              <a:pathLst>
                <a:path w="11085" h="10305" extrusionOk="0">
                  <a:moveTo>
                    <a:pt x="5485" y="0"/>
                  </a:moveTo>
                  <a:cubicBezTo>
                    <a:pt x="2465" y="0"/>
                    <a:pt x="1" y="2240"/>
                    <a:pt x="1" y="5152"/>
                  </a:cubicBezTo>
                  <a:cubicBezTo>
                    <a:pt x="1" y="7957"/>
                    <a:pt x="2465" y="10305"/>
                    <a:pt x="5485" y="10305"/>
                  </a:cubicBezTo>
                  <a:cubicBezTo>
                    <a:pt x="8621" y="10305"/>
                    <a:pt x="11085" y="7957"/>
                    <a:pt x="11085" y="5152"/>
                  </a:cubicBezTo>
                  <a:cubicBezTo>
                    <a:pt x="11085" y="2240"/>
                    <a:pt x="8621" y="0"/>
                    <a:pt x="5485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340;p64">
              <a:extLst>
                <a:ext uri="{FF2B5EF4-FFF2-40B4-BE49-F238E27FC236}">
                  <a16:creationId xmlns:a16="http://schemas.microsoft.com/office/drawing/2014/main" id="{E30B3C14-FD15-4E8A-A69B-45F8E7FAE853}"/>
                </a:ext>
              </a:extLst>
            </p:cNvPr>
            <p:cNvSpPr/>
            <p:nvPr/>
          </p:nvSpPr>
          <p:spPr>
            <a:xfrm>
              <a:off x="3930006" y="1666737"/>
              <a:ext cx="10638" cy="74323"/>
            </a:xfrm>
            <a:custGeom>
              <a:avLst/>
              <a:gdLst/>
              <a:ahLst/>
              <a:cxnLst/>
              <a:rect l="l" t="t" r="r" b="b"/>
              <a:pathLst>
                <a:path w="449" h="3137" extrusionOk="0">
                  <a:moveTo>
                    <a:pt x="1" y="2241"/>
                  </a:moveTo>
                  <a:cubicBezTo>
                    <a:pt x="1" y="2572"/>
                    <a:pt x="1" y="2796"/>
                    <a:pt x="108" y="3137"/>
                  </a:cubicBezTo>
                  <a:lnTo>
                    <a:pt x="108" y="3137"/>
                  </a:lnTo>
                  <a:cubicBezTo>
                    <a:pt x="1" y="2796"/>
                    <a:pt x="1" y="2572"/>
                    <a:pt x="1" y="2241"/>
                  </a:cubicBezTo>
                  <a:lnTo>
                    <a:pt x="1" y="2241"/>
                  </a:lnTo>
                  <a:close/>
                  <a:moveTo>
                    <a:pt x="449" y="1"/>
                  </a:moveTo>
                  <a:cubicBezTo>
                    <a:pt x="332" y="225"/>
                    <a:pt x="225" y="449"/>
                    <a:pt x="225" y="556"/>
                  </a:cubicBezTo>
                  <a:lnTo>
                    <a:pt x="225" y="556"/>
                  </a:lnTo>
                  <a:cubicBezTo>
                    <a:pt x="225" y="449"/>
                    <a:pt x="332" y="225"/>
                    <a:pt x="449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41;p64">
              <a:extLst>
                <a:ext uri="{FF2B5EF4-FFF2-40B4-BE49-F238E27FC236}">
                  <a16:creationId xmlns:a16="http://schemas.microsoft.com/office/drawing/2014/main" id="{C7E783DE-CB07-449C-8866-F2043DB0E471}"/>
                </a:ext>
              </a:extLst>
            </p:cNvPr>
            <p:cNvSpPr/>
            <p:nvPr/>
          </p:nvSpPr>
          <p:spPr>
            <a:xfrm>
              <a:off x="3930006" y="1666737"/>
              <a:ext cx="111497" cy="169875"/>
            </a:xfrm>
            <a:custGeom>
              <a:avLst/>
              <a:gdLst/>
              <a:ahLst/>
              <a:cxnLst/>
              <a:rect l="l" t="t" r="r" b="b"/>
              <a:pathLst>
                <a:path w="4706" h="7170" extrusionOk="0">
                  <a:moveTo>
                    <a:pt x="449" y="1"/>
                  </a:moveTo>
                  <a:cubicBezTo>
                    <a:pt x="332" y="225"/>
                    <a:pt x="225" y="449"/>
                    <a:pt x="225" y="556"/>
                  </a:cubicBezTo>
                  <a:cubicBezTo>
                    <a:pt x="332" y="449"/>
                    <a:pt x="556" y="225"/>
                    <a:pt x="780" y="108"/>
                  </a:cubicBezTo>
                  <a:cubicBezTo>
                    <a:pt x="673" y="108"/>
                    <a:pt x="556" y="1"/>
                    <a:pt x="449" y="1"/>
                  </a:cubicBezTo>
                  <a:close/>
                  <a:moveTo>
                    <a:pt x="3137" y="1676"/>
                  </a:moveTo>
                  <a:lnTo>
                    <a:pt x="3137" y="1676"/>
                  </a:lnTo>
                  <a:cubicBezTo>
                    <a:pt x="2572" y="1793"/>
                    <a:pt x="2124" y="2017"/>
                    <a:pt x="2017" y="2124"/>
                  </a:cubicBezTo>
                  <a:cubicBezTo>
                    <a:pt x="1793" y="2572"/>
                    <a:pt x="1345" y="2796"/>
                    <a:pt x="1004" y="2796"/>
                  </a:cubicBezTo>
                  <a:lnTo>
                    <a:pt x="2913" y="2796"/>
                  </a:lnTo>
                  <a:cubicBezTo>
                    <a:pt x="3020" y="2465"/>
                    <a:pt x="3020" y="2017"/>
                    <a:pt x="3137" y="1676"/>
                  </a:cubicBezTo>
                  <a:close/>
                  <a:moveTo>
                    <a:pt x="1" y="2241"/>
                  </a:moveTo>
                  <a:cubicBezTo>
                    <a:pt x="1" y="2572"/>
                    <a:pt x="1" y="2796"/>
                    <a:pt x="108" y="3137"/>
                  </a:cubicBezTo>
                  <a:cubicBezTo>
                    <a:pt x="225" y="2913"/>
                    <a:pt x="332" y="2796"/>
                    <a:pt x="556" y="2796"/>
                  </a:cubicBezTo>
                  <a:lnTo>
                    <a:pt x="780" y="2796"/>
                  </a:lnTo>
                  <a:cubicBezTo>
                    <a:pt x="673" y="2689"/>
                    <a:pt x="449" y="2689"/>
                    <a:pt x="332" y="2572"/>
                  </a:cubicBezTo>
                  <a:cubicBezTo>
                    <a:pt x="225" y="2572"/>
                    <a:pt x="108" y="2348"/>
                    <a:pt x="1" y="2241"/>
                  </a:cubicBezTo>
                  <a:close/>
                  <a:moveTo>
                    <a:pt x="897" y="5037"/>
                  </a:moveTo>
                  <a:cubicBezTo>
                    <a:pt x="1793" y="6157"/>
                    <a:pt x="3137" y="7053"/>
                    <a:pt x="4705" y="7169"/>
                  </a:cubicBezTo>
                  <a:cubicBezTo>
                    <a:pt x="3809" y="6605"/>
                    <a:pt x="3361" y="5825"/>
                    <a:pt x="3137" y="5037"/>
                  </a:cubicBezTo>
                  <a:close/>
                </a:path>
              </a:pathLst>
            </a:custGeom>
            <a:solidFill>
              <a:srgbClr val="FFF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42;p64">
              <a:extLst>
                <a:ext uri="{FF2B5EF4-FFF2-40B4-BE49-F238E27FC236}">
                  <a16:creationId xmlns:a16="http://schemas.microsoft.com/office/drawing/2014/main" id="{9960B9DC-3C33-4B9D-A29A-4413C87AD9CA}"/>
                </a:ext>
              </a:extLst>
            </p:cNvPr>
            <p:cNvSpPr/>
            <p:nvPr/>
          </p:nvSpPr>
          <p:spPr>
            <a:xfrm>
              <a:off x="3818555" y="1331293"/>
              <a:ext cx="204253" cy="191743"/>
            </a:xfrm>
            <a:custGeom>
              <a:avLst/>
              <a:gdLst/>
              <a:ahLst/>
              <a:cxnLst/>
              <a:rect l="l" t="t" r="r" b="b"/>
              <a:pathLst>
                <a:path w="8621" h="8093" extrusionOk="0">
                  <a:moveTo>
                    <a:pt x="2196" y="0"/>
                  </a:moveTo>
                  <a:cubicBezTo>
                    <a:pt x="1940" y="0"/>
                    <a:pt x="1691" y="16"/>
                    <a:pt x="1452" y="46"/>
                  </a:cubicBezTo>
                  <a:cubicBezTo>
                    <a:pt x="1004" y="46"/>
                    <a:pt x="673" y="378"/>
                    <a:pt x="556" y="826"/>
                  </a:cubicBezTo>
                  <a:cubicBezTo>
                    <a:pt x="1" y="2510"/>
                    <a:pt x="225" y="4858"/>
                    <a:pt x="2124" y="6766"/>
                  </a:cubicBezTo>
                  <a:cubicBezTo>
                    <a:pt x="3152" y="7735"/>
                    <a:pt x="4063" y="8093"/>
                    <a:pt x="4858" y="8093"/>
                  </a:cubicBezTo>
                  <a:cubicBezTo>
                    <a:pt x="5622" y="8093"/>
                    <a:pt x="6279" y="7761"/>
                    <a:pt x="6828" y="7322"/>
                  </a:cubicBezTo>
                  <a:cubicBezTo>
                    <a:pt x="7948" y="6426"/>
                    <a:pt x="8621" y="4858"/>
                    <a:pt x="7169" y="2618"/>
                  </a:cubicBezTo>
                  <a:cubicBezTo>
                    <a:pt x="5810" y="676"/>
                    <a:pt x="3859" y="0"/>
                    <a:pt x="219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43;p64">
              <a:extLst>
                <a:ext uri="{FF2B5EF4-FFF2-40B4-BE49-F238E27FC236}">
                  <a16:creationId xmlns:a16="http://schemas.microsoft.com/office/drawing/2014/main" id="{ED5910B9-D599-48FF-9CAE-E64D18AFB5A9}"/>
                </a:ext>
              </a:extLst>
            </p:cNvPr>
            <p:cNvSpPr/>
            <p:nvPr/>
          </p:nvSpPr>
          <p:spPr>
            <a:xfrm>
              <a:off x="3818555" y="1356147"/>
              <a:ext cx="151182" cy="167553"/>
            </a:xfrm>
            <a:custGeom>
              <a:avLst/>
              <a:gdLst/>
              <a:ahLst/>
              <a:cxnLst/>
              <a:rect l="l" t="t" r="r" b="b"/>
              <a:pathLst>
                <a:path w="6381" h="7072" extrusionOk="0">
                  <a:moveTo>
                    <a:pt x="449" y="1"/>
                  </a:moveTo>
                  <a:cubicBezTo>
                    <a:pt x="1" y="1685"/>
                    <a:pt x="332" y="3925"/>
                    <a:pt x="2124" y="5717"/>
                  </a:cubicBezTo>
                  <a:cubicBezTo>
                    <a:pt x="3115" y="6703"/>
                    <a:pt x="4025" y="7071"/>
                    <a:pt x="4834" y="7071"/>
                  </a:cubicBezTo>
                  <a:cubicBezTo>
                    <a:pt x="5401" y="7071"/>
                    <a:pt x="5919" y="6890"/>
                    <a:pt x="6380" y="6613"/>
                  </a:cubicBezTo>
                  <a:cubicBezTo>
                    <a:pt x="5601" y="1685"/>
                    <a:pt x="2465" y="341"/>
                    <a:pt x="44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44;p64">
              <a:extLst>
                <a:ext uri="{FF2B5EF4-FFF2-40B4-BE49-F238E27FC236}">
                  <a16:creationId xmlns:a16="http://schemas.microsoft.com/office/drawing/2014/main" id="{531B4723-2E9F-4C52-8C92-C3645FC83038}"/>
                </a:ext>
              </a:extLst>
            </p:cNvPr>
            <p:cNvSpPr/>
            <p:nvPr/>
          </p:nvSpPr>
          <p:spPr>
            <a:xfrm>
              <a:off x="4097088" y="1331293"/>
              <a:ext cx="204466" cy="191743"/>
            </a:xfrm>
            <a:custGeom>
              <a:avLst/>
              <a:gdLst/>
              <a:ahLst/>
              <a:cxnLst/>
              <a:rect l="l" t="t" r="r" b="b"/>
              <a:pathLst>
                <a:path w="8630" h="8093" extrusionOk="0">
                  <a:moveTo>
                    <a:pt x="6431" y="0"/>
                  </a:moveTo>
                  <a:cubicBezTo>
                    <a:pt x="4791" y="0"/>
                    <a:pt x="2928" y="676"/>
                    <a:pt x="1569" y="2618"/>
                  </a:cubicBezTo>
                  <a:cubicBezTo>
                    <a:pt x="1" y="4858"/>
                    <a:pt x="789" y="6426"/>
                    <a:pt x="1793" y="7322"/>
                  </a:cubicBezTo>
                  <a:cubicBezTo>
                    <a:pt x="2342" y="7761"/>
                    <a:pt x="3027" y="8093"/>
                    <a:pt x="3806" y="8093"/>
                  </a:cubicBezTo>
                  <a:cubicBezTo>
                    <a:pt x="4617" y="8093"/>
                    <a:pt x="5529" y="7735"/>
                    <a:pt x="6497" y="6766"/>
                  </a:cubicBezTo>
                  <a:cubicBezTo>
                    <a:pt x="8513" y="4858"/>
                    <a:pt x="8630" y="2510"/>
                    <a:pt x="8182" y="826"/>
                  </a:cubicBezTo>
                  <a:cubicBezTo>
                    <a:pt x="7958" y="378"/>
                    <a:pt x="7617" y="46"/>
                    <a:pt x="7169" y="46"/>
                  </a:cubicBezTo>
                  <a:cubicBezTo>
                    <a:pt x="6930" y="16"/>
                    <a:pt x="6683" y="0"/>
                    <a:pt x="643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345;p64">
              <a:extLst>
                <a:ext uri="{FF2B5EF4-FFF2-40B4-BE49-F238E27FC236}">
                  <a16:creationId xmlns:a16="http://schemas.microsoft.com/office/drawing/2014/main" id="{DA9DC1CE-054A-4292-9A09-B8558B41CCDE}"/>
                </a:ext>
              </a:extLst>
            </p:cNvPr>
            <p:cNvSpPr/>
            <p:nvPr/>
          </p:nvSpPr>
          <p:spPr>
            <a:xfrm>
              <a:off x="4150160" y="1356147"/>
              <a:ext cx="151395" cy="167553"/>
            </a:xfrm>
            <a:custGeom>
              <a:avLst/>
              <a:gdLst/>
              <a:ahLst/>
              <a:cxnLst/>
              <a:rect l="l" t="t" r="r" b="b"/>
              <a:pathLst>
                <a:path w="6390" h="7072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4033" y="341"/>
                    <a:pt x="789" y="1685"/>
                    <a:pt x="1" y="6613"/>
                  </a:cubicBezTo>
                  <a:cubicBezTo>
                    <a:pt x="462" y="6890"/>
                    <a:pt x="982" y="7071"/>
                    <a:pt x="1550" y="7071"/>
                  </a:cubicBezTo>
                  <a:cubicBezTo>
                    <a:pt x="2361" y="7071"/>
                    <a:pt x="3272" y="6703"/>
                    <a:pt x="4257" y="5717"/>
                  </a:cubicBezTo>
                  <a:cubicBezTo>
                    <a:pt x="6166" y="3925"/>
                    <a:pt x="6390" y="1685"/>
                    <a:pt x="594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346;p64">
              <a:extLst>
                <a:ext uri="{FF2B5EF4-FFF2-40B4-BE49-F238E27FC236}">
                  <a16:creationId xmlns:a16="http://schemas.microsoft.com/office/drawing/2014/main" id="{2D6D9AF9-17E3-4D0D-9210-DA26DE07515E}"/>
                </a:ext>
              </a:extLst>
            </p:cNvPr>
            <p:cNvSpPr/>
            <p:nvPr/>
          </p:nvSpPr>
          <p:spPr>
            <a:xfrm>
              <a:off x="3837035" y="1350840"/>
              <a:ext cx="448594" cy="334396"/>
            </a:xfrm>
            <a:custGeom>
              <a:avLst/>
              <a:gdLst/>
              <a:ahLst/>
              <a:cxnLst/>
              <a:rect l="l" t="t" r="r" b="b"/>
              <a:pathLst>
                <a:path w="18934" h="14114" extrusionOk="0">
                  <a:moveTo>
                    <a:pt x="9409" y="1"/>
                  </a:moveTo>
                  <a:cubicBezTo>
                    <a:pt x="4256" y="1"/>
                    <a:pt x="0" y="3585"/>
                    <a:pt x="0" y="7841"/>
                  </a:cubicBezTo>
                  <a:cubicBezTo>
                    <a:pt x="0" y="12214"/>
                    <a:pt x="4256" y="14113"/>
                    <a:pt x="9409" y="14113"/>
                  </a:cubicBezTo>
                  <a:cubicBezTo>
                    <a:pt x="14677" y="14113"/>
                    <a:pt x="18934" y="12214"/>
                    <a:pt x="18934" y="7841"/>
                  </a:cubicBezTo>
                  <a:cubicBezTo>
                    <a:pt x="18934" y="3585"/>
                    <a:pt x="14677" y="1"/>
                    <a:pt x="9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347;p64">
              <a:extLst>
                <a:ext uri="{FF2B5EF4-FFF2-40B4-BE49-F238E27FC236}">
                  <a16:creationId xmlns:a16="http://schemas.microsoft.com/office/drawing/2014/main" id="{C559278E-B800-49E5-8D20-BD47EECB159D}"/>
                </a:ext>
              </a:extLst>
            </p:cNvPr>
            <p:cNvSpPr/>
            <p:nvPr/>
          </p:nvSpPr>
          <p:spPr>
            <a:xfrm>
              <a:off x="3837035" y="1488827"/>
              <a:ext cx="103607" cy="177931"/>
            </a:xfrm>
            <a:custGeom>
              <a:avLst/>
              <a:gdLst/>
              <a:ahLst/>
              <a:cxnLst/>
              <a:rect l="l" t="t" r="r" b="b"/>
              <a:pathLst>
                <a:path w="4373" h="7510" extrusionOk="0">
                  <a:moveTo>
                    <a:pt x="341" y="117"/>
                  </a:moveTo>
                  <a:cubicBezTo>
                    <a:pt x="117" y="673"/>
                    <a:pt x="0" y="1345"/>
                    <a:pt x="0" y="2017"/>
                  </a:cubicBezTo>
                  <a:cubicBezTo>
                    <a:pt x="0" y="4822"/>
                    <a:pt x="1685" y="6614"/>
                    <a:pt x="4373" y="7510"/>
                  </a:cubicBezTo>
                  <a:lnTo>
                    <a:pt x="4373" y="7510"/>
                  </a:lnTo>
                  <a:cubicBezTo>
                    <a:pt x="1685" y="6614"/>
                    <a:pt x="0" y="4822"/>
                    <a:pt x="0" y="2017"/>
                  </a:cubicBezTo>
                  <a:cubicBezTo>
                    <a:pt x="0" y="1345"/>
                    <a:pt x="117" y="673"/>
                    <a:pt x="341" y="117"/>
                  </a:cubicBezTo>
                  <a:close/>
                  <a:moveTo>
                    <a:pt x="341" y="1"/>
                  </a:moveTo>
                  <a:lnTo>
                    <a:pt x="341" y="117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348;p64">
              <a:extLst>
                <a:ext uri="{FF2B5EF4-FFF2-40B4-BE49-F238E27FC236}">
                  <a16:creationId xmlns:a16="http://schemas.microsoft.com/office/drawing/2014/main" id="{1B8776A8-722B-41C3-8130-C6B23F797641}"/>
                </a:ext>
              </a:extLst>
            </p:cNvPr>
            <p:cNvSpPr/>
            <p:nvPr/>
          </p:nvSpPr>
          <p:spPr>
            <a:xfrm>
              <a:off x="3940620" y="166673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349;p64">
              <a:extLst>
                <a:ext uri="{FF2B5EF4-FFF2-40B4-BE49-F238E27FC236}">
                  <a16:creationId xmlns:a16="http://schemas.microsoft.com/office/drawing/2014/main" id="{92A81EB4-A7B9-4A4F-ADDB-67DC81EE9457}"/>
                </a:ext>
              </a:extLst>
            </p:cNvPr>
            <p:cNvSpPr/>
            <p:nvPr/>
          </p:nvSpPr>
          <p:spPr>
            <a:xfrm>
              <a:off x="3940620" y="1666737"/>
              <a:ext cx="7890" cy="2582"/>
            </a:xfrm>
            <a:custGeom>
              <a:avLst/>
              <a:gdLst/>
              <a:ahLst/>
              <a:cxnLst/>
              <a:rect l="l" t="t" r="r" b="b"/>
              <a:pathLst>
                <a:path w="333" h="109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1"/>
                    <a:pt x="225" y="108"/>
                    <a:pt x="332" y="108"/>
                  </a:cubicBezTo>
                  <a:lnTo>
                    <a:pt x="332" y="108"/>
                  </a:lnTo>
                  <a:cubicBezTo>
                    <a:pt x="225" y="108"/>
                    <a:pt x="108" y="1"/>
                    <a:pt x="1" y="1"/>
                  </a:cubicBezTo>
                  <a:close/>
                </a:path>
              </a:pathLst>
            </a:custGeom>
            <a:solidFill>
              <a:srgbClr val="FF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350;p64">
              <a:extLst>
                <a:ext uri="{FF2B5EF4-FFF2-40B4-BE49-F238E27FC236}">
                  <a16:creationId xmlns:a16="http://schemas.microsoft.com/office/drawing/2014/main" id="{CA541FDF-7C1C-4A14-94F3-0436227CCDEC}"/>
                </a:ext>
              </a:extLst>
            </p:cNvPr>
            <p:cNvSpPr/>
            <p:nvPr/>
          </p:nvSpPr>
          <p:spPr>
            <a:xfrm>
              <a:off x="3837035" y="1380148"/>
              <a:ext cx="135450" cy="289167"/>
            </a:xfrm>
            <a:custGeom>
              <a:avLst/>
              <a:gdLst/>
              <a:ahLst/>
              <a:cxnLst/>
              <a:rect l="l" t="t" r="r" b="b"/>
              <a:pathLst>
                <a:path w="5717" h="12205" extrusionOk="0">
                  <a:moveTo>
                    <a:pt x="4373" y="0"/>
                  </a:moveTo>
                  <a:cubicBezTo>
                    <a:pt x="2464" y="1004"/>
                    <a:pt x="896" y="2688"/>
                    <a:pt x="341" y="4588"/>
                  </a:cubicBezTo>
                  <a:lnTo>
                    <a:pt x="341" y="4704"/>
                  </a:lnTo>
                  <a:cubicBezTo>
                    <a:pt x="117" y="5260"/>
                    <a:pt x="0" y="5932"/>
                    <a:pt x="0" y="6604"/>
                  </a:cubicBezTo>
                  <a:cubicBezTo>
                    <a:pt x="0" y="9409"/>
                    <a:pt x="1685" y="11201"/>
                    <a:pt x="4373" y="12097"/>
                  </a:cubicBezTo>
                  <a:cubicBezTo>
                    <a:pt x="4480" y="12097"/>
                    <a:pt x="4597" y="12204"/>
                    <a:pt x="4704" y="12204"/>
                  </a:cubicBezTo>
                  <a:cubicBezTo>
                    <a:pt x="4928" y="11980"/>
                    <a:pt x="5376" y="11756"/>
                    <a:pt x="5717" y="11649"/>
                  </a:cubicBezTo>
                  <a:cubicBezTo>
                    <a:pt x="1461" y="8172"/>
                    <a:pt x="2240" y="3916"/>
                    <a:pt x="4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351;p64">
              <a:extLst>
                <a:ext uri="{FF2B5EF4-FFF2-40B4-BE49-F238E27FC236}">
                  <a16:creationId xmlns:a16="http://schemas.microsoft.com/office/drawing/2014/main" id="{66B4A419-1A8F-4A36-95D3-F9F0C8D1D7D9}"/>
                </a:ext>
              </a:extLst>
            </p:cNvPr>
            <p:cNvSpPr/>
            <p:nvPr/>
          </p:nvSpPr>
          <p:spPr>
            <a:xfrm>
              <a:off x="3924699" y="1510056"/>
              <a:ext cx="82189" cy="66481"/>
            </a:xfrm>
            <a:custGeom>
              <a:avLst/>
              <a:gdLst/>
              <a:ahLst/>
              <a:cxnLst/>
              <a:rect l="l" t="t" r="r" b="b"/>
              <a:pathLst>
                <a:path w="3469" h="2806" extrusionOk="0">
                  <a:moveTo>
                    <a:pt x="1793" y="1"/>
                  </a:moveTo>
                  <a:cubicBezTo>
                    <a:pt x="780" y="1"/>
                    <a:pt x="1" y="673"/>
                    <a:pt x="1" y="1345"/>
                  </a:cubicBezTo>
                  <a:cubicBezTo>
                    <a:pt x="1" y="2134"/>
                    <a:pt x="780" y="2806"/>
                    <a:pt x="1793" y="2806"/>
                  </a:cubicBezTo>
                  <a:cubicBezTo>
                    <a:pt x="2689" y="2806"/>
                    <a:pt x="3468" y="2134"/>
                    <a:pt x="3468" y="1345"/>
                  </a:cubicBezTo>
                  <a:cubicBezTo>
                    <a:pt x="3468" y="673"/>
                    <a:pt x="2689" y="1"/>
                    <a:pt x="179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352;p64">
              <a:extLst>
                <a:ext uri="{FF2B5EF4-FFF2-40B4-BE49-F238E27FC236}">
                  <a16:creationId xmlns:a16="http://schemas.microsoft.com/office/drawing/2014/main" id="{E1764FC1-48FF-4FB1-B7F3-253C3614AE73}"/>
                </a:ext>
              </a:extLst>
            </p:cNvPr>
            <p:cNvSpPr/>
            <p:nvPr/>
          </p:nvSpPr>
          <p:spPr>
            <a:xfrm>
              <a:off x="4144853" y="1510056"/>
              <a:ext cx="82403" cy="66481"/>
            </a:xfrm>
            <a:custGeom>
              <a:avLst/>
              <a:gdLst/>
              <a:ahLst/>
              <a:cxnLst/>
              <a:rect l="l" t="t" r="r" b="b"/>
              <a:pathLst>
                <a:path w="3478" h="2806" extrusionOk="0">
                  <a:moveTo>
                    <a:pt x="1685" y="1"/>
                  </a:moveTo>
                  <a:cubicBezTo>
                    <a:pt x="789" y="1"/>
                    <a:pt x="1" y="673"/>
                    <a:pt x="1" y="1345"/>
                  </a:cubicBezTo>
                  <a:cubicBezTo>
                    <a:pt x="1" y="2134"/>
                    <a:pt x="789" y="2806"/>
                    <a:pt x="1685" y="2806"/>
                  </a:cubicBezTo>
                  <a:cubicBezTo>
                    <a:pt x="2689" y="2806"/>
                    <a:pt x="3477" y="2134"/>
                    <a:pt x="3477" y="1345"/>
                  </a:cubicBezTo>
                  <a:cubicBezTo>
                    <a:pt x="3477" y="673"/>
                    <a:pt x="2689" y="1"/>
                    <a:pt x="168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353;p64">
              <a:extLst>
                <a:ext uri="{FF2B5EF4-FFF2-40B4-BE49-F238E27FC236}">
                  <a16:creationId xmlns:a16="http://schemas.microsoft.com/office/drawing/2014/main" id="{A90B0E14-DFC0-42E3-80AE-B039A5754C1A}"/>
                </a:ext>
              </a:extLst>
            </p:cNvPr>
            <p:cNvSpPr/>
            <p:nvPr/>
          </p:nvSpPr>
          <p:spPr>
            <a:xfrm>
              <a:off x="4030867" y="1780748"/>
              <a:ext cx="156465" cy="58402"/>
            </a:xfrm>
            <a:custGeom>
              <a:avLst/>
              <a:gdLst/>
              <a:ahLst/>
              <a:cxnLst/>
              <a:rect l="l" t="t" r="r" b="b"/>
              <a:pathLst>
                <a:path w="6604" h="2465" extrusionOk="0">
                  <a:moveTo>
                    <a:pt x="1228" y="1"/>
                  </a:moveTo>
                  <a:cubicBezTo>
                    <a:pt x="556" y="1"/>
                    <a:pt x="0" y="565"/>
                    <a:pt x="0" y="1237"/>
                  </a:cubicBezTo>
                  <a:cubicBezTo>
                    <a:pt x="0" y="1909"/>
                    <a:pt x="556" y="2465"/>
                    <a:pt x="1228" y="2465"/>
                  </a:cubicBezTo>
                  <a:lnTo>
                    <a:pt x="5376" y="2465"/>
                  </a:lnTo>
                  <a:cubicBezTo>
                    <a:pt x="6048" y="2465"/>
                    <a:pt x="6604" y="1909"/>
                    <a:pt x="6604" y="1237"/>
                  </a:cubicBezTo>
                  <a:cubicBezTo>
                    <a:pt x="6604" y="565"/>
                    <a:pt x="6048" y="1"/>
                    <a:pt x="5376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354;p64">
              <a:extLst>
                <a:ext uri="{FF2B5EF4-FFF2-40B4-BE49-F238E27FC236}">
                  <a16:creationId xmlns:a16="http://schemas.microsoft.com/office/drawing/2014/main" id="{975197EB-60F1-4FF0-AD51-30A4669494CE}"/>
                </a:ext>
              </a:extLst>
            </p:cNvPr>
            <p:cNvSpPr/>
            <p:nvPr/>
          </p:nvSpPr>
          <p:spPr>
            <a:xfrm>
              <a:off x="3919392" y="1650816"/>
              <a:ext cx="169875" cy="88610"/>
            </a:xfrm>
            <a:custGeom>
              <a:avLst/>
              <a:gdLst/>
              <a:ahLst/>
              <a:cxnLst/>
              <a:rect l="l" t="t" r="r" b="b"/>
              <a:pathLst>
                <a:path w="7170" h="3740" extrusionOk="0">
                  <a:moveTo>
                    <a:pt x="3692" y="1"/>
                  </a:moveTo>
                  <a:cubicBezTo>
                    <a:pt x="2348" y="1"/>
                    <a:pt x="897" y="673"/>
                    <a:pt x="332" y="1676"/>
                  </a:cubicBezTo>
                  <a:cubicBezTo>
                    <a:pt x="1" y="2241"/>
                    <a:pt x="225" y="3020"/>
                    <a:pt x="780" y="3244"/>
                  </a:cubicBezTo>
                  <a:cubicBezTo>
                    <a:pt x="897" y="3361"/>
                    <a:pt x="1121" y="3361"/>
                    <a:pt x="1228" y="3468"/>
                  </a:cubicBezTo>
                  <a:cubicBezTo>
                    <a:pt x="1676" y="3468"/>
                    <a:pt x="2241" y="3244"/>
                    <a:pt x="2465" y="2796"/>
                  </a:cubicBezTo>
                  <a:cubicBezTo>
                    <a:pt x="2572" y="2689"/>
                    <a:pt x="3137" y="2348"/>
                    <a:pt x="3692" y="2348"/>
                  </a:cubicBezTo>
                  <a:cubicBezTo>
                    <a:pt x="4257" y="2465"/>
                    <a:pt x="4589" y="2689"/>
                    <a:pt x="4813" y="3137"/>
                  </a:cubicBezTo>
                  <a:cubicBezTo>
                    <a:pt x="5044" y="3515"/>
                    <a:pt x="5430" y="3740"/>
                    <a:pt x="5828" y="3740"/>
                  </a:cubicBezTo>
                  <a:cubicBezTo>
                    <a:pt x="6014" y="3740"/>
                    <a:pt x="6203" y="3691"/>
                    <a:pt x="6381" y="3585"/>
                  </a:cubicBezTo>
                  <a:cubicBezTo>
                    <a:pt x="6945" y="3244"/>
                    <a:pt x="7169" y="2572"/>
                    <a:pt x="6945" y="2017"/>
                  </a:cubicBezTo>
                  <a:cubicBezTo>
                    <a:pt x="6273" y="780"/>
                    <a:pt x="5037" y="1"/>
                    <a:pt x="369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355;p64">
              <a:extLst>
                <a:ext uri="{FF2B5EF4-FFF2-40B4-BE49-F238E27FC236}">
                  <a16:creationId xmlns:a16="http://schemas.microsoft.com/office/drawing/2014/main" id="{66B544C5-F88A-4879-98C6-EFCB7D3BA22C}"/>
                </a:ext>
              </a:extLst>
            </p:cNvPr>
            <p:cNvSpPr/>
            <p:nvPr/>
          </p:nvSpPr>
          <p:spPr>
            <a:xfrm>
              <a:off x="4062710" y="1536616"/>
              <a:ext cx="336931" cy="196387"/>
            </a:xfrm>
            <a:custGeom>
              <a:avLst/>
              <a:gdLst/>
              <a:ahLst/>
              <a:cxnLst/>
              <a:rect l="l" t="t" r="r" b="b"/>
              <a:pathLst>
                <a:path w="14221" h="8289" extrusionOk="0">
                  <a:moveTo>
                    <a:pt x="1004" y="0"/>
                  </a:moveTo>
                  <a:cubicBezTo>
                    <a:pt x="448" y="0"/>
                    <a:pt x="0" y="448"/>
                    <a:pt x="0" y="896"/>
                  </a:cubicBezTo>
                  <a:lnTo>
                    <a:pt x="0" y="8288"/>
                  </a:lnTo>
                  <a:lnTo>
                    <a:pt x="14220" y="8288"/>
                  </a:lnTo>
                  <a:lnTo>
                    <a:pt x="14220" y="896"/>
                  </a:lnTo>
                  <a:cubicBezTo>
                    <a:pt x="14220" y="448"/>
                    <a:pt x="13772" y="0"/>
                    <a:pt x="13217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56;p64">
              <a:extLst>
                <a:ext uri="{FF2B5EF4-FFF2-40B4-BE49-F238E27FC236}">
                  <a16:creationId xmlns:a16="http://schemas.microsoft.com/office/drawing/2014/main" id="{00EB3A51-538E-4DE9-937B-9E645C9CF70F}"/>
                </a:ext>
              </a:extLst>
            </p:cNvPr>
            <p:cNvSpPr/>
            <p:nvPr/>
          </p:nvSpPr>
          <p:spPr>
            <a:xfrm>
              <a:off x="4062710" y="1732983"/>
              <a:ext cx="336931" cy="53095"/>
            </a:xfrm>
            <a:custGeom>
              <a:avLst/>
              <a:gdLst/>
              <a:ahLst/>
              <a:cxnLst/>
              <a:rect l="l" t="t" r="r" b="b"/>
              <a:pathLst>
                <a:path w="14221" h="2241" extrusionOk="0">
                  <a:moveTo>
                    <a:pt x="0" y="0"/>
                  </a:moveTo>
                  <a:lnTo>
                    <a:pt x="0" y="2241"/>
                  </a:lnTo>
                  <a:lnTo>
                    <a:pt x="13548" y="2241"/>
                  </a:lnTo>
                  <a:cubicBezTo>
                    <a:pt x="13889" y="2241"/>
                    <a:pt x="14220" y="1909"/>
                    <a:pt x="14220" y="1569"/>
                  </a:cubicBezTo>
                  <a:lnTo>
                    <a:pt x="14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57;p64">
              <a:extLst>
                <a:ext uri="{FF2B5EF4-FFF2-40B4-BE49-F238E27FC236}">
                  <a16:creationId xmlns:a16="http://schemas.microsoft.com/office/drawing/2014/main" id="{FE4E5EB6-E465-4276-905D-E2194727E81D}"/>
                </a:ext>
              </a:extLst>
            </p:cNvPr>
            <p:cNvSpPr/>
            <p:nvPr/>
          </p:nvSpPr>
          <p:spPr>
            <a:xfrm>
              <a:off x="3930006" y="1732983"/>
              <a:ext cx="132725" cy="53095"/>
            </a:xfrm>
            <a:custGeom>
              <a:avLst/>
              <a:gdLst/>
              <a:ahLst/>
              <a:cxnLst/>
              <a:rect l="l" t="t" r="r" b="b"/>
              <a:pathLst>
                <a:path w="5602" h="2241" extrusionOk="0">
                  <a:moveTo>
                    <a:pt x="556" y="0"/>
                  </a:moveTo>
                  <a:cubicBezTo>
                    <a:pt x="225" y="0"/>
                    <a:pt x="1" y="341"/>
                    <a:pt x="1" y="672"/>
                  </a:cubicBezTo>
                  <a:lnTo>
                    <a:pt x="1" y="1569"/>
                  </a:lnTo>
                  <a:cubicBezTo>
                    <a:pt x="1" y="1909"/>
                    <a:pt x="225" y="2241"/>
                    <a:pt x="556" y="2241"/>
                  </a:cubicBezTo>
                  <a:lnTo>
                    <a:pt x="5601" y="2241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58;p64">
              <a:extLst>
                <a:ext uri="{FF2B5EF4-FFF2-40B4-BE49-F238E27FC236}">
                  <a16:creationId xmlns:a16="http://schemas.microsoft.com/office/drawing/2014/main" id="{C5D11BF9-868F-4E53-9ACB-5A52EA2DDC33}"/>
                </a:ext>
              </a:extLst>
            </p:cNvPr>
            <p:cNvSpPr/>
            <p:nvPr/>
          </p:nvSpPr>
          <p:spPr>
            <a:xfrm>
              <a:off x="3930006" y="1732983"/>
              <a:ext cx="132725" cy="53095"/>
            </a:xfrm>
            <a:custGeom>
              <a:avLst/>
              <a:gdLst/>
              <a:ahLst/>
              <a:cxnLst/>
              <a:rect l="l" t="t" r="r" b="b"/>
              <a:pathLst>
                <a:path w="5602" h="2241" extrusionOk="0">
                  <a:moveTo>
                    <a:pt x="556" y="0"/>
                  </a:moveTo>
                  <a:cubicBezTo>
                    <a:pt x="332" y="0"/>
                    <a:pt x="225" y="117"/>
                    <a:pt x="108" y="341"/>
                  </a:cubicBezTo>
                  <a:cubicBezTo>
                    <a:pt x="1" y="448"/>
                    <a:pt x="1" y="565"/>
                    <a:pt x="1" y="672"/>
                  </a:cubicBezTo>
                  <a:lnTo>
                    <a:pt x="1" y="1569"/>
                  </a:lnTo>
                  <a:cubicBezTo>
                    <a:pt x="1" y="1909"/>
                    <a:pt x="225" y="2241"/>
                    <a:pt x="556" y="2241"/>
                  </a:cubicBezTo>
                  <a:lnTo>
                    <a:pt x="5601" y="2241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59;p64">
              <a:extLst>
                <a:ext uri="{FF2B5EF4-FFF2-40B4-BE49-F238E27FC236}">
                  <a16:creationId xmlns:a16="http://schemas.microsoft.com/office/drawing/2014/main" id="{613C3D89-74EA-4702-8CB2-79D0141EB4E9}"/>
                </a:ext>
              </a:extLst>
            </p:cNvPr>
            <p:cNvSpPr/>
            <p:nvPr/>
          </p:nvSpPr>
          <p:spPr>
            <a:xfrm>
              <a:off x="4195390" y="1600302"/>
              <a:ext cx="69016" cy="69016"/>
            </a:xfrm>
            <a:custGeom>
              <a:avLst/>
              <a:gdLst/>
              <a:ahLst/>
              <a:cxnLst/>
              <a:rect l="l" t="t" r="r" b="b"/>
              <a:pathLst>
                <a:path w="2913" h="2913" extrusionOk="0">
                  <a:moveTo>
                    <a:pt x="1452" y="0"/>
                  </a:moveTo>
                  <a:cubicBezTo>
                    <a:pt x="672" y="0"/>
                    <a:pt x="0" y="672"/>
                    <a:pt x="0" y="1461"/>
                  </a:cubicBezTo>
                  <a:cubicBezTo>
                    <a:pt x="0" y="2240"/>
                    <a:pt x="672" y="2912"/>
                    <a:pt x="1452" y="2912"/>
                  </a:cubicBezTo>
                  <a:cubicBezTo>
                    <a:pt x="2241" y="2912"/>
                    <a:pt x="2913" y="2240"/>
                    <a:pt x="2913" y="1461"/>
                  </a:cubicBezTo>
                  <a:cubicBezTo>
                    <a:pt x="2913" y="672"/>
                    <a:pt x="2241" y="0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60;p64">
              <a:extLst>
                <a:ext uri="{FF2B5EF4-FFF2-40B4-BE49-F238E27FC236}">
                  <a16:creationId xmlns:a16="http://schemas.microsoft.com/office/drawing/2014/main" id="{326A1093-CCA1-4E9B-936E-833BD15C91C7}"/>
                </a:ext>
              </a:extLst>
            </p:cNvPr>
            <p:cNvSpPr/>
            <p:nvPr/>
          </p:nvSpPr>
          <p:spPr>
            <a:xfrm>
              <a:off x="3794577" y="1320608"/>
              <a:ext cx="613115" cy="526613"/>
            </a:xfrm>
            <a:custGeom>
              <a:avLst/>
              <a:gdLst/>
              <a:ahLst/>
              <a:cxnLst/>
              <a:rect l="l" t="t" r="r" b="b"/>
              <a:pathLst>
                <a:path w="25878" h="22227" extrusionOk="0">
                  <a:moveTo>
                    <a:pt x="3318" y="772"/>
                  </a:moveTo>
                  <a:cubicBezTo>
                    <a:pt x="4490" y="772"/>
                    <a:pt x="5588" y="1206"/>
                    <a:pt x="6613" y="1949"/>
                  </a:cubicBezTo>
                  <a:cubicBezTo>
                    <a:pt x="6048" y="2173"/>
                    <a:pt x="5600" y="2397"/>
                    <a:pt x="5152" y="2737"/>
                  </a:cubicBezTo>
                  <a:cubicBezTo>
                    <a:pt x="4032" y="1841"/>
                    <a:pt x="2912" y="1393"/>
                    <a:pt x="2016" y="1169"/>
                  </a:cubicBezTo>
                  <a:cubicBezTo>
                    <a:pt x="2133" y="945"/>
                    <a:pt x="2240" y="829"/>
                    <a:pt x="2581" y="829"/>
                  </a:cubicBezTo>
                  <a:cubicBezTo>
                    <a:pt x="2830" y="790"/>
                    <a:pt x="3076" y="772"/>
                    <a:pt x="3318" y="772"/>
                  </a:cubicBezTo>
                  <a:close/>
                  <a:moveTo>
                    <a:pt x="19191" y="772"/>
                  </a:moveTo>
                  <a:cubicBezTo>
                    <a:pt x="19439" y="772"/>
                    <a:pt x="19688" y="790"/>
                    <a:pt x="19937" y="829"/>
                  </a:cubicBezTo>
                  <a:cubicBezTo>
                    <a:pt x="20161" y="829"/>
                    <a:pt x="20385" y="945"/>
                    <a:pt x="20502" y="1169"/>
                  </a:cubicBezTo>
                  <a:cubicBezTo>
                    <a:pt x="19606" y="1393"/>
                    <a:pt x="18369" y="1841"/>
                    <a:pt x="17365" y="2737"/>
                  </a:cubicBezTo>
                  <a:cubicBezTo>
                    <a:pt x="16917" y="2397"/>
                    <a:pt x="16353" y="2173"/>
                    <a:pt x="15905" y="1949"/>
                  </a:cubicBezTo>
                  <a:cubicBezTo>
                    <a:pt x="16833" y="1206"/>
                    <a:pt x="17994" y="772"/>
                    <a:pt x="19191" y="772"/>
                  </a:cubicBezTo>
                  <a:close/>
                  <a:moveTo>
                    <a:pt x="1792" y="1949"/>
                  </a:moveTo>
                  <a:cubicBezTo>
                    <a:pt x="2581" y="2065"/>
                    <a:pt x="3584" y="2513"/>
                    <a:pt x="4480" y="3185"/>
                  </a:cubicBezTo>
                  <a:cubicBezTo>
                    <a:pt x="4373" y="3293"/>
                    <a:pt x="4373" y="3293"/>
                    <a:pt x="4256" y="3293"/>
                  </a:cubicBezTo>
                  <a:cubicBezTo>
                    <a:pt x="3477" y="3965"/>
                    <a:pt x="2805" y="4753"/>
                    <a:pt x="2357" y="5649"/>
                  </a:cubicBezTo>
                  <a:cubicBezTo>
                    <a:pt x="1568" y="4189"/>
                    <a:pt x="1568" y="2845"/>
                    <a:pt x="1792" y="1949"/>
                  </a:cubicBezTo>
                  <a:close/>
                  <a:moveTo>
                    <a:pt x="20726" y="1949"/>
                  </a:moveTo>
                  <a:lnTo>
                    <a:pt x="20726" y="1949"/>
                  </a:lnTo>
                  <a:cubicBezTo>
                    <a:pt x="20833" y="2845"/>
                    <a:pt x="20833" y="4189"/>
                    <a:pt x="20054" y="5649"/>
                  </a:cubicBezTo>
                  <a:cubicBezTo>
                    <a:pt x="19606" y="4753"/>
                    <a:pt x="18934" y="3965"/>
                    <a:pt x="18145" y="3293"/>
                  </a:cubicBezTo>
                  <a:cubicBezTo>
                    <a:pt x="18037" y="3293"/>
                    <a:pt x="18037" y="3185"/>
                    <a:pt x="18037" y="3185"/>
                  </a:cubicBezTo>
                  <a:cubicBezTo>
                    <a:pt x="18934" y="2513"/>
                    <a:pt x="19937" y="2065"/>
                    <a:pt x="20726" y="1949"/>
                  </a:cubicBezTo>
                  <a:close/>
                  <a:moveTo>
                    <a:pt x="8288" y="7101"/>
                  </a:moveTo>
                  <a:cubicBezTo>
                    <a:pt x="8064" y="7101"/>
                    <a:pt x="7840" y="7217"/>
                    <a:pt x="7840" y="7441"/>
                  </a:cubicBezTo>
                  <a:lnTo>
                    <a:pt x="7840" y="7997"/>
                  </a:lnTo>
                  <a:cubicBezTo>
                    <a:pt x="7840" y="8221"/>
                    <a:pt x="8064" y="8445"/>
                    <a:pt x="8288" y="8445"/>
                  </a:cubicBezTo>
                  <a:cubicBezTo>
                    <a:pt x="8405" y="8445"/>
                    <a:pt x="8629" y="8221"/>
                    <a:pt x="8629" y="7997"/>
                  </a:cubicBezTo>
                  <a:lnTo>
                    <a:pt x="8629" y="7441"/>
                  </a:lnTo>
                  <a:cubicBezTo>
                    <a:pt x="8629" y="7217"/>
                    <a:pt x="8405" y="7101"/>
                    <a:pt x="8288" y="7101"/>
                  </a:cubicBezTo>
                  <a:close/>
                  <a:moveTo>
                    <a:pt x="15573" y="7101"/>
                  </a:moveTo>
                  <a:cubicBezTo>
                    <a:pt x="15349" y="7101"/>
                    <a:pt x="15125" y="7217"/>
                    <a:pt x="15125" y="7441"/>
                  </a:cubicBezTo>
                  <a:lnTo>
                    <a:pt x="15125" y="7997"/>
                  </a:lnTo>
                  <a:cubicBezTo>
                    <a:pt x="15125" y="8221"/>
                    <a:pt x="15349" y="8445"/>
                    <a:pt x="15573" y="8445"/>
                  </a:cubicBezTo>
                  <a:cubicBezTo>
                    <a:pt x="15681" y="8445"/>
                    <a:pt x="15905" y="8221"/>
                    <a:pt x="15905" y="7997"/>
                  </a:cubicBezTo>
                  <a:lnTo>
                    <a:pt x="15905" y="7441"/>
                  </a:lnTo>
                  <a:cubicBezTo>
                    <a:pt x="15905" y="7217"/>
                    <a:pt x="15681" y="7101"/>
                    <a:pt x="15573" y="7101"/>
                  </a:cubicBezTo>
                  <a:close/>
                  <a:moveTo>
                    <a:pt x="6296" y="8737"/>
                  </a:moveTo>
                  <a:cubicBezTo>
                    <a:pt x="5776" y="8737"/>
                    <a:pt x="5102" y="8817"/>
                    <a:pt x="4704" y="8893"/>
                  </a:cubicBezTo>
                  <a:cubicBezTo>
                    <a:pt x="4597" y="8893"/>
                    <a:pt x="4373" y="9117"/>
                    <a:pt x="4480" y="9341"/>
                  </a:cubicBezTo>
                  <a:cubicBezTo>
                    <a:pt x="4480" y="9458"/>
                    <a:pt x="4704" y="9565"/>
                    <a:pt x="4821" y="9565"/>
                  </a:cubicBezTo>
                  <a:lnTo>
                    <a:pt x="4928" y="9565"/>
                  </a:lnTo>
                  <a:cubicBezTo>
                    <a:pt x="5269" y="9458"/>
                    <a:pt x="6389" y="9458"/>
                    <a:pt x="6837" y="9458"/>
                  </a:cubicBezTo>
                  <a:cubicBezTo>
                    <a:pt x="6856" y="9477"/>
                    <a:pt x="6879" y="9485"/>
                    <a:pt x="6903" y="9485"/>
                  </a:cubicBezTo>
                  <a:cubicBezTo>
                    <a:pt x="7017" y="9485"/>
                    <a:pt x="7168" y="9301"/>
                    <a:pt x="7168" y="9117"/>
                  </a:cubicBezTo>
                  <a:cubicBezTo>
                    <a:pt x="7285" y="9009"/>
                    <a:pt x="7061" y="8785"/>
                    <a:pt x="6837" y="8785"/>
                  </a:cubicBezTo>
                  <a:cubicBezTo>
                    <a:pt x="6705" y="8751"/>
                    <a:pt x="6514" y="8737"/>
                    <a:pt x="6296" y="8737"/>
                  </a:cubicBezTo>
                  <a:close/>
                  <a:moveTo>
                    <a:pt x="7061" y="10013"/>
                  </a:moveTo>
                  <a:cubicBezTo>
                    <a:pt x="6496" y="10130"/>
                    <a:pt x="5600" y="10685"/>
                    <a:pt x="5152" y="10909"/>
                  </a:cubicBezTo>
                  <a:cubicBezTo>
                    <a:pt x="5045" y="11133"/>
                    <a:pt x="4928" y="11357"/>
                    <a:pt x="5045" y="11474"/>
                  </a:cubicBezTo>
                  <a:cubicBezTo>
                    <a:pt x="5152" y="11581"/>
                    <a:pt x="5269" y="11698"/>
                    <a:pt x="5376" y="11698"/>
                  </a:cubicBezTo>
                  <a:cubicBezTo>
                    <a:pt x="5493" y="11698"/>
                    <a:pt x="5493" y="11581"/>
                    <a:pt x="5600" y="11581"/>
                  </a:cubicBezTo>
                  <a:cubicBezTo>
                    <a:pt x="5941" y="11357"/>
                    <a:pt x="6837" y="10909"/>
                    <a:pt x="7285" y="10802"/>
                  </a:cubicBezTo>
                  <a:cubicBezTo>
                    <a:pt x="7509" y="10685"/>
                    <a:pt x="7616" y="10461"/>
                    <a:pt x="7509" y="10354"/>
                  </a:cubicBezTo>
                  <a:cubicBezTo>
                    <a:pt x="7509" y="10130"/>
                    <a:pt x="7285" y="10013"/>
                    <a:pt x="7061" y="10013"/>
                  </a:cubicBezTo>
                  <a:close/>
                  <a:moveTo>
                    <a:pt x="8960" y="16733"/>
                  </a:moveTo>
                  <a:cubicBezTo>
                    <a:pt x="9301" y="16733"/>
                    <a:pt x="9409" y="16850"/>
                    <a:pt x="9633" y="17074"/>
                  </a:cubicBezTo>
                  <a:lnTo>
                    <a:pt x="7957" y="17074"/>
                  </a:lnTo>
                  <a:cubicBezTo>
                    <a:pt x="8064" y="17074"/>
                    <a:pt x="8064" y="17074"/>
                    <a:pt x="8064" y="16957"/>
                  </a:cubicBezTo>
                  <a:cubicBezTo>
                    <a:pt x="8181" y="16957"/>
                    <a:pt x="8512" y="16733"/>
                    <a:pt x="8960" y="16733"/>
                  </a:cubicBezTo>
                  <a:close/>
                  <a:moveTo>
                    <a:pt x="8960" y="14269"/>
                  </a:moveTo>
                  <a:cubicBezTo>
                    <a:pt x="9749" y="14269"/>
                    <a:pt x="10421" y="14610"/>
                    <a:pt x="10977" y="15058"/>
                  </a:cubicBezTo>
                  <a:lnTo>
                    <a:pt x="10977" y="17074"/>
                  </a:lnTo>
                  <a:lnTo>
                    <a:pt x="10529" y="17074"/>
                  </a:lnTo>
                  <a:cubicBezTo>
                    <a:pt x="10421" y="16957"/>
                    <a:pt x="10421" y="16957"/>
                    <a:pt x="10421" y="16850"/>
                  </a:cubicBezTo>
                  <a:cubicBezTo>
                    <a:pt x="10081" y="16285"/>
                    <a:pt x="9633" y="15954"/>
                    <a:pt x="8960" y="15954"/>
                  </a:cubicBezTo>
                  <a:cubicBezTo>
                    <a:pt x="8288" y="15954"/>
                    <a:pt x="7616" y="16285"/>
                    <a:pt x="7392" y="16509"/>
                  </a:cubicBezTo>
                  <a:lnTo>
                    <a:pt x="7392" y="16626"/>
                  </a:lnTo>
                  <a:cubicBezTo>
                    <a:pt x="7305" y="16808"/>
                    <a:pt x="6994" y="16989"/>
                    <a:pt x="6698" y="16989"/>
                  </a:cubicBezTo>
                  <a:cubicBezTo>
                    <a:pt x="6629" y="16989"/>
                    <a:pt x="6561" y="16979"/>
                    <a:pt x="6496" y="16957"/>
                  </a:cubicBezTo>
                  <a:lnTo>
                    <a:pt x="6272" y="16957"/>
                  </a:lnTo>
                  <a:lnTo>
                    <a:pt x="5941" y="16626"/>
                  </a:lnTo>
                  <a:lnTo>
                    <a:pt x="5941" y="16402"/>
                  </a:lnTo>
                  <a:cubicBezTo>
                    <a:pt x="5824" y="16178"/>
                    <a:pt x="5824" y="15954"/>
                    <a:pt x="5941" y="15837"/>
                  </a:cubicBezTo>
                  <a:cubicBezTo>
                    <a:pt x="6389" y="14941"/>
                    <a:pt x="7733" y="14269"/>
                    <a:pt x="8960" y="14269"/>
                  </a:cubicBezTo>
                  <a:close/>
                  <a:moveTo>
                    <a:pt x="10977" y="17853"/>
                  </a:moveTo>
                  <a:lnTo>
                    <a:pt x="10977" y="19198"/>
                  </a:lnTo>
                  <a:lnTo>
                    <a:pt x="6272" y="19198"/>
                  </a:lnTo>
                  <a:cubicBezTo>
                    <a:pt x="6165" y="19198"/>
                    <a:pt x="6048" y="19090"/>
                    <a:pt x="6048" y="18974"/>
                  </a:cubicBezTo>
                  <a:lnTo>
                    <a:pt x="6048" y="18077"/>
                  </a:lnTo>
                  <a:lnTo>
                    <a:pt x="6048" y="17970"/>
                  </a:lnTo>
                  <a:cubicBezTo>
                    <a:pt x="6165" y="17853"/>
                    <a:pt x="6272" y="17853"/>
                    <a:pt x="6272" y="17853"/>
                  </a:cubicBezTo>
                  <a:close/>
                  <a:moveTo>
                    <a:pt x="24534" y="9458"/>
                  </a:moveTo>
                  <a:cubicBezTo>
                    <a:pt x="24865" y="9458"/>
                    <a:pt x="25089" y="9682"/>
                    <a:pt x="25089" y="10013"/>
                  </a:cubicBezTo>
                  <a:lnTo>
                    <a:pt x="25089" y="17074"/>
                  </a:lnTo>
                  <a:lnTo>
                    <a:pt x="24086" y="17074"/>
                  </a:lnTo>
                  <a:cubicBezTo>
                    <a:pt x="23862" y="17074"/>
                    <a:pt x="23745" y="17181"/>
                    <a:pt x="23745" y="17405"/>
                  </a:cubicBezTo>
                  <a:cubicBezTo>
                    <a:pt x="23745" y="17629"/>
                    <a:pt x="23862" y="17853"/>
                    <a:pt x="24086" y="17853"/>
                  </a:cubicBezTo>
                  <a:lnTo>
                    <a:pt x="25089" y="17853"/>
                  </a:lnTo>
                  <a:lnTo>
                    <a:pt x="25089" y="18974"/>
                  </a:lnTo>
                  <a:cubicBezTo>
                    <a:pt x="25089" y="19090"/>
                    <a:pt x="24982" y="19198"/>
                    <a:pt x="24865" y="19198"/>
                  </a:cubicBezTo>
                  <a:lnTo>
                    <a:pt x="11649" y="19198"/>
                  </a:lnTo>
                  <a:lnTo>
                    <a:pt x="11649" y="17853"/>
                  </a:lnTo>
                  <a:lnTo>
                    <a:pt x="22401" y="17853"/>
                  </a:lnTo>
                  <a:cubicBezTo>
                    <a:pt x="22518" y="17853"/>
                    <a:pt x="22742" y="17629"/>
                    <a:pt x="22742" y="17405"/>
                  </a:cubicBezTo>
                  <a:cubicBezTo>
                    <a:pt x="22742" y="17181"/>
                    <a:pt x="22518" y="17074"/>
                    <a:pt x="22401" y="17074"/>
                  </a:cubicBezTo>
                  <a:lnTo>
                    <a:pt x="11649" y="17074"/>
                  </a:lnTo>
                  <a:lnTo>
                    <a:pt x="11649" y="10013"/>
                  </a:lnTo>
                  <a:cubicBezTo>
                    <a:pt x="11649" y="9682"/>
                    <a:pt x="11989" y="9458"/>
                    <a:pt x="12321" y="9458"/>
                  </a:cubicBezTo>
                  <a:close/>
                  <a:moveTo>
                    <a:pt x="1120" y="15165"/>
                  </a:moveTo>
                  <a:cubicBezTo>
                    <a:pt x="1237" y="15165"/>
                    <a:pt x="1237" y="15165"/>
                    <a:pt x="1344" y="15282"/>
                  </a:cubicBezTo>
                  <a:cubicBezTo>
                    <a:pt x="2581" y="15954"/>
                    <a:pt x="2805" y="17074"/>
                    <a:pt x="3029" y="18077"/>
                  </a:cubicBezTo>
                  <a:cubicBezTo>
                    <a:pt x="3253" y="18974"/>
                    <a:pt x="3477" y="19646"/>
                    <a:pt x="4149" y="20094"/>
                  </a:cubicBezTo>
                  <a:cubicBezTo>
                    <a:pt x="4400" y="20219"/>
                    <a:pt x="4721" y="20381"/>
                    <a:pt x="5113" y="20381"/>
                  </a:cubicBezTo>
                  <a:cubicBezTo>
                    <a:pt x="5420" y="20381"/>
                    <a:pt x="5771" y="20281"/>
                    <a:pt x="6165" y="19986"/>
                  </a:cubicBezTo>
                  <a:lnTo>
                    <a:pt x="6389" y="19986"/>
                  </a:lnTo>
                  <a:lnTo>
                    <a:pt x="6837" y="20434"/>
                  </a:lnTo>
                  <a:cubicBezTo>
                    <a:pt x="6720" y="20434"/>
                    <a:pt x="6613" y="20542"/>
                    <a:pt x="6613" y="20542"/>
                  </a:cubicBezTo>
                  <a:cubicBezTo>
                    <a:pt x="6048" y="20990"/>
                    <a:pt x="5493" y="21106"/>
                    <a:pt x="5045" y="21106"/>
                  </a:cubicBezTo>
                  <a:cubicBezTo>
                    <a:pt x="4597" y="21106"/>
                    <a:pt x="4149" y="20990"/>
                    <a:pt x="3808" y="20766"/>
                  </a:cubicBezTo>
                  <a:cubicBezTo>
                    <a:pt x="2805" y="20210"/>
                    <a:pt x="2581" y="19198"/>
                    <a:pt x="2357" y="18194"/>
                  </a:cubicBezTo>
                  <a:cubicBezTo>
                    <a:pt x="2133" y="17298"/>
                    <a:pt x="1909" y="16402"/>
                    <a:pt x="1013" y="15954"/>
                  </a:cubicBezTo>
                  <a:cubicBezTo>
                    <a:pt x="896" y="15837"/>
                    <a:pt x="896" y="15730"/>
                    <a:pt x="789" y="15730"/>
                  </a:cubicBezTo>
                  <a:cubicBezTo>
                    <a:pt x="789" y="15613"/>
                    <a:pt x="789" y="15506"/>
                    <a:pt x="896" y="15389"/>
                  </a:cubicBezTo>
                  <a:cubicBezTo>
                    <a:pt x="896" y="15282"/>
                    <a:pt x="1013" y="15282"/>
                    <a:pt x="1120" y="15165"/>
                  </a:cubicBezTo>
                  <a:close/>
                  <a:moveTo>
                    <a:pt x="15797" y="19986"/>
                  </a:moveTo>
                  <a:cubicBezTo>
                    <a:pt x="16021" y="20094"/>
                    <a:pt x="16129" y="20434"/>
                    <a:pt x="16129" y="20658"/>
                  </a:cubicBezTo>
                  <a:cubicBezTo>
                    <a:pt x="16129" y="21106"/>
                    <a:pt x="15797" y="21554"/>
                    <a:pt x="15349" y="21554"/>
                  </a:cubicBezTo>
                  <a:lnTo>
                    <a:pt x="11201" y="21554"/>
                  </a:lnTo>
                  <a:cubicBezTo>
                    <a:pt x="9857" y="21554"/>
                    <a:pt x="8629" y="20990"/>
                    <a:pt x="7616" y="20210"/>
                  </a:cubicBezTo>
                  <a:lnTo>
                    <a:pt x="7616" y="20094"/>
                  </a:lnTo>
                  <a:cubicBezTo>
                    <a:pt x="7509" y="20094"/>
                    <a:pt x="7509" y="19986"/>
                    <a:pt x="7392" y="19986"/>
                  </a:cubicBezTo>
                  <a:close/>
                  <a:moveTo>
                    <a:pt x="19713" y="19986"/>
                  </a:moveTo>
                  <a:cubicBezTo>
                    <a:pt x="20054" y="20094"/>
                    <a:pt x="20161" y="20434"/>
                    <a:pt x="20161" y="20658"/>
                  </a:cubicBezTo>
                  <a:cubicBezTo>
                    <a:pt x="20161" y="21106"/>
                    <a:pt x="19830" y="21554"/>
                    <a:pt x="19382" y="21554"/>
                  </a:cubicBezTo>
                  <a:lnTo>
                    <a:pt x="16693" y="21554"/>
                  </a:lnTo>
                  <a:cubicBezTo>
                    <a:pt x="16801" y="21214"/>
                    <a:pt x="16917" y="20990"/>
                    <a:pt x="16917" y="20658"/>
                  </a:cubicBezTo>
                  <a:cubicBezTo>
                    <a:pt x="16917" y="20434"/>
                    <a:pt x="16801" y="20210"/>
                    <a:pt x="16801" y="19986"/>
                  </a:cubicBezTo>
                  <a:close/>
                  <a:moveTo>
                    <a:pt x="3242" y="0"/>
                  </a:moveTo>
                  <a:cubicBezTo>
                    <a:pt x="2984" y="0"/>
                    <a:pt x="2724" y="17"/>
                    <a:pt x="2464" y="49"/>
                  </a:cubicBezTo>
                  <a:cubicBezTo>
                    <a:pt x="1909" y="157"/>
                    <a:pt x="1344" y="497"/>
                    <a:pt x="1237" y="1169"/>
                  </a:cubicBezTo>
                  <a:cubicBezTo>
                    <a:pt x="672" y="2961"/>
                    <a:pt x="896" y="4861"/>
                    <a:pt x="2016" y="6429"/>
                  </a:cubicBezTo>
                  <a:cubicBezTo>
                    <a:pt x="1568" y="7217"/>
                    <a:pt x="1344" y="8221"/>
                    <a:pt x="1344" y="9117"/>
                  </a:cubicBezTo>
                  <a:cubicBezTo>
                    <a:pt x="1344" y="11026"/>
                    <a:pt x="2133" y="12594"/>
                    <a:pt x="3584" y="13714"/>
                  </a:cubicBezTo>
                  <a:cubicBezTo>
                    <a:pt x="3701" y="13714"/>
                    <a:pt x="3808" y="13821"/>
                    <a:pt x="3808" y="13821"/>
                  </a:cubicBezTo>
                  <a:cubicBezTo>
                    <a:pt x="3925" y="13821"/>
                    <a:pt x="4032" y="13714"/>
                    <a:pt x="4149" y="13597"/>
                  </a:cubicBezTo>
                  <a:cubicBezTo>
                    <a:pt x="4256" y="13490"/>
                    <a:pt x="4256" y="13266"/>
                    <a:pt x="4032" y="13149"/>
                  </a:cubicBezTo>
                  <a:cubicBezTo>
                    <a:pt x="2805" y="12146"/>
                    <a:pt x="2133" y="10802"/>
                    <a:pt x="2133" y="9117"/>
                  </a:cubicBezTo>
                  <a:cubicBezTo>
                    <a:pt x="2133" y="5085"/>
                    <a:pt x="6272" y="1725"/>
                    <a:pt x="11201" y="1725"/>
                  </a:cubicBezTo>
                  <a:cubicBezTo>
                    <a:pt x="12545" y="1725"/>
                    <a:pt x="13889" y="1949"/>
                    <a:pt x="15009" y="2397"/>
                  </a:cubicBezTo>
                  <a:lnTo>
                    <a:pt x="15125" y="2397"/>
                  </a:lnTo>
                  <a:cubicBezTo>
                    <a:pt x="15797" y="2737"/>
                    <a:pt x="16577" y="3069"/>
                    <a:pt x="17141" y="3517"/>
                  </a:cubicBezTo>
                  <a:cubicBezTo>
                    <a:pt x="17365" y="3633"/>
                    <a:pt x="17473" y="3741"/>
                    <a:pt x="17589" y="3857"/>
                  </a:cubicBezTo>
                  <a:cubicBezTo>
                    <a:pt x="18593" y="4637"/>
                    <a:pt x="19265" y="5533"/>
                    <a:pt x="19713" y="6429"/>
                  </a:cubicBezTo>
                  <a:lnTo>
                    <a:pt x="19713" y="6545"/>
                  </a:lnTo>
                  <a:cubicBezTo>
                    <a:pt x="20054" y="7217"/>
                    <a:pt x="20278" y="7997"/>
                    <a:pt x="20278" y="8669"/>
                  </a:cubicBezTo>
                  <a:lnTo>
                    <a:pt x="12661" y="8669"/>
                  </a:lnTo>
                  <a:cubicBezTo>
                    <a:pt x="12769" y="8669"/>
                    <a:pt x="12993" y="8445"/>
                    <a:pt x="13109" y="8337"/>
                  </a:cubicBezTo>
                  <a:cubicBezTo>
                    <a:pt x="13217" y="8113"/>
                    <a:pt x="13217" y="7889"/>
                    <a:pt x="13109" y="7773"/>
                  </a:cubicBezTo>
                  <a:cubicBezTo>
                    <a:pt x="12997" y="7719"/>
                    <a:pt x="12885" y="7692"/>
                    <a:pt x="12787" y="7692"/>
                  </a:cubicBezTo>
                  <a:cubicBezTo>
                    <a:pt x="12688" y="7692"/>
                    <a:pt x="12603" y="7719"/>
                    <a:pt x="12545" y="7773"/>
                  </a:cubicBezTo>
                  <a:cubicBezTo>
                    <a:pt x="12437" y="7997"/>
                    <a:pt x="12097" y="8113"/>
                    <a:pt x="11873" y="8113"/>
                  </a:cubicBezTo>
                  <a:cubicBezTo>
                    <a:pt x="11649" y="8113"/>
                    <a:pt x="11425" y="7997"/>
                    <a:pt x="11201" y="7773"/>
                  </a:cubicBezTo>
                  <a:cubicBezTo>
                    <a:pt x="11147" y="7719"/>
                    <a:pt x="11064" y="7692"/>
                    <a:pt x="10967" y="7692"/>
                  </a:cubicBezTo>
                  <a:cubicBezTo>
                    <a:pt x="10869" y="7692"/>
                    <a:pt x="10757" y="7719"/>
                    <a:pt x="10645" y="7773"/>
                  </a:cubicBezTo>
                  <a:cubicBezTo>
                    <a:pt x="10529" y="7889"/>
                    <a:pt x="10529" y="8113"/>
                    <a:pt x="10645" y="8337"/>
                  </a:cubicBezTo>
                  <a:cubicBezTo>
                    <a:pt x="10869" y="8669"/>
                    <a:pt x="11317" y="8785"/>
                    <a:pt x="11649" y="8893"/>
                  </a:cubicBezTo>
                  <a:cubicBezTo>
                    <a:pt x="11201" y="9117"/>
                    <a:pt x="10977" y="9565"/>
                    <a:pt x="10977" y="10013"/>
                  </a:cubicBezTo>
                  <a:lnTo>
                    <a:pt x="10977" y="14045"/>
                  </a:lnTo>
                  <a:cubicBezTo>
                    <a:pt x="10305" y="13714"/>
                    <a:pt x="9633" y="13597"/>
                    <a:pt x="8960" y="13597"/>
                  </a:cubicBezTo>
                  <a:cubicBezTo>
                    <a:pt x="8064" y="13597"/>
                    <a:pt x="7168" y="13821"/>
                    <a:pt x="6389" y="14269"/>
                  </a:cubicBezTo>
                  <a:cubicBezTo>
                    <a:pt x="6048" y="14162"/>
                    <a:pt x="5824" y="14045"/>
                    <a:pt x="5493" y="13938"/>
                  </a:cubicBezTo>
                  <a:cubicBezTo>
                    <a:pt x="5376" y="13938"/>
                    <a:pt x="5152" y="13938"/>
                    <a:pt x="5045" y="14162"/>
                  </a:cubicBezTo>
                  <a:cubicBezTo>
                    <a:pt x="4928" y="14386"/>
                    <a:pt x="5045" y="14610"/>
                    <a:pt x="5269" y="14610"/>
                  </a:cubicBezTo>
                  <a:cubicBezTo>
                    <a:pt x="5376" y="14717"/>
                    <a:pt x="5600" y="14834"/>
                    <a:pt x="5717" y="14834"/>
                  </a:cubicBezTo>
                  <a:cubicBezTo>
                    <a:pt x="5600" y="15058"/>
                    <a:pt x="5376" y="15165"/>
                    <a:pt x="5269" y="15389"/>
                  </a:cubicBezTo>
                  <a:cubicBezTo>
                    <a:pt x="5152" y="15730"/>
                    <a:pt x="5045" y="16178"/>
                    <a:pt x="5152" y="16626"/>
                  </a:cubicBezTo>
                  <a:cubicBezTo>
                    <a:pt x="5152" y="16733"/>
                    <a:pt x="5269" y="16850"/>
                    <a:pt x="5269" y="16957"/>
                  </a:cubicBezTo>
                  <a:cubicBezTo>
                    <a:pt x="5269" y="17181"/>
                    <a:pt x="5376" y="17405"/>
                    <a:pt x="5376" y="17629"/>
                  </a:cubicBezTo>
                  <a:cubicBezTo>
                    <a:pt x="5376" y="17746"/>
                    <a:pt x="5269" y="17970"/>
                    <a:pt x="5269" y="18077"/>
                  </a:cubicBezTo>
                  <a:lnTo>
                    <a:pt x="5269" y="18974"/>
                  </a:lnTo>
                  <a:cubicBezTo>
                    <a:pt x="5269" y="19198"/>
                    <a:pt x="5376" y="19314"/>
                    <a:pt x="5493" y="19538"/>
                  </a:cubicBezTo>
                  <a:cubicBezTo>
                    <a:pt x="5305" y="19632"/>
                    <a:pt x="5157" y="19666"/>
                    <a:pt x="5031" y="19666"/>
                  </a:cubicBezTo>
                  <a:cubicBezTo>
                    <a:pt x="4857" y="19666"/>
                    <a:pt x="4727" y="19600"/>
                    <a:pt x="4597" y="19538"/>
                  </a:cubicBezTo>
                  <a:cubicBezTo>
                    <a:pt x="4149" y="19198"/>
                    <a:pt x="4032" y="18749"/>
                    <a:pt x="3808" y="17853"/>
                  </a:cubicBezTo>
                  <a:cubicBezTo>
                    <a:pt x="3584" y="16850"/>
                    <a:pt x="3253" y="15389"/>
                    <a:pt x="1685" y="14610"/>
                  </a:cubicBezTo>
                  <a:cubicBezTo>
                    <a:pt x="1526" y="14527"/>
                    <a:pt x="1308" y="14449"/>
                    <a:pt x="1115" y="14449"/>
                  </a:cubicBezTo>
                  <a:cubicBezTo>
                    <a:pt x="1036" y="14449"/>
                    <a:pt x="961" y="14462"/>
                    <a:pt x="896" y="14493"/>
                  </a:cubicBezTo>
                  <a:cubicBezTo>
                    <a:pt x="565" y="14610"/>
                    <a:pt x="341" y="14717"/>
                    <a:pt x="224" y="15058"/>
                  </a:cubicBezTo>
                  <a:cubicBezTo>
                    <a:pt x="0" y="15282"/>
                    <a:pt x="0" y="15613"/>
                    <a:pt x="116" y="15837"/>
                  </a:cubicBezTo>
                  <a:cubicBezTo>
                    <a:pt x="224" y="16178"/>
                    <a:pt x="341" y="16402"/>
                    <a:pt x="672" y="16626"/>
                  </a:cubicBezTo>
                  <a:cubicBezTo>
                    <a:pt x="1237" y="16850"/>
                    <a:pt x="1344" y="17298"/>
                    <a:pt x="1568" y="18418"/>
                  </a:cubicBezTo>
                  <a:cubicBezTo>
                    <a:pt x="1792" y="19422"/>
                    <a:pt x="2133" y="20658"/>
                    <a:pt x="3360" y="21438"/>
                  </a:cubicBezTo>
                  <a:cubicBezTo>
                    <a:pt x="3925" y="21778"/>
                    <a:pt x="4480" y="21886"/>
                    <a:pt x="5045" y="21886"/>
                  </a:cubicBezTo>
                  <a:cubicBezTo>
                    <a:pt x="5717" y="21886"/>
                    <a:pt x="6389" y="21662"/>
                    <a:pt x="7061" y="21214"/>
                  </a:cubicBezTo>
                  <a:lnTo>
                    <a:pt x="7392" y="20882"/>
                  </a:lnTo>
                  <a:cubicBezTo>
                    <a:pt x="8405" y="21778"/>
                    <a:pt x="9749" y="22226"/>
                    <a:pt x="11201" y="22226"/>
                  </a:cubicBezTo>
                  <a:lnTo>
                    <a:pt x="19382" y="22226"/>
                  </a:lnTo>
                  <a:cubicBezTo>
                    <a:pt x="20161" y="22226"/>
                    <a:pt x="20950" y="21554"/>
                    <a:pt x="20950" y="20658"/>
                  </a:cubicBezTo>
                  <a:cubicBezTo>
                    <a:pt x="20950" y="20434"/>
                    <a:pt x="20833" y="20210"/>
                    <a:pt x="20726" y="19986"/>
                  </a:cubicBezTo>
                  <a:lnTo>
                    <a:pt x="24865" y="19986"/>
                  </a:lnTo>
                  <a:cubicBezTo>
                    <a:pt x="25430" y="19986"/>
                    <a:pt x="25878" y="19538"/>
                    <a:pt x="25878" y="18974"/>
                  </a:cubicBezTo>
                  <a:lnTo>
                    <a:pt x="25878" y="10013"/>
                  </a:lnTo>
                  <a:cubicBezTo>
                    <a:pt x="25878" y="9341"/>
                    <a:pt x="25313" y="8669"/>
                    <a:pt x="24534" y="8669"/>
                  </a:cubicBezTo>
                  <a:lnTo>
                    <a:pt x="21057" y="8669"/>
                  </a:lnTo>
                  <a:cubicBezTo>
                    <a:pt x="20950" y="7889"/>
                    <a:pt x="20833" y="7101"/>
                    <a:pt x="20502" y="6429"/>
                  </a:cubicBezTo>
                  <a:cubicBezTo>
                    <a:pt x="21505" y="4861"/>
                    <a:pt x="21846" y="2961"/>
                    <a:pt x="21281" y="1169"/>
                  </a:cubicBezTo>
                  <a:cubicBezTo>
                    <a:pt x="21057" y="497"/>
                    <a:pt x="20609" y="157"/>
                    <a:pt x="20054" y="49"/>
                  </a:cubicBezTo>
                  <a:cubicBezTo>
                    <a:pt x="19777" y="17"/>
                    <a:pt x="19505" y="0"/>
                    <a:pt x="19238" y="0"/>
                  </a:cubicBezTo>
                  <a:cubicBezTo>
                    <a:pt x="17666" y="0"/>
                    <a:pt x="16274" y="560"/>
                    <a:pt x="15125" y="1617"/>
                  </a:cubicBezTo>
                  <a:cubicBezTo>
                    <a:pt x="13889" y="1169"/>
                    <a:pt x="12545" y="945"/>
                    <a:pt x="11201" y="945"/>
                  </a:cubicBezTo>
                  <a:cubicBezTo>
                    <a:pt x="9857" y="945"/>
                    <a:pt x="8512" y="1169"/>
                    <a:pt x="7392" y="1617"/>
                  </a:cubicBezTo>
                  <a:cubicBezTo>
                    <a:pt x="6243" y="560"/>
                    <a:pt x="4767" y="0"/>
                    <a:pt x="3242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5358515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5332;p64">
            <a:extLst>
              <a:ext uri="{FF2B5EF4-FFF2-40B4-BE49-F238E27FC236}">
                <a16:creationId xmlns:a16="http://schemas.microsoft.com/office/drawing/2014/main" id="{65A24E2D-DD49-4669-9042-BF7C13C6FC4F}"/>
              </a:ext>
            </a:extLst>
          </p:cNvPr>
          <p:cNvGrpSpPr/>
          <p:nvPr/>
        </p:nvGrpSpPr>
        <p:grpSpPr>
          <a:xfrm>
            <a:off x="555250" y="499730"/>
            <a:ext cx="423950" cy="385870"/>
            <a:chOff x="3794578" y="1320608"/>
            <a:chExt cx="613115" cy="526613"/>
          </a:xfrm>
        </p:grpSpPr>
        <p:sp>
          <p:nvSpPr>
            <p:cNvPr id="76" name="Google Shape;5333;p64">
              <a:extLst>
                <a:ext uri="{FF2B5EF4-FFF2-40B4-BE49-F238E27FC236}">
                  <a16:creationId xmlns:a16="http://schemas.microsoft.com/office/drawing/2014/main" id="{F4442459-356A-47B0-9E05-24D4FF0C645C}"/>
                </a:ext>
              </a:extLst>
            </p:cNvPr>
            <p:cNvSpPr/>
            <p:nvPr/>
          </p:nvSpPr>
          <p:spPr>
            <a:xfrm>
              <a:off x="4126396" y="1780748"/>
              <a:ext cx="153930" cy="58402"/>
            </a:xfrm>
            <a:custGeom>
              <a:avLst/>
              <a:gdLst/>
              <a:ahLst/>
              <a:cxnLst/>
              <a:rect l="l" t="t" r="r" b="b"/>
              <a:pathLst>
                <a:path w="6497" h="2465" extrusionOk="0">
                  <a:moveTo>
                    <a:pt x="1228" y="1"/>
                  </a:moveTo>
                  <a:cubicBezTo>
                    <a:pt x="556" y="1"/>
                    <a:pt x="0" y="565"/>
                    <a:pt x="0" y="1237"/>
                  </a:cubicBezTo>
                  <a:cubicBezTo>
                    <a:pt x="0" y="1909"/>
                    <a:pt x="556" y="2465"/>
                    <a:pt x="1228" y="2465"/>
                  </a:cubicBezTo>
                  <a:lnTo>
                    <a:pt x="5377" y="2465"/>
                  </a:lnTo>
                  <a:cubicBezTo>
                    <a:pt x="5932" y="2465"/>
                    <a:pt x="6497" y="1909"/>
                    <a:pt x="6497" y="1237"/>
                  </a:cubicBezTo>
                  <a:cubicBezTo>
                    <a:pt x="6497" y="565"/>
                    <a:pt x="5932" y="1"/>
                    <a:pt x="537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34;p64">
              <a:extLst>
                <a:ext uri="{FF2B5EF4-FFF2-40B4-BE49-F238E27FC236}">
                  <a16:creationId xmlns:a16="http://schemas.microsoft.com/office/drawing/2014/main" id="{B7C90F09-0C2A-40EC-9960-4787493668FB}"/>
                </a:ext>
              </a:extLst>
            </p:cNvPr>
            <p:cNvSpPr/>
            <p:nvPr/>
          </p:nvSpPr>
          <p:spPr>
            <a:xfrm>
              <a:off x="4158240" y="1786055"/>
              <a:ext cx="122087" cy="53095"/>
            </a:xfrm>
            <a:custGeom>
              <a:avLst/>
              <a:gdLst/>
              <a:ahLst/>
              <a:cxnLst/>
              <a:rect l="l" t="t" r="r" b="b"/>
              <a:pathLst>
                <a:path w="5153" h="2241" extrusionOk="0">
                  <a:moveTo>
                    <a:pt x="556" y="1"/>
                  </a:moveTo>
                  <a:cubicBezTo>
                    <a:pt x="896" y="117"/>
                    <a:pt x="1228" y="565"/>
                    <a:pt x="1228" y="1013"/>
                  </a:cubicBezTo>
                  <a:cubicBezTo>
                    <a:pt x="1228" y="1685"/>
                    <a:pt x="672" y="2241"/>
                    <a:pt x="0" y="2241"/>
                  </a:cubicBezTo>
                  <a:lnTo>
                    <a:pt x="4033" y="2241"/>
                  </a:lnTo>
                  <a:cubicBezTo>
                    <a:pt x="4588" y="2241"/>
                    <a:pt x="5153" y="1685"/>
                    <a:pt x="5153" y="1013"/>
                  </a:cubicBezTo>
                  <a:cubicBezTo>
                    <a:pt x="5153" y="565"/>
                    <a:pt x="4929" y="117"/>
                    <a:pt x="448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35;p64">
              <a:extLst>
                <a:ext uri="{FF2B5EF4-FFF2-40B4-BE49-F238E27FC236}">
                  <a16:creationId xmlns:a16="http://schemas.microsoft.com/office/drawing/2014/main" id="{0F6518AD-2842-4FF7-B2D5-99134AB7FCDB}"/>
                </a:ext>
              </a:extLst>
            </p:cNvPr>
            <p:cNvSpPr/>
            <p:nvPr/>
          </p:nvSpPr>
          <p:spPr>
            <a:xfrm>
              <a:off x="3802633" y="1671855"/>
              <a:ext cx="212308" cy="159451"/>
            </a:xfrm>
            <a:custGeom>
              <a:avLst/>
              <a:gdLst/>
              <a:ahLst/>
              <a:cxnLst/>
              <a:rect l="l" t="t" r="r" b="b"/>
              <a:pathLst>
                <a:path w="8961" h="6730" extrusionOk="0">
                  <a:moveTo>
                    <a:pt x="850" y="1"/>
                  </a:moveTo>
                  <a:cubicBezTo>
                    <a:pt x="609" y="1"/>
                    <a:pt x="370" y="125"/>
                    <a:pt x="225" y="340"/>
                  </a:cubicBezTo>
                  <a:cubicBezTo>
                    <a:pt x="1" y="788"/>
                    <a:pt x="108" y="1236"/>
                    <a:pt x="449" y="1460"/>
                  </a:cubicBezTo>
                  <a:cubicBezTo>
                    <a:pt x="1228" y="1801"/>
                    <a:pt x="1345" y="2473"/>
                    <a:pt x="1676" y="3476"/>
                  </a:cubicBezTo>
                  <a:cubicBezTo>
                    <a:pt x="1900" y="4489"/>
                    <a:pt x="2124" y="5609"/>
                    <a:pt x="3244" y="6281"/>
                  </a:cubicBezTo>
                  <a:cubicBezTo>
                    <a:pt x="3585" y="6505"/>
                    <a:pt x="4140" y="6729"/>
                    <a:pt x="4705" y="6729"/>
                  </a:cubicBezTo>
                  <a:cubicBezTo>
                    <a:pt x="5153" y="6729"/>
                    <a:pt x="5825" y="6505"/>
                    <a:pt x="6497" y="6057"/>
                  </a:cubicBezTo>
                  <a:cubicBezTo>
                    <a:pt x="7276" y="5493"/>
                    <a:pt x="7948" y="4597"/>
                    <a:pt x="8513" y="3924"/>
                  </a:cubicBezTo>
                  <a:lnTo>
                    <a:pt x="8737" y="3700"/>
                  </a:lnTo>
                  <a:cubicBezTo>
                    <a:pt x="8961" y="3369"/>
                    <a:pt x="8961" y="2921"/>
                    <a:pt x="8620" y="2697"/>
                  </a:cubicBezTo>
                  <a:cubicBezTo>
                    <a:pt x="8482" y="2554"/>
                    <a:pt x="8322" y="2492"/>
                    <a:pt x="8167" y="2492"/>
                  </a:cubicBezTo>
                  <a:cubicBezTo>
                    <a:pt x="7953" y="2492"/>
                    <a:pt x="7747" y="2612"/>
                    <a:pt x="7617" y="2804"/>
                  </a:cubicBezTo>
                  <a:cubicBezTo>
                    <a:pt x="7500" y="2804"/>
                    <a:pt x="7500" y="2921"/>
                    <a:pt x="7393" y="3028"/>
                  </a:cubicBezTo>
                  <a:cubicBezTo>
                    <a:pt x="6828" y="3593"/>
                    <a:pt x="6273" y="4373"/>
                    <a:pt x="5601" y="4821"/>
                  </a:cubicBezTo>
                  <a:cubicBezTo>
                    <a:pt x="5233" y="5084"/>
                    <a:pt x="4939" y="5176"/>
                    <a:pt x="4696" y="5176"/>
                  </a:cubicBezTo>
                  <a:cubicBezTo>
                    <a:pt x="4419" y="5176"/>
                    <a:pt x="4209" y="5056"/>
                    <a:pt x="4033" y="4937"/>
                  </a:cubicBezTo>
                  <a:cubicBezTo>
                    <a:pt x="3468" y="4597"/>
                    <a:pt x="3361" y="4041"/>
                    <a:pt x="3137" y="3145"/>
                  </a:cubicBezTo>
                  <a:cubicBezTo>
                    <a:pt x="2796" y="2132"/>
                    <a:pt x="2572" y="905"/>
                    <a:pt x="1228" y="116"/>
                  </a:cubicBezTo>
                  <a:cubicBezTo>
                    <a:pt x="1111" y="38"/>
                    <a:pt x="980" y="1"/>
                    <a:pt x="85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36;p64">
              <a:extLst>
                <a:ext uri="{FF2B5EF4-FFF2-40B4-BE49-F238E27FC236}">
                  <a16:creationId xmlns:a16="http://schemas.microsoft.com/office/drawing/2014/main" id="{0B57C809-D813-41DB-9031-9B0D3B259671}"/>
                </a:ext>
              </a:extLst>
            </p:cNvPr>
            <p:cNvSpPr/>
            <p:nvPr/>
          </p:nvSpPr>
          <p:spPr>
            <a:xfrm>
              <a:off x="3927258" y="1788827"/>
              <a:ext cx="42481" cy="29094"/>
            </a:xfrm>
            <a:custGeom>
              <a:avLst/>
              <a:gdLst/>
              <a:ahLst/>
              <a:cxnLst/>
              <a:rect l="l" t="t" r="r" b="b"/>
              <a:pathLst>
                <a:path w="1793" h="1228" extrusionOk="0">
                  <a:moveTo>
                    <a:pt x="1792" y="672"/>
                  </a:moveTo>
                  <a:cubicBezTo>
                    <a:pt x="1568" y="780"/>
                    <a:pt x="1461" y="1004"/>
                    <a:pt x="1237" y="1120"/>
                  </a:cubicBezTo>
                  <a:cubicBezTo>
                    <a:pt x="1120" y="1120"/>
                    <a:pt x="1120" y="1120"/>
                    <a:pt x="1120" y="1228"/>
                  </a:cubicBezTo>
                  <a:cubicBezTo>
                    <a:pt x="1120" y="1120"/>
                    <a:pt x="1120" y="1120"/>
                    <a:pt x="1237" y="1120"/>
                  </a:cubicBezTo>
                  <a:cubicBezTo>
                    <a:pt x="1461" y="1004"/>
                    <a:pt x="1568" y="780"/>
                    <a:pt x="1792" y="672"/>
                  </a:cubicBezTo>
                  <a:lnTo>
                    <a:pt x="1792" y="672"/>
                  </a:lnTo>
                  <a:close/>
                  <a:moveTo>
                    <a:pt x="224" y="0"/>
                  </a:moveTo>
                  <a:cubicBezTo>
                    <a:pt x="117" y="0"/>
                    <a:pt x="117" y="108"/>
                    <a:pt x="0" y="108"/>
                  </a:cubicBezTo>
                  <a:lnTo>
                    <a:pt x="0" y="108"/>
                  </a:lnTo>
                  <a:cubicBezTo>
                    <a:pt x="117" y="108"/>
                    <a:pt x="117" y="0"/>
                    <a:pt x="224" y="0"/>
                  </a:cubicBezTo>
                  <a:close/>
                </a:path>
              </a:pathLst>
            </a:custGeom>
            <a:solidFill>
              <a:srgbClr val="FF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37;p64">
              <a:extLst>
                <a:ext uri="{FF2B5EF4-FFF2-40B4-BE49-F238E27FC236}">
                  <a16:creationId xmlns:a16="http://schemas.microsoft.com/office/drawing/2014/main" id="{266FFD65-DEDD-4318-90B6-7F7B2965388C}"/>
                </a:ext>
              </a:extLst>
            </p:cNvPr>
            <p:cNvSpPr/>
            <p:nvPr/>
          </p:nvSpPr>
          <p:spPr>
            <a:xfrm>
              <a:off x="3927258" y="1783520"/>
              <a:ext cx="42481" cy="34402"/>
            </a:xfrm>
            <a:custGeom>
              <a:avLst/>
              <a:gdLst/>
              <a:ahLst/>
              <a:cxnLst/>
              <a:rect l="l" t="t" r="r" b="b"/>
              <a:pathLst>
                <a:path w="1793" h="1452" extrusionOk="0">
                  <a:moveTo>
                    <a:pt x="448" y="0"/>
                  </a:moveTo>
                  <a:cubicBezTo>
                    <a:pt x="448" y="0"/>
                    <a:pt x="448" y="108"/>
                    <a:pt x="341" y="108"/>
                  </a:cubicBezTo>
                  <a:lnTo>
                    <a:pt x="224" y="224"/>
                  </a:lnTo>
                  <a:cubicBezTo>
                    <a:pt x="117" y="224"/>
                    <a:pt x="117" y="332"/>
                    <a:pt x="0" y="332"/>
                  </a:cubicBezTo>
                  <a:cubicBezTo>
                    <a:pt x="224" y="780"/>
                    <a:pt x="565" y="1120"/>
                    <a:pt x="1013" y="1452"/>
                  </a:cubicBezTo>
                  <a:lnTo>
                    <a:pt x="1120" y="1452"/>
                  </a:lnTo>
                  <a:cubicBezTo>
                    <a:pt x="1120" y="1344"/>
                    <a:pt x="1120" y="1344"/>
                    <a:pt x="1237" y="1344"/>
                  </a:cubicBezTo>
                  <a:cubicBezTo>
                    <a:pt x="1461" y="1228"/>
                    <a:pt x="1568" y="1004"/>
                    <a:pt x="1792" y="896"/>
                  </a:cubicBezTo>
                  <a:cubicBezTo>
                    <a:pt x="1461" y="672"/>
                    <a:pt x="1237" y="332"/>
                    <a:pt x="1013" y="108"/>
                  </a:cubicBezTo>
                  <a:lnTo>
                    <a:pt x="672" y="108"/>
                  </a:lnTo>
                  <a:cubicBezTo>
                    <a:pt x="672" y="108"/>
                    <a:pt x="565" y="0"/>
                    <a:pt x="44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38;p64">
              <a:extLst>
                <a:ext uri="{FF2B5EF4-FFF2-40B4-BE49-F238E27FC236}">
                  <a16:creationId xmlns:a16="http://schemas.microsoft.com/office/drawing/2014/main" id="{FA636E5A-43E7-42AF-90D3-C0506C5BE756}"/>
                </a:ext>
              </a:extLst>
            </p:cNvPr>
            <p:cNvSpPr/>
            <p:nvPr/>
          </p:nvSpPr>
          <p:spPr>
            <a:xfrm>
              <a:off x="3802633" y="1671855"/>
              <a:ext cx="42481" cy="42670"/>
            </a:xfrm>
            <a:custGeom>
              <a:avLst/>
              <a:gdLst/>
              <a:ahLst/>
              <a:cxnLst/>
              <a:rect l="l" t="t" r="r" b="b"/>
              <a:pathLst>
                <a:path w="1793" h="1801" extrusionOk="0">
                  <a:moveTo>
                    <a:pt x="850" y="1"/>
                  </a:moveTo>
                  <a:cubicBezTo>
                    <a:pt x="609" y="1"/>
                    <a:pt x="370" y="125"/>
                    <a:pt x="225" y="340"/>
                  </a:cubicBezTo>
                  <a:cubicBezTo>
                    <a:pt x="1" y="788"/>
                    <a:pt x="108" y="1236"/>
                    <a:pt x="449" y="1460"/>
                  </a:cubicBezTo>
                  <a:cubicBezTo>
                    <a:pt x="673" y="1460"/>
                    <a:pt x="780" y="1577"/>
                    <a:pt x="897" y="1801"/>
                  </a:cubicBezTo>
                  <a:cubicBezTo>
                    <a:pt x="1228" y="1577"/>
                    <a:pt x="1676" y="1129"/>
                    <a:pt x="1793" y="564"/>
                  </a:cubicBezTo>
                  <a:cubicBezTo>
                    <a:pt x="1676" y="340"/>
                    <a:pt x="1452" y="233"/>
                    <a:pt x="1228" y="116"/>
                  </a:cubicBezTo>
                  <a:cubicBezTo>
                    <a:pt x="1111" y="38"/>
                    <a:pt x="980" y="1"/>
                    <a:pt x="850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39;p64">
              <a:extLst>
                <a:ext uri="{FF2B5EF4-FFF2-40B4-BE49-F238E27FC236}">
                  <a16:creationId xmlns:a16="http://schemas.microsoft.com/office/drawing/2014/main" id="{561F35C5-92C2-4BDB-AA38-D2F9C82EC781}"/>
                </a:ext>
              </a:extLst>
            </p:cNvPr>
            <p:cNvSpPr/>
            <p:nvPr/>
          </p:nvSpPr>
          <p:spPr>
            <a:xfrm>
              <a:off x="3930006" y="1594995"/>
              <a:ext cx="262631" cy="244151"/>
            </a:xfrm>
            <a:custGeom>
              <a:avLst/>
              <a:gdLst/>
              <a:ahLst/>
              <a:cxnLst/>
              <a:rect l="l" t="t" r="r" b="b"/>
              <a:pathLst>
                <a:path w="11085" h="10305" extrusionOk="0">
                  <a:moveTo>
                    <a:pt x="5485" y="0"/>
                  </a:moveTo>
                  <a:cubicBezTo>
                    <a:pt x="2465" y="0"/>
                    <a:pt x="1" y="2240"/>
                    <a:pt x="1" y="5152"/>
                  </a:cubicBezTo>
                  <a:cubicBezTo>
                    <a:pt x="1" y="7957"/>
                    <a:pt x="2465" y="10305"/>
                    <a:pt x="5485" y="10305"/>
                  </a:cubicBezTo>
                  <a:cubicBezTo>
                    <a:pt x="8621" y="10305"/>
                    <a:pt x="11085" y="7957"/>
                    <a:pt x="11085" y="5152"/>
                  </a:cubicBezTo>
                  <a:cubicBezTo>
                    <a:pt x="11085" y="2240"/>
                    <a:pt x="8621" y="0"/>
                    <a:pt x="5485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40;p64">
              <a:extLst>
                <a:ext uri="{FF2B5EF4-FFF2-40B4-BE49-F238E27FC236}">
                  <a16:creationId xmlns:a16="http://schemas.microsoft.com/office/drawing/2014/main" id="{01B89373-733C-4B0B-A51E-0403213E0346}"/>
                </a:ext>
              </a:extLst>
            </p:cNvPr>
            <p:cNvSpPr/>
            <p:nvPr/>
          </p:nvSpPr>
          <p:spPr>
            <a:xfrm>
              <a:off x="3930006" y="1666737"/>
              <a:ext cx="10638" cy="74323"/>
            </a:xfrm>
            <a:custGeom>
              <a:avLst/>
              <a:gdLst/>
              <a:ahLst/>
              <a:cxnLst/>
              <a:rect l="l" t="t" r="r" b="b"/>
              <a:pathLst>
                <a:path w="449" h="3137" extrusionOk="0">
                  <a:moveTo>
                    <a:pt x="1" y="2241"/>
                  </a:moveTo>
                  <a:cubicBezTo>
                    <a:pt x="1" y="2572"/>
                    <a:pt x="1" y="2796"/>
                    <a:pt x="108" y="3137"/>
                  </a:cubicBezTo>
                  <a:lnTo>
                    <a:pt x="108" y="3137"/>
                  </a:lnTo>
                  <a:cubicBezTo>
                    <a:pt x="1" y="2796"/>
                    <a:pt x="1" y="2572"/>
                    <a:pt x="1" y="2241"/>
                  </a:cubicBezTo>
                  <a:lnTo>
                    <a:pt x="1" y="2241"/>
                  </a:lnTo>
                  <a:close/>
                  <a:moveTo>
                    <a:pt x="449" y="1"/>
                  </a:moveTo>
                  <a:cubicBezTo>
                    <a:pt x="332" y="225"/>
                    <a:pt x="225" y="449"/>
                    <a:pt x="225" y="556"/>
                  </a:cubicBezTo>
                  <a:lnTo>
                    <a:pt x="225" y="556"/>
                  </a:lnTo>
                  <a:cubicBezTo>
                    <a:pt x="225" y="449"/>
                    <a:pt x="332" y="225"/>
                    <a:pt x="449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41;p64">
              <a:extLst>
                <a:ext uri="{FF2B5EF4-FFF2-40B4-BE49-F238E27FC236}">
                  <a16:creationId xmlns:a16="http://schemas.microsoft.com/office/drawing/2014/main" id="{01397254-26A5-4F5B-B201-024C1A5FEC57}"/>
                </a:ext>
              </a:extLst>
            </p:cNvPr>
            <p:cNvSpPr/>
            <p:nvPr/>
          </p:nvSpPr>
          <p:spPr>
            <a:xfrm>
              <a:off x="3930006" y="1666737"/>
              <a:ext cx="111497" cy="169875"/>
            </a:xfrm>
            <a:custGeom>
              <a:avLst/>
              <a:gdLst/>
              <a:ahLst/>
              <a:cxnLst/>
              <a:rect l="l" t="t" r="r" b="b"/>
              <a:pathLst>
                <a:path w="4706" h="7170" extrusionOk="0">
                  <a:moveTo>
                    <a:pt x="449" y="1"/>
                  </a:moveTo>
                  <a:cubicBezTo>
                    <a:pt x="332" y="225"/>
                    <a:pt x="225" y="449"/>
                    <a:pt x="225" y="556"/>
                  </a:cubicBezTo>
                  <a:cubicBezTo>
                    <a:pt x="332" y="449"/>
                    <a:pt x="556" y="225"/>
                    <a:pt x="780" y="108"/>
                  </a:cubicBezTo>
                  <a:cubicBezTo>
                    <a:pt x="673" y="108"/>
                    <a:pt x="556" y="1"/>
                    <a:pt x="449" y="1"/>
                  </a:cubicBezTo>
                  <a:close/>
                  <a:moveTo>
                    <a:pt x="3137" y="1676"/>
                  </a:moveTo>
                  <a:lnTo>
                    <a:pt x="3137" y="1676"/>
                  </a:lnTo>
                  <a:cubicBezTo>
                    <a:pt x="2572" y="1793"/>
                    <a:pt x="2124" y="2017"/>
                    <a:pt x="2017" y="2124"/>
                  </a:cubicBezTo>
                  <a:cubicBezTo>
                    <a:pt x="1793" y="2572"/>
                    <a:pt x="1345" y="2796"/>
                    <a:pt x="1004" y="2796"/>
                  </a:cubicBezTo>
                  <a:lnTo>
                    <a:pt x="2913" y="2796"/>
                  </a:lnTo>
                  <a:cubicBezTo>
                    <a:pt x="3020" y="2465"/>
                    <a:pt x="3020" y="2017"/>
                    <a:pt x="3137" y="1676"/>
                  </a:cubicBezTo>
                  <a:close/>
                  <a:moveTo>
                    <a:pt x="1" y="2241"/>
                  </a:moveTo>
                  <a:cubicBezTo>
                    <a:pt x="1" y="2572"/>
                    <a:pt x="1" y="2796"/>
                    <a:pt x="108" y="3137"/>
                  </a:cubicBezTo>
                  <a:cubicBezTo>
                    <a:pt x="225" y="2913"/>
                    <a:pt x="332" y="2796"/>
                    <a:pt x="556" y="2796"/>
                  </a:cubicBezTo>
                  <a:lnTo>
                    <a:pt x="780" y="2796"/>
                  </a:lnTo>
                  <a:cubicBezTo>
                    <a:pt x="673" y="2689"/>
                    <a:pt x="449" y="2689"/>
                    <a:pt x="332" y="2572"/>
                  </a:cubicBezTo>
                  <a:cubicBezTo>
                    <a:pt x="225" y="2572"/>
                    <a:pt x="108" y="2348"/>
                    <a:pt x="1" y="2241"/>
                  </a:cubicBezTo>
                  <a:close/>
                  <a:moveTo>
                    <a:pt x="897" y="5037"/>
                  </a:moveTo>
                  <a:cubicBezTo>
                    <a:pt x="1793" y="6157"/>
                    <a:pt x="3137" y="7053"/>
                    <a:pt x="4705" y="7169"/>
                  </a:cubicBezTo>
                  <a:cubicBezTo>
                    <a:pt x="3809" y="6605"/>
                    <a:pt x="3361" y="5825"/>
                    <a:pt x="3137" y="5037"/>
                  </a:cubicBezTo>
                  <a:close/>
                </a:path>
              </a:pathLst>
            </a:custGeom>
            <a:solidFill>
              <a:srgbClr val="FFF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42;p64">
              <a:extLst>
                <a:ext uri="{FF2B5EF4-FFF2-40B4-BE49-F238E27FC236}">
                  <a16:creationId xmlns:a16="http://schemas.microsoft.com/office/drawing/2014/main" id="{C41F0292-1D7D-498E-946F-D595CC22A4ED}"/>
                </a:ext>
              </a:extLst>
            </p:cNvPr>
            <p:cNvSpPr/>
            <p:nvPr/>
          </p:nvSpPr>
          <p:spPr>
            <a:xfrm>
              <a:off x="3818555" y="1331293"/>
              <a:ext cx="204253" cy="191743"/>
            </a:xfrm>
            <a:custGeom>
              <a:avLst/>
              <a:gdLst/>
              <a:ahLst/>
              <a:cxnLst/>
              <a:rect l="l" t="t" r="r" b="b"/>
              <a:pathLst>
                <a:path w="8621" h="8093" extrusionOk="0">
                  <a:moveTo>
                    <a:pt x="2196" y="0"/>
                  </a:moveTo>
                  <a:cubicBezTo>
                    <a:pt x="1940" y="0"/>
                    <a:pt x="1691" y="16"/>
                    <a:pt x="1452" y="46"/>
                  </a:cubicBezTo>
                  <a:cubicBezTo>
                    <a:pt x="1004" y="46"/>
                    <a:pt x="673" y="378"/>
                    <a:pt x="556" y="826"/>
                  </a:cubicBezTo>
                  <a:cubicBezTo>
                    <a:pt x="1" y="2510"/>
                    <a:pt x="225" y="4858"/>
                    <a:pt x="2124" y="6766"/>
                  </a:cubicBezTo>
                  <a:cubicBezTo>
                    <a:pt x="3152" y="7735"/>
                    <a:pt x="4063" y="8093"/>
                    <a:pt x="4858" y="8093"/>
                  </a:cubicBezTo>
                  <a:cubicBezTo>
                    <a:pt x="5622" y="8093"/>
                    <a:pt x="6279" y="7761"/>
                    <a:pt x="6828" y="7322"/>
                  </a:cubicBezTo>
                  <a:cubicBezTo>
                    <a:pt x="7948" y="6426"/>
                    <a:pt x="8621" y="4858"/>
                    <a:pt x="7169" y="2618"/>
                  </a:cubicBezTo>
                  <a:cubicBezTo>
                    <a:pt x="5810" y="676"/>
                    <a:pt x="3859" y="0"/>
                    <a:pt x="219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43;p64">
              <a:extLst>
                <a:ext uri="{FF2B5EF4-FFF2-40B4-BE49-F238E27FC236}">
                  <a16:creationId xmlns:a16="http://schemas.microsoft.com/office/drawing/2014/main" id="{D840C4C9-9CBA-4165-9C52-371089C90370}"/>
                </a:ext>
              </a:extLst>
            </p:cNvPr>
            <p:cNvSpPr/>
            <p:nvPr/>
          </p:nvSpPr>
          <p:spPr>
            <a:xfrm>
              <a:off x="3818555" y="1356147"/>
              <a:ext cx="151182" cy="167553"/>
            </a:xfrm>
            <a:custGeom>
              <a:avLst/>
              <a:gdLst/>
              <a:ahLst/>
              <a:cxnLst/>
              <a:rect l="l" t="t" r="r" b="b"/>
              <a:pathLst>
                <a:path w="6381" h="7072" extrusionOk="0">
                  <a:moveTo>
                    <a:pt x="449" y="1"/>
                  </a:moveTo>
                  <a:cubicBezTo>
                    <a:pt x="1" y="1685"/>
                    <a:pt x="332" y="3925"/>
                    <a:pt x="2124" y="5717"/>
                  </a:cubicBezTo>
                  <a:cubicBezTo>
                    <a:pt x="3115" y="6703"/>
                    <a:pt x="4025" y="7071"/>
                    <a:pt x="4834" y="7071"/>
                  </a:cubicBezTo>
                  <a:cubicBezTo>
                    <a:pt x="5401" y="7071"/>
                    <a:pt x="5919" y="6890"/>
                    <a:pt x="6380" y="6613"/>
                  </a:cubicBezTo>
                  <a:cubicBezTo>
                    <a:pt x="5601" y="1685"/>
                    <a:pt x="2465" y="341"/>
                    <a:pt x="44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44;p64">
              <a:extLst>
                <a:ext uri="{FF2B5EF4-FFF2-40B4-BE49-F238E27FC236}">
                  <a16:creationId xmlns:a16="http://schemas.microsoft.com/office/drawing/2014/main" id="{A932A622-1F56-4E7B-986E-CCEF15741E6D}"/>
                </a:ext>
              </a:extLst>
            </p:cNvPr>
            <p:cNvSpPr/>
            <p:nvPr/>
          </p:nvSpPr>
          <p:spPr>
            <a:xfrm>
              <a:off x="4097088" y="1331293"/>
              <a:ext cx="204466" cy="191743"/>
            </a:xfrm>
            <a:custGeom>
              <a:avLst/>
              <a:gdLst/>
              <a:ahLst/>
              <a:cxnLst/>
              <a:rect l="l" t="t" r="r" b="b"/>
              <a:pathLst>
                <a:path w="8630" h="8093" extrusionOk="0">
                  <a:moveTo>
                    <a:pt x="6431" y="0"/>
                  </a:moveTo>
                  <a:cubicBezTo>
                    <a:pt x="4791" y="0"/>
                    <a:pt x="2928" y="676"/>
                    <a:pt x="1569" y="2618"/>
                  </a:cubicBezTo>
                  <a:cubicBezTo>
                    <a:pt x="1" y="4858"/>
                    <a:pt x="789" y="6426"/>
                    <a:pt x="1793" y="7322"/>
                  </a:cubicBezTo>
                  <a:cubicBezTo>
                    <a:pt x="2342" y="7761"/>
                    <a:pt x="3027" y="8093"/>
                    <a:pt x="3806" y="8093"/>
                  </a:cubicBezTo>
                  <a:cubicBezTo>
                    <a:pt x="4617" y="8093"/>
                    <a:pt x="5529" y="7735"/>
                    <a:pt x="6497" y="6766"/>
                  </a:cubicBezTo>
                  <a:cubicBezTo>
                    <a:pt x="8513" y="4858"/>
                    <a:pt x="8630" y="2510"/>
                    <a:pt x="8182" y="826"/>
                  </a:cubicBezTo>
                  <a:cubicBezTo>
                    <a:pt x="7958" y="378"/>
                    <a:pt x="7617" y="46"/>
                    <a:pt x="7169" y="46"/>
                  </a:cubicBezTo>
                  <a:cubicBezTo>
                    <a:pt x="6930" y="16"/>
                    <a:pt x="6683" y="0"/>
                    <a:pt x="643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45;p64">
              <a:extLst>
                <a:ext uri="{FF2B5EF4-FFF2-40B4-BE49-F238E27FC236}">
                  <a16:creationId xmlns:a16="http://schemas.microsoft.com/office/drawing/2014/main" id="{67B4F236-0AB5-44BB-9384-9DED82083730}"/>
                </a:ext>
              </a:extLst>
            </p:cNvPr>
            <p:cNvSpPr/>
            <p:nvPr/>
          </p:nvSpPr>
          <p:spPr>
            <a:xfrm>
              <a:off x="4150160" y="1356147"/>
              <a:ext cx="151395" cy="167553"/>
            </a:xfrm>
            <a:custGeom>
              <a:avLst/>
              <a:gdLst/>
              <a:ahLst/>
              <a:cxnLst/>
              <a:rect l="l" t="t" r="r" b="b"/>
              <a:pathLst>
                <a:path w="6390" h="7072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4033" y="341"/>
                    <a:pt x="789" y="1685"/>
                    <a:pt x="1" y="6613"/>
                  </a:cubicBezTo>
                  <a:cubicBezTo>
                    <a:pt x="462" y="6890"/>
                    <a:pt x="982" y="7071"/>
                    <a:pt x="1550" y="7071"/>
                  </a:cubicBezTo>
                  <a:cubicBezTo>
                    <a:pt x="2361" y="7071"/>
                    <a:pt x="3272" y="6703"/>
                    <a:pt x="4257" y="5717"/>
                  </a:cubicBezTo>
                  <a:cubicBezTo>
                    <a:pt x="6166" y="3925"/>
                    <a:pt x="6390" y="1685"/>
                    <a:pt x="594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46;p64">
              <a:extLst>
                <a:ext uri="{FF2B5EF4-FFF2-40B4-BE49-F238E27FC236}">
                  <a16:creationId xmlns:a16="http://schemas.microsoft.com/office/drawing/2014/main" id="{6CFF903D-AC46-4B34-8F7E-F8BB78BA0C31}"/>
                </a:ext>
              </a:extLst>
            </p:cNvPr>
            <p:cNvSpPr/>
            <p:nvPr/>
          </p:nvSpPr>
          <p:spPr>
            <a:xfrm>
              <a:off x="3837035" y="1350840"/>
              <a:ext cx="448594" cy="334396"/>
            </a:xfrm>
            <a:custGeom>
              <a:avLst/>
              <a:gdLst/>
              <a:ahLst/>
              <a:cxnLst/>
              <a:rect l="l" t="t" r="r" b="b"/>
              <a:pathLst>
                <a:path w="18934" h="14114" extrusionOk="0">
                  <a:moveTo>
                    <a:pt x="9409" y="1"/>
                  </a:moveTo>
                  <a:cubicBezTo>
                    <a:pt x="4256" y="1"/>
                    <a:pt x="0" y="3585"/>
                    <a:pt x="0" y="7841"/>
                  </a:cubicBezTo>
                  <a:cubicBezTo>
                    <a:pt x="0" y="12214"/>
                    <a:pt x="4256" y="14113"/>
                    <a:pt x="9409" y="14113"/>
                  </a:cubicBezTo>
                  <a:cubicBezTo>
                    <a:pt x="14677" y="14113"/>
                    <a:pt x="18934" y="12214"/>
                    <a:pt x="18934" y="7841"/>
                  </a:cubicBezTo>
                  <a:cubicBezTo>
                    <a:pt x="18934" y="3585"/>
                    <a:pt x="14677" y="1"/>
                    <a:pt x="9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47;p64">
              <a:extLst>
                <a:ext uri="{FF2B5EF4-FFF2-40B4-BE49-F238E27FC236}">
                  <a16:creationId xmlns:a16="http://schemas.microsoft.com/office/drawing/2014/main" id="{D9D52D4F-D77E-4D48-B490-EAE91EBCCECD}"/>
                </a:ext>
              </a:extLst>
            </p:cNvPr>
            <p:cNvSpPr/>
            <p:nvPr/>
          </p:nvSpPr>
          <p:spPr>
            <a:xfrm>
              <a:off x="3837035" y="1488827"/>
              <a:ext cx="103607" cy="177931"/>
            </a:xfrm>
            <a:custGeom>
              <a:avLst/>
              <a:gdLst/>
              <a:ahLst/>
              <a:cxnLst/>
              <a:rect l="l" t="t" r="r" b="b"/>
              <a:pathLst>
                <a:path w="4373" h="7510" extrusionOk="0">
                  <a:moveTo>
                    <a:pt x="341" y="117"/>
                  </a:moveTo>
                  <a:cubicBezTo>
                    <a:pt x="117" y="673"/>
                    <a:pt x="0" y="1345"/>
                    <a:pt x="0" y="2017"/>
                  </a:cubicBezTo>
                  <a:cubicBezTo>
                    <a:pt x="0" y="4822"/>
                    <a:pt x="1685" y="6614"/>
                    <a:pt x="4373" y="7510"/>
                  </a:cubicBezTo>
                  <a:lnTo>
                    <a:pt x="4373" y="7510"/>
                  </a:lnTo>
                  <a:cubicBezTo>
                    <a:pt x="1685" y="6614"/>
                    <a:pt x="0" y="4822"/>
                    <a:pt x="0" y="2017"/>
                  </a:cubicBezTo>
                  <a:cubicBezTo>
                    <a:pt x="0" y="1345"/>
                    <a:pt x="117" y="673"/>
                    <a:pt x="341" y="117"/>
                  </a:cubicBezTo>
                  <a:close/>
                  <a:moveTo>
                    <a:pt x="341" y="1"/>
                  </a:moveTo>
                  <a:lnTo>
                    <a:pt x="341" y="117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48;p64">
              <a:extLst>
                <a:ext uri="{FF2B5EF4-FFF2-40B4-BE49-F238E27FC236}">
                  <a16:creationId xmlns:a16="http://schemas.microsoft.com/office/drawing/2014/main" id="{B30E85E9-BA78-4DFD-AC28-33F9126E32E6}"/>
                </a:ext>
              </a:extLst>
            </p:cNvPr>
            <p:cNvSpPr/>
            <p:nvPr/>
          </p:nvSpPr>
          <p:spPr>
            <a:xfrm>
              <a:off x="3940620" y="166673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49;p64">
              <a:extLst>
                <a:ext uri="{FF2B5EF4-FFF2-40B4-BE49-F238E27FC236}">
                  <a16:creationId xmlns:a16="http://schemas.microsoft.com/office/drawing/2014/main" id="{376B4FDB-F1B8-468B-A16C-142DDAFC25A0}"/>
                </a:ext>
              </a:extLst>
            </p:cNvPr>
            <p:cNvSpPr/>
            <p:nvPr/>
          </p:nvSpPr>
          <p:spPr>
            <a:xfrm>
              <a:off x="3940620" y="1666737"/>
              <a:ext cx="7890" cy="2582"/>
            </a:xfrm>
            <a:custGeom>
              <a:avLst/>
              <a:gdLst/>
              <a:ahLst/>
              <a:cxnLst/>
              <a:rect l="l" t="t" r="r" b="b"/>
              <a:pathLst>
                <a:path w="333" h="109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1"/>
                    <a:pt x="225" y="108"/>
                    <a:pt x="332" y="108"/>
                  </a:cubicBezTo>
                  <a:lnTo>
                    <a:pt x="332" y="108"/>
                  </a:lnTo>
                  <a:cubicBezTo>
                    <a:pt x="225" y="108"/>
                    <a:pt x="108" y="1"/>
                    <a:pt x="1" y="1"/>
                  </a:cubicBezTo>
                  <a:close/>
                </a:path>
              </a:pathLst>
            </a:custGeom>
            <a:solidFill>
              <a:srgbClr val="FF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50;p64">
              <a:extLst>
                <a:ext uri="{FF2B5EF4-FFF2-40B4-BE49-F238E27FC236}">
                  <a16:creationId xmlns:a16="http://schemas.microsoft.com/office/drawing/2014/main" id="{B29991BD-B890-4D5C-81BB-96A50A4E16A5}"/>
                </a:ext>
              </a:extLst>
            </p:cNvPr>
            <p:cNvSpPr/>
            <p:nvPr/>
          </p:nvSpPr>
          <p:spPr>
            <a:xfrm>
              <a:off x="3837035" y="1380148"/>
              <a:ext cx="135450" cy="289167"/>
            </a:xfrm>
            <a:custGeom>
              <a:avLst/>
              <a:gdLst/>
              <a:ahLst/>
              <a:cxnLst/>
              <a:rect l="l" t="t" r="r" b="b"/>
              <a:pathLst>
                <a:path w="5717" h="12205" extrusionOk="0">
                  <a:moveTo>
                    <a:pt x="4373" y="0"/>
                  </a:moveTo>
                  <a:cubicBezTo>
                    <a:pt x="2464" y="1004"/>
                    <a:pt x="896" y="2688"/>
                    <a:pt x="341" y="4588"/>
                  </a:cubicBezTo>
                  <a:lnTo>
                    <a:pt x="341" y="4704"/>
                  </a:lnTo>
                  <a:cubicBezTo>
                    <a:pt x="117" y="5260"/>
                    <a:pt x="0" y="5932"/>
                    <a:pt x="0" y="6604"/>
                  </a:cubicBezTo>
                  <a:cubicBezTo>
                    <a:pt x="0" y="9409"/>
                    <a:pt x="1685" y="11201"/>
                    <a:pt x="4373" y="12097"/>
                  </a:cubicBezTo>
                  <a:cubicBezTo>
                    <a:pt x="4480" y="12097"/>
                    <a:pt x="4597" y="12204"/>
                    <a:pt x="4704" y="12204"/>
                  </a:cubicBezTo>
                  <a:cubicBezTo>
                    <a:pt x="4928" y="11980"/>
                    <a:pt x="5376" y="11756"/>
                    <a:pt x="5717" y="11649"/>
                  </a:cubicBezTo>
                  <a:cubicBezTo>
                    <a:pt x="1461" y="8172"/>
                    <a:pt x="2240" y="3916"/>
                    <a:pt x="4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51;p64">
              <a:extLst>
                <a:ext uri="{FF2B5EF4-FFF2-40B4-BE49-F238E27FC236}">
                  <a16:creationId xmlns:a16="http://schemas.microsoft.com/office/drawing/2014/main" id="{1085FD12-0EC9-43AD-93B5-B76FC0FFF4CA}"/>
                </a:ext>
              </a:extLst>
            </p:cNvPr>
            <p:cNvSpPr/>
            <p:nvPr/>
          </p:nvSpPr>
          <p:spPr>
            <a:xfrm>
              <a:off x="3924699" y="1510056"/>
              <a:ext cx="82189" cy="66481"/>
            </a:xfrm>
            <a:custGeom>
              <a:avLst/>
              <a:gdLst/>
              <a:ahLst/>
              <a:cxnLst/>
              <a:rect l="l" t="t" r="r" b="b"/>
              <a:pathLst>
                <a:path w="3469" h="2806" extrusionOk="0">
                  <a:moveTo>
                    <a:pt x="1793" y="1"/>
                  </a:moveTo>
                  <a:cubicBezTo>
                    <a:pt x="780" y="1"/>
                    <a:pt x="1" y="673"/>
                    <a:pt x="1" y="1345"/>
                  </a:cubicBezTo>
                  <a:cubicBezTo>
                    <a:pt x="1" y="2134"/>
                    <a:pt x="780" y="2806"/>
                    <a:pt x="1793" y="2806"/>
                  </a:cubicBezTo>
                  <a:cubicBezTo>
                    <a:pt x="2689" y="2806"/>
                    <a:pt x="3468" y="2134"/>
                    <a:pt x="3468" y="1345"/>
                  </a:cubicBezTo>
                  <a:cubicBezTo>
                    <a:pt x="3468" y="673"/>
                    <a:pt x="2689" y="1"/>
                    <a:pt x="179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52;p64">
              <a:extLst>
                <a:ext uri="{FF2B5EF4-FFF2-40B4-BE49-F238E27FC236}">
                  <a16:creationId xmlns:a16="http://schemas.microsoft.com/office/drawing/2014/main" id="{3D80F81D-3A4F-44BA-8D33-49CCB7961035}"/>
                </a:ext>
              </a:extLst>
            </p:cNvPr>
            <p:cNvSpPr/>
            <p:nvPr/>
          </p:nvSpPr>
          <p:spPr>
            <a:xfrm>
              <a:off x="4144853" y="1510056"/>
              <a:ext cx="82403" cy="66481"/>
            </a:xfrm>
            <a:custGeom>
              <a:avLst/>
              <a:gdLst/>
              <a:ahLst/>
              <a:cxnLst/>
              <a:rect l="l" t="t" r="r" b="b"/>
              <a:pathLst>
                <a:path w="3478" h="2806" extrusionOk="0">
                  <a:moveTo>
                    <a:pt x="1685" y="1"/>
                  </a:moveTo>
                  <a:cubicBezTo>
                    <a:pt x="789" y="1"/>
                    <a:pt x="1" y="673"/>
                    <a:pt x="1" y="1345"/>
                  </a:cubicBezTo>
                  <a:cubicBezTo>
                    <a:pt x="1" y="2134"/>
                    <a:pt x="789" y="2806"/>
                    <a:pt x="1685" y="2806"/>
                  </a:cubicBezTo>
                  <a:cubicBezTo>
                    <a:pt x="2689" y="2806"/>
                    <a:pt x="3477" y="2134"/>
                    <a:pt x="3477" y="1345"/>
                  </a:cubicBezTo>
                  <a:cubicBezTo>
                    <a:pt x="3477" y="673"/>
                    <a:pt x="2689" y="1"/>
                    <a:pt x="168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53;p64">
              <a:extLst>
                <a:ext uri="{FF2B5EF4-FFF2-40B4-BE49-F238E27FC236}">
                  <a16:creationId xmlns:a16="http://schemas.microsoft.com/office/drawing/2014/main" id="{7DBBD32A-103E-41F7-8790-9C5FEC051BD6}"/>
                </a:ext>
              </a:extLst>
            </p:cNvPr>
            <p:cNvSpPr/>
            <p:nvPr/>
          </p:nvSpPr>
          <p:spPr>
            <a:xfrm>
              <a:off x="4030867" y="1780748"/>
              <a:ext cx="156465" cy="58402"/>
            </a:xfrm>
            <a:custGeom>
              <a:avLst/>
              <a:gdLst/>
              <a:ahLst/>
              <a:cxnLst/>
              <a:rect l="l" t="t" r="r" b="b"/>
              <a:pathLst>
                <a:path w="6604" h="2465" extrusionOk="0">
                  <a:moveTo>
                    <a:pt x="1228" y="1"/>
                  </a:moveTo>
                  <a:cubicBezTo>
                    <a:pt x="556" y="1"/>
                    <a:pt x="0" y="565"/>
                    <a:pt x="0" y="1237"/>
                  </a:cubicBezTo>
                  <a:cubicBezTo>
                    <a:pt x="0" y="1909"/>
                    <a:pt x="556" y="2465"/>
                    <a:pt x="1228" y="2465"/>
                  </a:cubicBezTo>
                  <a:lnTo>
                    <a:pt x="5376" y="2465"/>
                  </a:lnTo>
                  <a:cubicBezTo>
                    <a:pt x="6048" y="2465"/>
                    <a:pt x="6604" y="1909"/>
                    <a:pt x="6604" y="1237"/>
                  </a:cubicBezTo>
                  <a:cubicBezTo>
                    <a:pt x="6604" y="565"/>
                    <a:pt x="6048" y="1"/>
                    <a:pt x="5376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54;p64">
              <a:extLst>
                <a:ext uri="{FF2B5EF4-FFF2-40B4-BE49-F238E27FC236}">
                  <a16:creationId xmlns:a16="http://schemas.microsoft.com/office/drawing/2014/main" id="{25E440F5-7977-45F1-B725-95DC42D55869}"/>
                </a:ext>
              </a:extLst>
            </p:cNvPr>
            <p:cNvSpPr/>
            <p:nvPr/>
          </p:nvSpPr>
          <p:spPr>
            <a:xfrm>
              <a:off x="3919392" y="1650816"/>
              <a:ext cx="169875" cy="88610"/>
            </a:xfrm>
            <a:custGeom>
              <a:avLst/>
              <a:gdLst/>
              <a:ahLst/>
              <a:cxnLst/>
              <a:rect l="l" t="t" r="r" b="b"/>
              <a:pathLst>
                <a:path w="7170" h="3740" extrusionOk="0">
                  <a:moveTo>
                    <a:pt x="3692" y="1"/>
                  </a:moveTo>
                  <a:cubicBezTo>
                    <a:pt x="2348" y="1"/>
                    <a:pt x="897" y="673"/>
                    <a:pt x="332" y="1676"/>
                  </a:cubicBezTo>
                  <a:cubicBezTo>
                    <a:pt x="1" y="2241"/>
                    <a:pt x="225" y="3020"/>
                    <a:pt x="780" y="3244"/>
                  </a:cubicBezTo>
                  <a:cubicBezTo>
                    <a:pt x="897" y="3361"/>
                    <a:pt x="1121" y="3361"/>
                    <a:pt x="1228" y="3468"/>
                  </a:cubicBezTo>
                  <a:cubicBezTo>
                    <a:pt x="1676" y="3468"/>
                    <a:pt x="2241" y="3244"/>
                    <a:pt x="2465" y="2796"/>
                  </a:cubicBezTo>
                  <a:cubicBezTo>
                    <a:pt x="2572" y="2689"/>
                    <a:pt x="3137" y="2348"/>
                    <a:pt x="3692" y="2348"/>
                  </a:cubicBezTo>
                  <a:cubicBezTo>
                    <a:pt x="4257" y="2465"/>
                    <a:pt x="4589" y="2689"/>
                    <a:pt x="4813" y="3137"/>
                  </a:cubicBezTo>
                  <a:cubicBezTo>
                    <a:pt x="5044" y="3515"/>
                    <a:pt x="5430" y="3740"/>
                    <a:pt x="5828" y="3740"/>
                  </a:cubicBezTo>
                  <a:cubicBezTo>
                    <a:pt x="6014" y="3740"/>
                    <a:pt x="6203" y="3691"/>
                    <a:pt x="6381" y="3585"/>
                  </a:cubicBezTo>
                  <a:cubicBezTo>
                    <a:pt x="6945" y="3244"/>
                    <a:pt x="7169" y="2572"/>
                    <a:pt x="6945" y="2017"/>
                  </a:cubicBezTo>
                  <a:cubicBezTo>
                    <a:pt x="6273" y="780"/>
                    <a:pt x="5037" y="1"/>
                    <a:pt x="369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55;p64">
              <a:extLst>
                <a:ext uri="{FF2B5EF4-FFF2-40B4-BE49-F238E27FC236}">
                  <a16:creationId xmlns:a16="http://schemas.microsoft.com/office/drawing/2014/main" id="{2405DDD5-6938-4369-A4EF-7BD4820609EE}"/>
                </a:ext>
              </a:extLst>
            </p:cNvPr>
            <p:cNvSpPr/>
            <p:nvPr/>
          </p:nvSpPr>
          <p:spPr>
            <a:xfrm>
              <a:off x="4062710" y="1536616"/>
              <a:ext cx="336931" cy="196387"/>
            </a:xfrm>
            <a:custGeom>
              <a:avLst/>
              <a:gdLst/>
              <a:ahLst/>
              <a:cxnLst/>
              <a:rect l="l" t="t" r="r" b="b"/>
              <a:pathLst>
                <a:path w="14221" h="8289" extrusionOk="0">
                  <a:moveTo>
                    <a:pt x="1004" y="0"/>
                  </a:moveTo>
                  <a:cubicBezTo>
                    <a:pt x="448" y="0"/>
                    <a:pt x="0" y="448"/>
                    <a:pt x="0" y="896"/>
                  </a:cubicBezTo>
                  <a:lnTo>
                    <a:pt x="0" y="8288"/>
                  </a:lnTo>
                  <a:lnTo>
                    <a:pt x="14220" y="8288"/>
                  </a:lnTo>
                  <a:lnTo>
                    <a:pt x="14220" y="896"/>
                  </a:lnTo>
                  <a:cubicBezTo>
                    <a:pt x="14220" y="448"/>
                    <a:pt x="13772" y="0"/>
                    <a:pt x="13217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56;p64">
              <a:extLst>
                <a:ext uri="{FF2B5EF4-FFF2-40B4-BE49-F238E27FC236}">
                  <a16:creationId xmlns:a16="http://schemas.microsoft.com/office/drawing/2014/main" id="{26F3376A-82D0-4A92-9514-6AA0F491714D}"/>
                </a:ext>
              </a:extLst>
            </p:cNvPr>
            <p:cNvSpPr/>
            <p:nvPr/>
          </p:nvSpPr>
          <p:spPr>
            <a:xfrm>
              <a:off x="4062710" y="1732983"/>
              <a:ext cx="336931" cy="53095"/>
            </a:xfrm>
            <a:custGeom>
              <a:avLst/>
              <a:gdLst/>
              <a:ahLst/>
              <a:cxnLst/>
              <a:rect l="l" t="t" r="r" b="b"/>
              <a:pathLst>
                <a:path w="14221" h="2241" extrusionOk="0">
                  <a:moveTo>
                    <a:pt x="0" y="0"/>
                  </a:moveTo>
                  <a:lnTo>
                    <a:pt x="0" y="2241"/>
                  </a:lnTo>
                  <a:lnTo>
                    <a:pt x="13548" y="2241"/>
                  </a:lnTo>
                  <a:cubicBezTo>
                    <a:pt x="13889" y="2241"/>
                    <a:pt x="14220" y="1909"/>
                    <a:pt x="14220" y="1569"/>
                  </a:cubicBezTo>
                  <a:lnTo>
                    <a:pt x="14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57;p64">
              <a:extLst>
                <a:ext uri="{FF2B5EF4-FFF2-40B4-BE49-F238E27FC236}">
                  <a16:creationId xmlns:a16="http://schemas.microsoft.com/office/drawing/2014/main" id="{886C5722-243E-4CEF-85F1-C1943E1BE439}"/>
                </a:ext>
              </a:extLst>
            </p:cNvPr>
            <p:cNvSpPr/>
            <p:nvPr/>
          </p:nvSpPr>
          <p:spPr>
            <a:xfrm>
              <a:off x="3930006" y="1732983"/>
              <a:ext cx="132725" cy="53095"/>
            </a:xfrm>
            <a:custGeom>
              <a:avLst/>
              <a:gdLst/>
              <a:ahLst/>
              <a:cxnLst/>
              <a:rect l="l" t="t" r="r" b="b"/>
              <a:pathLst>
                <a:path w="5602" h="2241" extrusionOk="0">
                  <a:moveTo>
                    <a:pt x="556" y="0"/>
                  </a:moveTo>
                  <a:cubicBezTo>
                    <a:pt x="225" y="0"/>
                    <a:pt x="1" y="341"/>
                    <a:pt x="1" y="672"/>
                  </a:cubicBezTo>
                  <a:lnTo>
                    <a:pt x="1" y="1569"/>
                  </a:lnTo>
                  <a:cubicBezTo>
                    <a:pt x="1" y="1909"/>
                    <a:pt x="225" y="2241"/>
                    <a:pt x="556" y="2241"/>
                  </a:cubicBezTo>
                  <a:lnTo>
                    <a:pt x="5601" y="2241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58;p64">
              <a:extLst>
                <a:ext uri="{FF2B5EF4-FFF2-40B4-BE49-F238E27FC236}">
                  <a16:creationId xmlns:a16="http://schemas.microsoft.com/office/drawing/2014/main" id="{9E1D458A-F58E-4C0E-AF88-A0DFED83CBF4}"/>
                </a:ext>
              </a:extLst>
            </p:cNvPr>
            <p:cNvSpPr/>
            <p:nvPr/>
          </p:nvSpPr>
          <p:spPr>
            <a:xfrm>
              <a:off x="3930006" y="1732983"/>
              <a:ext cx="132725" cy="53095"/>
            </a:xfrm>
            <a:custGeom>
              <a:avLst/>
              <a:gdLst/>
              <a:ahLst/>
              <a:cxnLst/>
              <a:rect l="l" t="t" r="r" b="b"/>
              <a:pathLst>
                <a:path w="5602" h="2241" extrusionOk="0">
                  <a:moveTo>
                    <a:pt x="556" y="0"/>
                  </a:moveTo>
                  <a:cubicBezTo>
                    <a:pt x="332" y="0"/>
                    <a:pt x="225" y="117"/>
                    <a:pt x="108" y="341"/>
                  </a:cubicBezTo>
                  <a:cubicBezTo>
                    <a:pt x="1" y="448"/>
                    <a:pt x="1" y="565"/>
                    <a:pt x="1" y="672"/>
                  </a:cubicBezTo>
                  <a:lnTo>
                    <a:pt x="1" y="1569"/>
                  </a:lnTo>
                  <a:cubicBezTo>
                    <a:pt x="1" y="1909"/>
                    <a:pt x="225" y="2241"/>
                    <a:pt x="556" y="2241"/>
                  </a:cubicBezTo>
                  <a:lnTo>
                    <a:pt x="5601" y="2241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59;p64">
              <a:extLst>
                <a:ext uri="{FF2B5EF4-FFF2-40B4-BE49-F238E27FC236}">
                  <a16:creationId xmlns:a16="http://schemas.microsoft.com/office/drawing/2014/main" id="{2BBD6B06-5407-4F14-AB6F-32BDA52B1F31}"/>
                </a:ext>
              </a:extLst>
            </p:cNvPr>
            <p:cNvSpPr/>
            <p:nvPr/>
          </p:nvSpPr>
          <p:spPr>
            <a:xfrm>
              <a:off x="4195390" y="1600302"/>
              <a:ext cx="69016" cy="69016"/>
            </a:xfrm>
            <a:custGeom>
              <a:avLst/>
              <a:gdLst/>
              <a:ahLst/>
              <a:cxnLst/>
              <a:rect l="l" t="t" r="r" b="b"/>
              <a:pathLst>
                <a:path w="2913" h="2913" extrusionOk="0">
                  <a:moveTo>
                    <a:pt x="1452" y="0"/>
                  </a:moveTo>
                  <a:cubicBezTo>
                    <a:pt x="672" y="0"/>
                    <a:pt x="0" y="672"/>
                    <a:pt x="0" y="1461"/>
                  </a:cubicBezTo>
                  <a:cubicBezTo>
                    <a:pt x="0" y="2240"/>
                    <a:pt x="672" y="2912"/>
                    <a:pt x="1452" y="2912"/>
                  </a:cubicBezTo>
                  <a:cubicBezTo>
                    <a:pt x="2241" y="2912"/>
                    <a:pt x="2913" y="2240"/>
                    <a:pt x="2913" y="1461"/>
                  </a:cubicBezTo>
                  <a:cubicBezTo>
                    <a:pt x="2913" y="672"/>
                    <a:pt x="2241" y="0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60;p64">
              <a:extLst>
                <a:ext uri="{FF2B5EF4-FFF2-40B4-BE49-F238E27FC236}">
                  <a16:creationId xmlns:a16="http://schemas.microsoft.com/office/drawing/2014/main" id="{35A22DCF-0153-4A16-B279-2FC8FAB3DCE1}"/>
                </a:ext>
              </a:extLst>
            </p:cNvPr>
            <p:cNvSpPr/>
            <p:nvPr/>
          </p:nvSpPr>
          <p:spPr>
            <a:xfrm>
              <a:off x="3794577" y="1320608"/>
              <a:ext cx="613115" cy="526613"/>
            </a:xfrm>
            <a:custGeom>
              <a:avLst/>
              <a:gdLst/>
              <a:ahLst/>
              <a:cxnLst/>
              <a:rect l="l" t="t" r="r" b="b"/>
              <a:pathLst>
                <a:path w="25878" h="22227" extrusionOk="0">
                  <a:moveTo>
                    <a:pt x="3318" y="772"/>
                  </a:moveTo>
                  <a:cubicBezTo>
                    <a:pt x="4490" y="772"/>
                    <a:pt x="5588" y="1206"/>
                    <a:pt x="6613" y="1949"/>
                  </a:cubicBezTo>
                  <a:cubicBezTo>
                    <a:pt x="6048" y="2173"/>
                    <a:pt x="5600" y="2397"/>
                    <a:pt x="5152" y="2737"/>
                  </a:cubicBezTo>
                  <a:cubicBezTo>
                    <a:pt x="4032" y="1841"/>
                    <a:pt x="2912" y="1393"/>
                    <a:pt x="2016" y="1169"/>
                  </a:cubicBezTo>
                  <a:cubicBezTo>
                    <a:pt x="2133" y="945"/>
                    <a:pt x="2240" y="829"/>
                    <a:pt x="2581" y="829"/>
                  </a:cubicBezTo>
                  <a:cubicBezTo>
                    <a:pt x="2830" y="790"/>
                    <a:pt x="3076" y="772"/>
                    <a:pt x="3318" y="772"/>
                  </a:cubicBezTo>
                  <a:close/>
                  <a:moveTo>
                    <a:pt x="19191" y="772"/>
                  </a:moveTo>
                  <a:cubicBezTo>
                    <a:pt x="19439" y="772"/>
                    <a:pt x="19688" y="790"/>
                    <a:pt x="19937" y="829"/>
                  </a:cubicBezTo>
                  <a:cubicBezTo>
                    <a:pt x="20161" y="829"/>
                    <a:pt x="20385" y="945"/>
                    <a:pt x="20502" y="1169"/>
                  </a:cubicBezTo>
                  <a:cubicBezTo>
                    <a:pt x="19606" y="1393"/>
                    <a:pt x="18369" y="1841"/>
                    <a:pt x="17365" y="2737"/>
                  </a:cubicBezTo>
                  <a:cubicBezTo>
                    <a:pt x="16917" y="2397"/>
                    <a:pt x="16353" y="2173"/>
                    <a:pt x="15905" y="1949"/>
                  </a:cubicBezTo>
                  <a:cubicBezTo>
                    <a:pt x="16833" y="1206"/>
                    <a:pt x="17994" y="772"/>
                    <a:pt x="19191" y="772"/>
                  </a:cubicBezTo>
                  <a:close/>
                  <a:moveTo>
                    <a:pt x="1792" y="1949"/>
                  </a:moveTo>
                  <a:cubicBezTo>
                    <a:pt x="2581" y="2065"/>
                    <a:pt x="3584" y="2513"/>
                    <a:pt x="4480" y="3185"/>
                  </a:cubicBezTo>
                  <a:cubicBezTo>
                    <a:pt x="4373" y="3293"/>
                    <a:pt x="4373" y="3293"/>
                    <a:pt x="4256" y="3293"/>
                  </a:cubicBezTo>
                  <a:cubicBezTo>
                    <a:pt x="3477" y="3965"/>
                    <a:pt x="2805" y="4753"/>
                    <a:pt x="2357" y="5649"/>
                  </a:cubicBezTo>
                  <a:cubicBezTo>
                    <a:pt x="1568" y="4189"/>
                    <a:pt x="1568" y="2845"/>
                    <a:pt x="1792" y="1949"/>
                  </a:cubicBezTo>
                  <a:close/>
                  <a:moveTo>
                    <a:pt x="20726" y="1949"/>
                  </a:moveTo>
                  <a:lnTo>
                    <a:pt x="20726" y="1949"/>
                  </a:lnTo>
                  <a:cubicBezTo>
                    <a:pt x="20833" y="2845"/>
                    <a:pt x="20833" y="4189"/>
                    <a:pt x="20054" y="5649"/>
                  </a:cubicBezTo>
                  <a:cubicBezTo>
                    <a:pt x="19606" y="4753"/>
                    <a:pt x="18934" y="3965"/>
                    <a:pt x="18145" y="3293"/>
                  </a:cubicBezTo>
                  <a:cubicBezTo>
                    <a:pt x="18037" y="3293"/>
                    <a:pt x="18037" y="3185"/>
                    <a:pt x="18037" y="3185"/>
                  </a:cubicBezTo>
                  <a:cubicBezTo>
                    <a:pt x="18934" y="2513"/>
                    <a:pt x="19937" y="2065"/>
                    <a:pt x="20726" y="1949"/>
                  </a:cubicBezTo>
                  <a:close/>
                  <a:moveTo>
                    <a:pt x="8288" y="7101"/>
                  </a:moveTo>
                  <a:cubicBezTo>
                    <a:pt x="8064" y="7101"/>
                    <a:pt x="7840" y="7217"/>
                    <a:pt x="7840" y="7441"/>
                  </a:cubicBezTo>
                  <a:lnTo>
                    <a:pt x="7840" y="7997"/>
                  </a:lnTo>
                  <a:cubicBezTo>
                    <a:pt x="7840" y="8221"/>
                    <a:pt x="8064" y="8445"/>
                    <a:pt x="8288" y="8445"/>
                  </a:cubicBezTo>
                  <a:cubicBezTo>
                    <a:pt x="8405" y="8445"/>
                    <a:pt x="8629" y="8221"/>
                    <a:pt x="8629" y="7997"/>
                  </a:cubicBezTo>
                  <a:lnTo>
                    <a:pt x="8629" y="7441"/>
                  </a:lnTo>
                  <a:cubicBezTo>
                    <a:pt x="8629" y="7217"/>
                    <a:pt x="8405" y="7101"/>
                    <a:pt x="8288" y="7101"/>
                  </a:cubicBezTo>
                  <a:close/>
                  <a:moveTo>
                    <a:pt x="15573" y="7101"/>
                  </a:moveTo>
                  <a:cubicBezTo>
                    <a:pt x="15349" y="7101"/>
                    <a:pt x="15125" y="7217"/>
                    <a:pt x="15125" y="7441"/>
                  </a:cubicBezTo>
                  <a:lnTo>
                    <a:pt x="15125" y="7997"/>
                  </a:lnTo>
                  <a:cubicBezTo>
                    <a:pt x="15125" y="8221"/>
                    <a:pt x="15349" y="8445"/>
                    <a:pt x="15573" y="8445"/>
                  </a:cubicBezTo>
                  <a:cubicBezTo>
                    <a:pt x="15681" y="8445"/>
                    <a:pt x="15905" y="8221"/>
                    <a:pt x="15905" y="7997"/>
                  </a:cubicBezTo>
                  <a:lnTo>
                    <a:pt x="15905" y="7441"/>
                  </a:lnTo>
                  <a:cubicBezTo>
                    <a:pt x="15905" y="7217"/>
                    <a:pt x="15681" y="7101"/>
                    <a:pt x="15573" y="7101"/>
                  </a:cubicBezTo>
                  <a:close/>
                  <a:moveTo>
                    <a:pt x="6296" y="8737"/>
                  </a:moveTo>
                  <a:cubicBezTo>
                    <a:pt x="5776" y="8737"/>
                    <a:pt x="5102" y="8817"/>
                    <a:pt x="4704" y="8893"/>
                  </a:cubicBezTo>
                  <a:cubicBezTo>
                    <a:pt x="4597" y="8893"/>
                    <a:pt x="4373" y="9117"/>
                    <a:pt x="4480" y="9341"/>
                  </a:cubicBezTo>
                  <a:cubicBezTo>
                    <a:pt x="4480" y="9458"/>
                    <a:pt x="4704" y="9565"/>
                    <a:pt x="4821" y="9565"/>
                  </a:cubicBezTo>
                  <a:lnTo>
                    <a:pt x="4928" y="9565"/>
                  </a:lnTo>
                  <a:cubicBezTo>
                    <a:pt x="5269" y="9458"/>
                    <a:pt x="6389" y="9458"/>
                    <a:pt x="6837" y="9458"/>
                  </a:cubicBezTo>
                  <a:cubicBezTo>
                    <a:pt x="6856" y="9477"/>
                    <a:pt x="6879" y="9485"/>
                    <a:pt x="6903" y="9485"/>
                  </a:cubicBezTo>
                  <a:cubicBezTo>
                    <a:pt x="7017" y="9485"/>
                    <a:pt x="7168" y="9301"/>
                    <a:pt x="7168" y="9117"/>
                  </a:cubicBezTo>
                  <a:cubicBezTo>
                    <a:pt x="7285" y="9009"/>
                    <a:pt x="7061" y="8785"/>
                    <a:pt x="6837" y="8785"/>
                  </a:cubicBezTo>
                  <a:cubicBezTo>
                    <a:pt x="6705" y="8751"/>
                    <a:pt x="6514" y="8737"/>
                    <a:pt x="6296" y="8737"/>
                  </a:cubicBezTo>
                  <a:close/>
                  <a:moveTo>
                    <a:pt x="7061" y="10013"/>
                  </a:moveTo>
                  <a:cubicBezTo>
                    <a:pt x="6496" y="10130"/>
                    <a:pt x="5600" y="10685"/>
                    <a:pt x="5152" y="10909"/>
                  </a:cubicBezTo>
                  <a:cubicBezTo>
                    <a:pt x="5045" y="11133"/>
                    <a:pt x="4928" y="11357"/>
                    <a:pt x="5045" y="11474"/>
                  </a:cubicBezTo>
                  <a:cubicBezTo>
                    <a:pt x="5152" y="11581"/>
                    <a:pt x="5269" y="11698"/>
                    <a:pt x="5376" y="11698"/>
                  </a:cubicBezTo>
                  <a:cubicBezTo>
                    <a:pt x="5493" y="11698"/>
                    <a:pt x="5493" y="11581"/>
                    <a:pt x="5600" y="11581"/>
                  </a:cubicBezTo>
                  <a:cubicBezTo>
                    <a:pt x="5941" y="11357"/>
                    <a:pt x="6837" y="10909"/>
                    <a:pt x="7285" y="10802"/>
                  </a:cubicBezTo>
                  <a:cubicBezTo>
                    <a:pt x="7509" y="10685"/>
                    <a:pt x="7616" y="10461"/>
                    <a:pt x="7509" y="10354"/>
                  </a:cubicBezTo>
                  <a:cubicBezTo>
                    <a:pt x="7509" y="10130"/>
                    <a:pt x="7285" y="10013"/>
                    <a:pt x="7061" y="10013"/>
                  </a:cubicBezTo>
                  <a:close/>
                  <a:moveTo>
                    <a:pt x="8960" y="16733"/>
                  </a:moveTo>
                  <a:cubicBezTo>
                    <a:pt x="9301" y="16733"/>
                    <a:pt x="9409" y="16850"/>
                    <a:pt x="9633" y="17074"/>
                  </a:cubicBezTo>
                  <a:lnTo>
                    <a:pt x="7957" y="17074"/>
                  </a:lnTo>
                  <a:cubicBezTo>
                    <a:pt x="8064" y="17074"/>
                    <a:pt x="8064" y="17074"/>
                    <a:pt x="8064" y="16957"/>
                  </a:cubicBezTo>
                  <a:cubicBezTo>
                    <a:pt x="8181" y="16957"/>
                    <a:pt x="8512" y="16733"/>
                    <a:pt x="8960" y="16733"/>
                  </a:cubicBezTo>
                  <a:close/>
                  <a:moveTo>
                    <a:pt x="8960" y="14269"/>
                  </a:moveTo>
                  <a:cubicBezTo>
                    <a:pt x="9749" y="14269"/>
                    <a:pt x="10421" y="14610"/>
                    <a:pt x="10977" y="15058"/>
                  </a:cubicBezTo>
                  <a:lnTo>
                    <a:pt x="10977" y="17074"/>
                  </a:lnTo>
                  <a:lnTo>
                    <a:pt x="10529" y="17074"/>
                  </a:lnTo>
                  <a:cubicBezTo>
                    <a:pt x="10421" y="16957"/>
                    <a:pt x="10421" y="16957"/>
                    <a:pt x="10421" y="16850"/>
                  </a:cubicBezTo>
                  <a:cubicBezTo>
                    <a:pt x="10081" y="16285"/>
                    <a:pt x="9633" y="15954"/>
                    <a:pt x="8960" y="15954"/>
                  </a:cubicBezTo>
                  <a:cubicBezTo>
                    <a:pt x="8288" y="15954"/>
                    <a:pt x="7616" y="16285"/>
                    <a:pt x="7392" y="16509"/>
                  </a:cubicBezTo>
                  <a:lnTo>
                    <a:pt x="7392" y="16626"/>
                  </a:lnTo>
                  <a:cubicBezTo>
                    <a:pt x="7305" y="16808"/>
                    <a:pt x="6994" y="16989"/>
                    <a:pt x="6698" y="16989"/>
                  </a:cubicBezTo>
                  <a:cubicBezTo>
                    <a:pt x="6629" y="16989"/>
                    <a:pt x="6561" y="16979"/>
                    <a:pt x="6496" y="16957"/>
                  </a:cubicBezTo>
                  <a:lnTo>
                    <a:pt x="6272" y="16957"/>
                  </a:lnTo>
                  <a:lnTo>
                    <a:pt x="5941" y="16626"/>
                  </a:lnTo>
                  <a:lnTo>
                    <a:pt x="5941" y="16402"/>
                  </a:lnTo>
                  <a:cubicBezTo>
                    <a:pt x="5824" y="16178"/>
                    <a:pt x="5824" y="15954"/>
                    <a:pt x="5941" y="15837"/>
                  </a:cubicBezTo>
                  <a:cubicBezTo>
                    <a:pt x="6389" y="14941"/>
                    <a:pt x="7733" y="14269"/>
                    <a:pt x="8960" y="14269"/>
                  </a:cubicBezTo>
                  <a:close/>
                  <a:moveTo>
                    <a:pt x="10977" y="17853"/>
                  </a:moveTo>
                  <a:lnTo>
                    <a:pt x="10977" y="19198"/>
                  </a:lnTo>
                  <a:lnTo>
                    <a:pt x="6272" y="19198"/>
                  </a:lnTo>
                  <a:cubicBezTo>
                    <a:pt x="6165" y="19198"/>
                    <a:pt x="6048" y="19090"/>
                    <a:pt x="6048" y="18974"/>
                  </a:cubicBezTo>
                  <a:lnTo>
                    <a:pt x="6048" y="18077"/>
                  </a:lnTo>
                  <a:lnTo>
                    <a:pt x="6048" y="17970"/>
                  </a:lnTo>
                  <a:cubicBezTo>
                    <a:pt x="6165" y="17853"/>
                    <a:pt x="6272" y="17853"/>
                    <a:pt x="6272" y="17853"/>
                  </a:cubicBezTo>
                  <a:close/>
                  <a:moveTo>
                    <a:pt x="24534" y="9458"/>
                  </a:moveTo>
                  <a:cubicBezTo>
                    <a:pt x="24865" y="9458"/>
                    <a:pt x="25089" y="9682"/>
                    <a:pt x="25089" y="10013"/>
                  </a:cubicBezTo>
                  <a:lnTo>
                    <a:pt x="25089" y="17074"/>
                  </a:lnTo>
                  <a:lnTo>
                    <a:pt x="24086" y="17074"/>
                  </a:lnTo>
                  <a:cubicBezTo>
                    <a:pt x="23862" y="17074"/>
                    <a:pt x="23745" y="17181"/>
                    <a:pt x="23745" y="17405"/>
                  </a:cubicBezTo>
                  <a:cubicBezTo>
                    <a:pt x="23745" y="17629"/>
                    <a:pt x="23862" y="17853"/>
                    <a:pt x="24086" y="17853"/>
                  </a:cubicBezTo>
                  <a:lnTo>
                    <a:pt x="25089" y="17853"/>
                  </a:lnTo>
                  <a:lnTo>
                    <a:pt x="25089" y="18974"/>
                  </a:lnTo>
                  <a:cubicBezTo>
                    <a:pt x="25089" y="19090"/>
                    <a:pt x="24982" y="19198"/>
                    <a:pt x="24865" y="19198"/>
                  </a:cubicBezTo>
                  <a:lnTo>
                    <a:pt x="11649" y="19198"/>
                  </a:lnTo>
                  <a:lnTo>
                    <a:pt x="11649" y="17853"/>
                  </a:lnTo>
                  <a:lnTo>
                    <a:pt x="22401" y="17853"/>
                  </a:lnTo>
                  <a:cubicBezTo>
                    <a:pt x="22518" y="17853"/>
                    <a:pt x="22742" y="17629"/>
                    <a:pt x="22742" y="17405"/>
                  </a:cubicBezTo>
                  <a:cubicBezTo>
                    <a:pt x="22742" y="17181"/>
                    <a:pt x="22518" y="17074"/>
                    <a:pt x="22401" y="17074"/>
                  </a:cubicBezTo>
                  <a:lnTo>
                    <a:pt x="11649" y="17074"/>
                  </a:lnTo>
                  <a:lnTo>
                    <a:pt x="11649" y="10013"/>
                  </a:lnTo>
                  <a:cubicBezTo>
                    <a:pt x="11649" y="9682"/>
                    <a:pt x="11989" y="9458"/>
                    <a:pt x="12321" y="9458"/>
                  </a:cubicBezTo>
                  <a:close/>
                  <a:moveTo>
                    <a:pt x="1120" y="15165"/>
                  </a:moveTo>
                  <a:cubicBezTo>
                    <a:pt x="1237" y="15165"/>
                    <a:pt x="1237" y="15165"/>
                    <a:pt x="1344" y="15282"/>
                  </a:cubicBezTo>
                  <a:cubicBezTo>
                    <a:pt x="2581" y="15954"/>
                    <a:pt x="2805" y="17074"/>
                    <a:pt x="3029" y="18077"/>
                  </a:cubicBezTo>
                  <a:cubicBezTo>
                    <a:pt x="3253" y="18974"/>
                    <a:pt x="3477" y="19646"/>
                    <a:pt x="4149" y="20094"/>
                  </a:cubicBezTo>
                  <a:cubicBezTo>
                    <a:pt x="4400" y="20219"/>
                    <a:pt x="4721" y="20381"/>
                    <a:pt x="5113" y="20381"/>
                  </a:cubicBezTo>
                  <a:cubicBezTo>
                    <a:pt x="5420" y="20381"/>
                    <a:pt x="5771" y="20281"/>
                    <a:pt x="6165" y="19986"/>
                  </a:cubicBezTo>
                  <a:lnTo>
                    <a:pt x="6389" y="19986"/>
                  </a:lnTo>
                  <a:lnTo>
                    <a:pt x="6837" y="20434"/>
                  </a:lnTo>
                  <a:cubicBezTo>
                    <a:pt x="6720" y="20434"/>
                    <a:pt x="6613" y="20542"/>
                    <a:pt x="6613" y="20542"/>
                  </a:cubicBezTo>
                  <a:cubicBezTo>
                    <a:pt x="6048" y="20990"/>
                    <a:pt x="5493" y="21106"/>
                    <a:pt x="5045" y="21106"/>
                  </a:cubicBezTo>
                  <a:cubicBezTo>
                    <a:pt x="4597" y="21106"/>
                    <a:pt x="4149" y="20990"/>
                    <a:pt x="3808" y="20766"/>
                  </a:cubicBezTo>
                  <a:cubicBezTo>
                    <a:pt x="2805" y="20210"/>
                    <a:pt x="2581" y="19198"/>
                    <a:pt x="2357" y="18194"/>
                  </a:cubicBezTo>
                  <a:cubicBezTo>
                    <a:pt x="2133" y="17298"/>
                    <a:pt x="1909" y="16402"/>
                    <a:pt x="1013" y="15954"/>
                  </a:cubicBezTo>
                  <a:cubicBezTo>
                    <a:pt x="896" y="15837"/>
                    <a:pt x="896" y="15730"/>
                    <a:pt x="789" y="15730"/>
                  </a:cubicBezTo>
                  <a:cubicBezTo>
                    <a:pt x="789" y="15613"/>
                    <a:pt x="789" y="15506"/>
                    <a:pt x="896" y="15389"/>
                  </a:cubicBezTo>
                  <a:cubicBezTo>
                    <a:pt x="896" y="15282"/>
                    <a:pt x="1013" y="15282"/>
                    <a:pt x="1120" y="15165"/>
                  </a:cubicBezTo>
                  <a:close/>
                  <a:moveTo>
                    <a:pt x="15797" y="19986"/>
                  </a:moveTo>
                  <a:cubicBezTo>
                    <a:pt x="16021" y="20094"/>
                    <a:pt x="16129" y="20434"/>
                    <a:pt x="16129" y="20658"/>
                  </a:cubicBezTo>
                  <a:cubicBezTo>
                    <a:pt x="16129" y="21106"/>
                    <a:pt x="15797" y="21554"/>
                    <a:pt x="15349" y="21554"/>
                  </a:cubicBezTo>
                  <a:lnTo>
                    <a:pt x="11201" y="21554"/>
                  </a:lnTo>
                  <a:cubicBezTo>
                    <a:pt x="9857" y="21554"/>
                    <a:pt x="8629" y="20990"/>
                    <a:pt x="7616" y="20210"/>
                  </a:cubicBezTo>
                  <a:lnTo>
                    <a:pt x="7616" y="20094"/>
                  </a:lnTo>
                  <a:cubicBezTo>
                    <a:pt x="7509" y="20094"/>
                    <a:pt x="7509" y="19986"/>
                    <a:pt x="7392" y="19986"/>
                  </a:cubicBezTo>
                  <a:close/>
                  <a:moveTo>
                    <a:pt x="19713" y="19986"/>
                  </a:moveTo>
                  <a:cubicBezTo>
                    <a:pt x="20054" y="20094"/>
                    <a:pt x="20161" y="20434"/>
                    <a:pt x="20161" y="20658"/>
                  </a:cubicBezTo>
                  <a:cubicBezTo>
                    <a:pt x="20161" y="21106"/>
                    <a:pt x="19830" y="21554"/>
                    <a:pt x="19382" y="21554"/>
                  </a:cubicBezTo>
                  <a:lnTo>
                    <a:pt x="16693" y="21554"/>
                  </a:lnTo>
                  <a:cubicBezTo>
                    <a:pt x="16801" y="21214"/>
                    <a:pt x="16917" y="20990"/>
                    <a:pt x="16917" y="20658"/>
                  </a:cubicBezTo>
                  <a:cubicBezTo>
                    <a:pt x="16917" y="20434"/>
                    <a:pt x="16801" y="20210"/>
                    <a:pt x="16801" y="19986"/>
                  </a:cubicBezTo>
                  <a:close/>
                  <a:moveTo>
                    <a:pt x="3242" y="0"/>
                  </a:moveTo>
                  <a:cubicBezTo>
                    <a:pt x="2984" y="0"/>
                    <a:pt x="2724" y="17"/>
                    <a:pt x="2464" y="49"/>
                  </a:cubicBezTo>
                  <a:cubicBezTo>
                    <a:pt x="1909" y="157"/>
                    <a:pt x="1344" y="497"/>
                    <a:pt x="1237" y="1169"/>
                  </a:cubicBezTo>
                  <a:cubicBezTo>
                    <a:pt x="672" y="2961"/>
                    <a:pt x="896" y="4861"/>
                    <a:pt x="2016" y="6429"/>
                  </a:cubicBezTo>
                  <a:cubicBezTo>
                    <a:pt x="1568" y="7217"/>
                    <a:pt x="1344" y="8221"/>
                    <a:pt x="1344" y="9117"/>
                  </a:cubicBezTo>
                  <a:cubicBezTo>
                    <a:pt x="1344" y="11026"/>
                    <a:pt x="2133" y="12594"/>
                    <a:pt x="3584" y="13714"/>
                  </a:cubicBezTo>
                  <a:cubicBezTo>
                    <a:pt x="3701" y="13714"/>
                    <a:pt x="3808" y="13821"/>
                    <a:pt x="3808" y="13821"/>
                  </a:cubicBezTo>
                  <a:cubicBezTo>
                    <a:pt x="3925" y="13821"/>
                    <a:pt x="4032" y="13714"/>
                    <a:pt x="4149" y="13597"/>
                  </a:cubicBezTo>
                  <a:cubicBezTo>
                    <a:pt x="4256" y="13490"/>
                    <a:pt x="4256" y="13266"/>
                    <a:pt x="4032" y="13149"/>
                  </a:cubicBezTo>
                  <a:cubicBezTo>
                    <a:pt x="2805" y="12146"/>
                    <a:pt x="2133" y="10802"/>
                    <a:pt x="2133" y="9117"/>
                  </a:cubicBezTo>
                  <a:cubicBezTo>
                    <a:pt x="2133" y="5085"/>
                    <a:pt x="6272" y="1725"/>
                    <a:pt x="11201" y="1725"/>
                  </a:cubicBezTo>
                  <a:cubicBezTo>
                    <a:pt x="12545" y="1725"/>
                    <a:pt x="13889" y="1949"/>
                    <a:pt x="15009" y="2397"/>
                  </a:cubicBezTo>
                  <a:lnTo>
                    <a:pt x="15125" y="2397"/>
                  </a:lnTo>
                  <a:cubicBezTo>
                    <a:pt x="15797" y="2737"/>
                    <a:pt x="16577" y="3069"/>
                    <a:pt x="17141" y="3517"/>
                  </a:cubicBezTo>
                  <a:cubicBezTo>
                    <a:pt x="17365" y="3633"/>
                    <a:pt x="17473" y="3741"/>
                    <a:pt x="17589" y="3857"/>
                  </a:cubicBezTo>
                  <a:cubicBezTo>
                    <a:pt x="18593" y="4637"/>
                    <a:pt x="19265" y="5533"/>
                    <a:pt x="19713" y="6429"/>
                  </a:cubicBezTo>
                  <a:lnTo>
                    <a:pt x="19713" y="6545"/>
                  </a:lnTo>
                  <a:cubicBezTo>
                    <a:pt x="20054" y="7217"/>
                    <a:pt x="20278" y="7997"/>
                    <a:pt x="20278" y="8669"/>
                  </a:cubicBezTo>
                  <a:lnTo>
                    <a:pt x="12661" y="8669"/>
                  </a:lnTo>
                  <a:cubicBezTo>
                    <a:pt x="12769" y="8669"/>
                    <a:pt x="12993" y="8445"/>
                    <a:pt x="13109" y="8337"/>
                  </a:cubicBezTo>
                  <a:cubicBezTo>
                    <a:pt x="13217" y="8113"/>
                    <a:pt x="13217" y="7889"/>
                    <a:pt x="13109" y="7773"/>
                  </a:cubicBezTo>
                  <a:cubicBezTo>
                    <a:pt x="12997" y="7719"/>
                    <a:pt x="12885" y="7692"/>
                    <a:pt x="12787" y="7692"/>
                  </a:cubicBezTo>
                  <a:cubicBezTo>
                    <a:pt x="12688" y="7692"/>
                    <a:pt x="12603" y="7719"/>
                    <a:pt x="12545" y="7773"/>
                  </a:cubicBezTo>
                  <a:cubicBezTo>
                    <a:pt x="12437" y="7997"/>
                    <a:pt x="12097" y="8113"/>
                    <a:pt x="11873" y="8113"/>
                  </a:cubicBezTo>
                  <a:cubicBezTo>
                    <a:pt x="11649" y="8113"/>
                    <a:pt x="11425" y="7997"/>
                    <a:pt x="11201" y="7773"/>
                  </a:cubicBezTo>
                  <a:cubicBezTo>
                    <a:pt x="11147" y="7719"/>
                    <a:pt x="11064" y="7692"/>
                    <a:pt x="10967" y="7692"/>
                  </a:cubicBezTo>
                  <a:cubicBezTo>
                    <a:pt x="10869" y="7692"/>
                    <a:pt x="10757" y="7719"/>
                    <a:pt x="10645" y="7773"/>
                  </a:cubicBezTo>
                  <a:cubicBezTo>
                    <a:pt x="10529" y="7889"/>
                    <a:pt x="10529" y="8113"/>
                    <a:pt x="10645" y="8337"/>
                  </a:cubicBezTo>
                  <a:cubicBezTo>
                    <a:pt x="10869" y="8669"/>
                    <a:pt x="11317" y="8785"/>
                    <a:pt x="11649" y="8893"/>
                  </a:cubicBezTo>
                  <a:cubicBezTo>
                    <a:pt x="11201" y="9117"/>
                    <a:pt x="10977" y="9565"/>
                    <a:pt x="10977" y="10013"/>
                  </a:cubicBezTo>
                  <a:lnTo>
                    <a:pt x="10977" y="14045"/>
                  </a:lnTo>
                  <a:cubicBezTo>
                    <a:pt x="10305" y="13714"/>
                    <a:pt x="9633" y="13597"/>
                    <a:pt x="8960" y="13597"/>
                  </a:cubicBezTo>
                  <a:cubicBezTo>
                    <a:pt x="8064" y="13597"/>
                    <a:pt x="7168" y="13821"/>
                    <a:pt x="6389" y="14269"/>
                  </a:cubicBezTo>
                  <a:cubicBezTo>
                    <a:pt x="6048" y="14162"/>
                    <a:pt x="5824" y="14045"/>
                    <a:pt x="5493" y="13938"/>
                  </a:cubicBezTo>
                  <a:cubicBezTo>
                    <a:pt x="5376" y="13938"/>
                    <a:pt x="5152" y="13938"/>
                    <a:pt x="5045" y="14162"/>
                  </a:cubicBezTo>
                  <a:cubicBezTo>
                    <a:pt x="4928" y="14386"/>
                    <a:pt x="5045" y="14610"/>
                    <a:pt x="5269" y="14610"/>
                  </a:cubicBezTo>
                  <a:cubicBezTo>
                    <a:pt x="5376" y="14717"/>
                    <a:pt x="5600" y="14834"/>
                    <a:pt x="5717" y="14834"/>
                  </a:cubicBezTo>
                  <a:cubicBezTo>
                    <a:pt x="5600" y="15058"/>
                    <a:pt x="5376" y="15165"/>
                    <a:pt x="5269" y="15389"/>
                  </a:cubicBezTo>
                  <a:cubicBezTo>
                    <a:pt x="5152" y="15730"/>
                    <a:pt x="5045" y="16178"/>
                    <a:pt x="5152" y="16626"/>
                  </a:cubicBezTo>
                  <a:cubicBezTo>
                    <a:pt x="5152" y="16733"/>
                    <a:pt x="5269" y="16850"/>
                    <a:pt x="5269" y="16957"/>
                  </a:cubicBezTo>
                  <a:cubicBezTo>
                    <a:pt x="5269" y="17181"/>
                    <a:pt x="5376" y="17405"/>
                    <a:pt x="5376" y="17629"/>
                  </a:cubicBezTo>
                  <a:cubicBezTo>
                    <a:pt x="5376" y="17746"/>
                    <a:pt x="5269" y="17970"/>
                    <a:pt x="5269" y="18077"/>
                  </a:cubicBezTo>
                  <a:lnTo>
                    <a:pt x="5269" y="18974"/>
                  </a:lnTo>
                  <a:cubicBezTo>
                    <a:pt x="5269" y="19198"/>
                    <a:pt x="5376" y="19314"/>
                    <a:pt x="5493" y="19538"/>
                  </a:cubicBezTo>
                  <a:cubicBezTo>
                    <a:pt x="5305" y="19632"/>
                    <a:pt x="5157" y="19666"/>
                    <a:pt x="5031" y="19666"/>
                  </a:cubicBezTo>
                  <a:cubicBezTo>
                    <a:pt x="4857" y="19666"/>
                    <a:pt x="4727" y="19600"/>
                    <a:pt x="4597" y="19538"/>
                  </a:cubicBezTo>
                  <a:cubicBezTo>
                    <a:pt x="4149" y="19198"/>
                    <a:pt x="4032" y="18749"/>
                    <a:pt x="3808" y="17853"/>
                  </a:cubicBezTo>
                  <a:cubicBezTo>
                    <a:pt x="3584" y="16850"/>
                    <a:pt x="3253" y="15389"/>
                    <a:pt x="1685" y="14610"/>
                  </a:cubicBezTo>
                  <a:cubicBezTo>
                    <a:pt x="1526" y="14527"/>
                    <a:pt x="1308" y="14449"/>
                    <a:pt x="1115" y="14449"/>
                  </a:cubicBezTo>
                  <a:cubicBezTo>
                    <a:pt x="1036" y="14449"/>
                    <a:pt x="961" y="14462"/>
                    <a:pt x="896" y="14493"/>
                  </a:cubicBezTo>
                  <a:cubicBezTo>
                    <a:pt x="565" y="14610"/>
                    <a:pt x="341" y="14717"/>
                    <a:pt x="224" y="15058"/>
                  </a:cubicBezTo>
                  <a:cubicBezTo>
                    <a:pt x="0" y="15282"/>
                    <a:pt x="0" y="15613"/>
                    <a:pt x="116" y="15837"/>
                  </a:cubicBezTo>
                  <a:cubicBezTo>
                    <a:pt x="224" y="16178"/>
                    <a:pt x="341" y="16402"/>
                    <a:pt x="672" y="16626"/>
                  </a:cubicBezTo>
                  <a:cubicBezTo>
                    <a:pt x="1237" y="16850"/>
                    <a:pt x="1344" y="17298"/>
                    <a:pt x="1568" y="18418"/>
                  </a:cubicBezTo>
                  <a:cubicBezTo>
                    <a:pt x="1792" y="19422"/>
                    <a:pt x="2133" y="20658"/>
                    <a:pt x="3360" y="21438"/>
                  </a:cubicBezTo>
                  <a:cubicBezTo>
                    <a:pt x="3925" y="21778"/>
                    <a:pt x="4480" y="21886"/>
                    <a:pt x="5045" y="21886"/>
                  </a:cubicBezTo>
                  <a:cubicBezTo>
                    <a:pt x="5717" y="21886"/>
                    <a:pt x="6389" y="21662"/>
                    <a:pt x="7061" y="21214"/>
                  </a:cubicBezTo>
                  <a:lnTo>
                    <a:pt x="7392" y="20882"/>
                  </a:lnTo>
                  <a:cubicBezTo>
                    <a:pt x="8405" y="21778"/>
                    <a:pt x="9749" y="22226"/>
                    <a:pt x="11201" y="22226"/>
                  </a:cubicBezTo>
                  <a:lnTo>
                    <a:pt x="19382" y="22226"/>
                  </a:lnTo>
                  <a:cubicBezTo>
                    <a:pt x="20161" y="22226"/>
                    <a:pt x="20950" y="21554"/>
                    <a:pt x="20950" y="20658"/>
                  </a:cubicBezTo>
                  <a:cubicBezTo>
                    <a:pt x="20950" y="20434"/>
                    <a:pt x="20833" y="20210"/>
                    <a:pt x="20726" y="19986"/>
                  </a:cubicBezTo>
                  <a:lnTo>
                    <a:pt x="24865" y="19986"/>
                  </a:lnTo>
                  <a:cubicBezTo>
                    <a:pt x="25430" y="19986"/>
                    <a:pt x="25878" y="19538"/>
                    <a:pt x="25878" y="18974"/>
                  </a:cubicBezTo>
                  <a:lnTo>
                    <a:pt x="25878" y="10013"/>
                  </a:lnTo>
                  <a:cubicBezTo>
                    <a:pt x="25878" y="9341"/>
                    <a:pt x="25313" y="8669"/>
                    <a:pt x="24534" y="8669"/>
                  </a:cubicBezTo>
                  <a:lnTo>
                    <a:pt x="21057" y="8669"/>
                  </a:lnTo>
                  <a:cubicBezTo>
                    <a:pt x="20950" y="7889"/>
                    <a:pt x="20833" y="7101"/>
                    <a:pt x="20502" y="6429"/>
                  </a:cubicBezTo>
                  <a:cubicBezTo>
                    <a:pt x="21505" y="4861"/>
                    <a:pt x="21846" y="2961"/>
                    <a:pt x="21281" y="1169"/>
                  </a:cubicBezTo>
                  <a:cubicBezTo>
                    <a:pt x="21057" y="497"/>
                    <a:pt x="20609" y="157"/>
                    <a:pt x="20054" y="49"/>
                  </a:cubicBezTo>
                  <a:cubicBezTo>
                    <a:pt x="19777" y="17"/>
                    <a:pt x="19505" y="0"/>
                    <a:pt x="19238" y="0"/>
                  </a:cubicBezTo>
                  <a:cubicBezTo>
                    <a:pt x="17666" y="0"/>
                    <a:pt x="16274" y="560"/>
                    <a:pt x="15125" y="1617"/>
                  </a:cubicBezTo>
                  <a:cubicBezTo>
                    <a:pt x="13889" y="1169"/>
                    <a:pt x="12545" y="945"/>
                    <a:pt x="11201" y="945"/>
                  </a:cubicBezTo>
                  <a:cubicBezTo>
                    <a:pt x="9857" y="945"/>
                    <a:pt x="8512" y="1169"/>
                    <a:pt x="7392" y="1617"/>
                  </a:cubicBezTo>
                  <a:cubicBezTo>
                    <a:pt x="6243" y="560"/>
                    <a:pt x="4767" y="0"/>
                    <a:pt x="3242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1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sp>
        <p:nvSpPr>
          <p:cNvPr id="33" name="Google Shape;443;p33">
            <a:extLst>
              <a:ext uri="{FF2B5EF4-FFF2-40B4-BE49-F238E27FC236}">
                <a16:creationId xmlns:a16="http://schemas.microsoft.com/office/drawing/2014/main" id="{0E9A7D56-B8DC-477C-BB7B-718569C11A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578" y="1054557"/>
            <a:ext cx="3280050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ຄວາມໝາຍຂອງ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</a:t>
            </a:r>
          </a:p>
        </p:txBody>
      </p:sp>
      <p:sp>
        <p:nvSpPr>
          <p:cNvPr id="37" name="Google Shape;443;p33">
            <a:extLst>
              <a:ext uri="{FF2B5EF4-FFF2-40B4-BE49-F238E27FC236}">
                <a16:creationId xmlns:a16="http://schemas.microsoft.com/office/drawing/2014/main" id="{7780F1B0-F85B-40AA-827F-EDE7020FEB16}"/>
              </a:ext>
            </a:extLst>
          </p:cNvPr>
          <p:cNvSpPr txBox="1">
            <a:spLocks/>
          </p:cNvSpPr>
          <p:nvPr/>
        </p:nvSpPr>
        <p:spPr>
          <a:xfrm>
            <a:off x="1037900" y="1559014"/>
            <a:ext cx="8171386" cy="132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Graph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ເປັນໂຄງສ້າງຂໍ້ມູນປະເພດໜຶ່ງທີ່ສະແດງຄວາມສຳພັນລະຫວ່າງ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Vertex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ແລະ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Edge ,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Graph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ຈະປະກອບດ້ວຍກຸ່ມຂອງ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Vertex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ແລະ ກຸ່ມຂອງເສັ້ນເຊື່ອມລະຫວ່າງ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Vertex ( Edge ).</a:t>
            </a:r>
            <a:endParaRPr lang="en-US" sz="16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36" name="Google Shape;443;p33">
            <a:extLst>
              <a:ext uri="{FF2B5EF4-FFF2-40B4-BE49-F238E27FC236}">
                <a16:creationId xmlns:a16="http://schemas.microsoft.com/office/drawing/2014/main" id="{55FAA5E1-2BF7-4F64-99DC-1D777A4EA5B9}"/>
              </a:ext>
            </a:extLst>
          </p:cNvPr>
          <p:cNvSpPr txBox="1">
            <a:spLocks/>
          </p:cNvSpPr>
          <p:nvPr/>
        </p:nvSpPr>
        <p:spPr>
          <a:xfrm>
            <a:off x="555249" y="2107686"/>
            <a:ext cx="6337746" cy="139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800100" indent="-342900" algn="l">
              <a:lnSpc>
                <a:spcPct val="107000"/>
              </a:lnSpc>
              <a:spcAft>
                <a:spcPts val="800"/>
              </a:spcAft>
              <a:buClrTx/>
              <a:buSzPct val="110000"/>
              <a:buFont typeface="+mj-lt"/>
              <a:buAutoNum type="arabicPeriod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ໂນດ(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Nodes)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ຫຼື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ເວີເທັກ(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Vertexes | Vertices).</a:t>
            </a:r>
          </a:p>
          <a:p>
            <a:pPr marL="800100" indent="-342900" algn="l">
              <a:lnSpc>
                <a:spcPct val="107000"/>
              </a:lnSpc>
              <a:spcAft>
                <a:spcPts val="800"/>
              </a:spcAft>
              <a:buClrTx/>
              <a:buSzPct val="110000"/>
              <a:buFont typeface="+mj-lt"/>
              <a:buAutoNum type="arabicPeriod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ເສັ້ນເຊື່ອມລະຫວ່າງໂນດເອີ້ນເອັດ(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Edges). </a:t>
            </a:r>
            <a:b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</a:br>
            <a:endParaRPr lang="en-US" sz="16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38" name="Picture 2" descr="Graph Data Structure And Algorithms - GeeksforGeeks">
            <a:extLst>
              <a:ext uri="{FF2B5EF4-FFF2-40B4-BE49-F238E27FC236}">
                <a16:creationId xmlns:a16="http://schemas.microsoft.com/office/drawing/2014/main" id="{DC924459-9F1A-4ABE-BB07-7A0F3B8B1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44" b="-1"/>
          <a:stretch/>
        </p:blipFill>
        <p:spPr bwMode="auto">
          <a:xfrm>
            <a:off x="3128048" y="3127581"/>
            <a:ext cx="2887903" cy="132088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93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5332;p64">
            <a:extLst>
              <a:ext uri="{FF2B5EF4-FFF2-40B4-BE49-F238E27FC236}">
                <a16:creationId xmlns:a16="http://schemas.microsoft.com/office/drawing/2014/main" id="{65A24E2D-DD49-4669-9042-BF7C13C6FC4F}"/>
              </a:ext>
            </a:extLst>
          </p:cNvPr>
          <p:cNvGrpSpPr/>
          <p:nvPr/>
        </p:nvGrpSpPr>
        <p:grpSpPr>
          <a:xfrm>
            <a:off x="555250" y="499730"/>
            <a:ext cx="423950" cy="385870"/>
            <a:chOff x="3794578" y="1320608"/>
            <a:chExt cx="613115" cy="526613"/>
          </a:xfrm>
        </p:grpSpPr>
        <p:sp>
          <p:nvSpPr>
            <p:cNvPr id="76" name="Google Shape;5333;p64">
              <a:extLst>
                <a:ext uri="{FF2B5EF4-FFF2-40B4-BE49-F238E27FC236}">
                  <a16:creationId xmlns:a16="http://schemas.microsoft.com/office/drawing/2014/main" id="{F4442459-356A-47B0-9E05-24D4FF0C645C}"/>
                </a:ext>
              </a:extLst>
            </p:cNvPr>
            <p:cNvSpPr/>
            <p:nvPr/>
          </p:nvSpPr>
          <p:spPr>
            <a:xfrm>
              <a:off x="4126396" y="1780748"/>
              <a:ext cx="153930" cy="58402"/>
            </a:xfrm>
            <a:custGeom>
              <a:avLst/>
              <a:gdLst/>
              <a:ahLst/>
              <a:cxnLst/>
              <a:rect l="l" t="t" r="r" b="b"/>
              <a:pathLst>
                <a:path w="6497" h="2465" extrusionOk="0">
                  <a:moveTo>
                    <a:pt x="1228" y="1"/>
                  </a:moveTo>
                  <a:cubicBezTo>
                    <a:pt x="556" y="1"/>
                    <a:pt x="0" y="565"/>
                    <a:pt x="0" y="1237"/>
                  </a:cubicBezTo>
                  <a:cubicBezTo>
                    <a:pt x="0" y="1909"/>
                    <a:pt x="556" y="2465"/>
                    <a:pt x="1228" y="2465"/>
                  </a:cubicBezTo>
                  <a:lnTo>
                    <a:pt x="5377" y="2465"/>
                  </a:lnTo>
                  <a:cubicBezTo>
                    <a:pt x="5932" y="2465"/>
                    <a:pt x="6497" y="1909"/>
                    <a:pt x="6497" y="1237"/>
                  </a:cubicBezTo>
                  <a:cubicBezTo>
                    <a:pt x="6497" y="565"/>
                    <a:pt x="5932" y="1"/>
                    <a:pt x="537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34;p64">
              <a:extLst>
                <a:ext uri="{FF2B5EF4-FFF2-40B4-BE49-F238E27FC236}">
                  <a16:creationId xmlns:a16="http://schemas.microsoft.com/office/drawing/2014/main" id="{B7C90F09-0C2A-40EC-9960-4787493668FB}"/>
                </a:ext>
              </a:extLst>
            </p:cNvPr>
            <p:cNvSpPr/>
            <p:nvPr/>
          </p:nvSpPr>
          <p:spPr>
            <a:xfrm>
              <a:off x="4158240" y="1786055"/>
              <a:ext cx="122087" cy="53095"/>
            </a:xfrm>
            <a:custGeom>
              <a:avLst/>
              <a:gdLst/>
              <a:ahLst/>
              <a:cxnLst/>
              <a:rect l="l" t="t" r="r" b="b"/>
              <a:pathLst>
                <a:path w="5153" h="2241" extrusionOk="0">
                  <a:moveTo>
                    <a:pt x="556" y="1"/>
                  </a:moveTo>
                  <a:cubicBezTo>
                    <a:pt x="896" y="117"/>
                    <a:pt x="1228" y="565"/>
                    <a:pt x="1228" y="1013"/>
                  </a:cubicBezTo>
                  <a:cubicBezTo>
                    <a:pt x="1228" y="1685"/>
                    <a:pt x="672" y="2241"/>
                    <a:pt x="0" y="2241"/>
                  </a:cubicBezTo>
                  <a:lnTo>
                    <a:pt x="4033" y="2241"/>
                  </a:lnTo>
                  <a:cubicBezTo>
                    <a:pt x="4588" y="2241"/>
                    <a:pt x="5153" y="1685"/>
                    <a:pt x="5153" y="1013"/>
                  </a:cubicBezTo>
                  <a:cubicBezTo>
                    <a:pt x="5153" y="565"/>
                    <a:pt x="4929" y="117"/>
                    <a:pt x="448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35;p64">
              <a:extLst>
                <a:ext uri="{FF2B5EF4-FFF2-40B4-BE49-F238E27FC236}">
                  <a16:creationId xmlns:a16="http://schemas.microsoft.com/office/drawing/2014/main" id="{0F6518AD-2842-4FF7-B2D5-99134AB7FCDB}"/>
                </a:ext>
              </a:extLst>
            </p:cNvPr>
            <p:cNvSpPr/>
            <p:nvPr/>
          </p:nvSpPr>
          <p:spPr>
            <a:xfrm>
              <a:off x="3802633" y="1671855"/>
              <a:ext cx="212308" cy="159451"/>
            </a:xfrm>
            <a:custGeom>
              <a:avLst/>
              <a:gdLst/>
              <a:ahLst/>
              <a:cxnLst/>
              <a:rect l="l" t="t" r="r" b="b"/>
              <a:pathLst>
                <a:path w="8961" h="6730" extrusionOk="0">
                  <a:moveTo>
                    <a:pt x="850" y="1"/>
                  </a:moveTo>
                  <a:cubicBezTo>
                    <a:pt x="609" y="1"/>
                    <a:pt x="370" y="125"/>
                    <a:pt x="225" y="340"/>
                  </a:cubicBezTo>
                  <a:cubicBezTo>
                    <a:pt x="1" y="788"/>
                    <a:pt x="108" y="1236"/>
                    <a:pt x="449" y="1460"/>
                  </a:cubicBezTo>
                  <a:cubicBezTo>
                    <a:pt x="1228" y="1801"/>
                    <a:pt x="1345" y="2473"/>
                    <a:pt x="1676" y="3476"/>
                  </a:cubicBezTo>
                  <a:cubicBezTo>
                    <a:pt x="1900" y="4489"/>
                    <a:pt x="2124" y="5609"/>
                    <a:pt x="3244" y="6281"/>
                  </a:cubicBezTo>
                  <a:cubicBezTo>
                    <a:pt x="3585" y="6505"/>
                    <a:pt x="4140" y="6729"/>
                    <a:pt x="4705" y="6729"/>
                  </a:cubicBezTo>
                  <a:cubicBezTo>
                    <a:pt x="5153" y="6729"/>
                    <a:pt x="5825" y="6505"/>
                    <a:pt x="6497" y="6057"/>
                  </a:cubicBezTo>
                  <a:cubicBezTo>
                    <a:pt x="7276" y="5493"/>
                    <a:pt x="7948" y="4597"/>
                    <a:pt x="8513" y="3924"/>
                  </a:cubicBezTo>
                  <a:lnTo>
                    <a:pt x="8737" y="3700"/>
                  </a:lnTo>
                  <a:cubicBezTo>
                    <a:pt x="8961" y="3369"/>
                    <a:pt x="8961" y="2921"/>
                    <a:pt x="8620" y="2697"/>
                  </a:cubicBezTo>
                  <a:cubicBezTo>
                    <a:pt x="8482" y="2554"/>
                    <a:pt x="8322" y="2492"/>
                    <a:pt x="8167" y="2492"/>
                  </a:cubicBezTo>
                  <a:cubicBezTo>
                    <a:pt x="7953" y="2492"/>
                    <a:pt x="7747" y="2612"/>
                    <a:pt x="7617" y="2804"/>
                  </a:cubicBezTo>
                  <a:cubicBezTo>
                    <a:pt x="7500" y="2804"/>
                    <a:pt x="7500" y="2921"/>
                    <a:pt x="7393" y="3028"/>
                  </a:cubicBezTo>
                  <a:cubicBezTo>
                    <a:pt x="6828" y="3593"/>
                    <a:pt x="6273" y="4373"/>
                    <a:pt x="5601" y="4821"/>
                  </a:cubicBezTo>
                  <a:cubicBezTo>
                    <a:pt x="5233" y="5084"/>
                    <a:pt x="4939" y="5176"/>
                    <a:pt x="4696" y="5176"/>
                  </a:cubicBezTo>
                  <a:cubicBezTo>
                    <a:pt x="4419" y="5176"/>
                    <a:pt x="4209" y="5056"/>
                    <a:pt x="4033" y="4937"/>
                  </a:cubicBezTo>
                  <a:cubicBezTo>
                    <a:pt x="3468" y="4597"/>
                    <a:pt x="3361" y="4041"/>
                    <a:pt x="3137" y="3145"/>
                  </a:cubicBezTo>
                  <a:cubicBezTo>
                    <a:pt x="2796" y="2132"/>
                    <a:pt x="2572" y="905"/>
                    <a:pt x="1228" y="116"/>
                  </a:cubicBezTo>
                  <a:cubicBezTo>
                    <a:pt x="1111" y="38"/>
                    <a:pt x="980" y="1"/>
                    <a:pt x="85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36;p64">
              <a:extLst>
                <a:ext uri="{FF2B5EF4-FFF2-40B4-BE49-F238E27FC236}">
                  <a16:creationId xmlns:a16="http://schemas.microsoft.com/office/drawing/2014/main" id="{0B57C809-D813-41DB-9031-9B0D3B259671}"/>
                </a:ext>
              </a:extLst>
            </p:cNvPr>
            <p:cNvSpPr/>
            <p:nvPr/>
          </p:nvSpPr>
          <p:spPr>
            <a:xfrm>
              <a:off x="3927258" y="1788827"/>
              <a:ext cx="42481" cy="29094"/>
            </a:xfrm>
            <a:custGeom>
              <a:avLst/>
              <a:gdLst/>
              <a:ahLst/>
              <a:cxnLst/>
              <a:rect l="l" t="t" r="r" b="b"/>
              <a:pathLst>
                <a:path w="1793" h="1228" extrusionOk="0">
                  <a:moveTo>
                    <a:pt x="1792" y="672"/>
                  </a:moveTo>
                  <a:cubicBezTo>
                    <a:pt x="1568" y="780"/>
                    <a:pt x="1461" y="1004"/>
                    <a:pt x="1237" y="1120"/>
                  </a:cubicBezTo>
                  <a:cubicBezTo>
                    <a:pt x="1120" y="1120"/>
                    <a:pt x="1120" y="1120"/>
                    <a:pt x="1120" y="1228"/>
                  </a:cubicBezTo>
                  <a:cubicBezTo>
                    <a:pt x="1120" y="1120"/>
                    <a:pt x="1120" y="1120"/>
                    <a:pt x="1237" y="1120"/>
                  </a:cubicBezTo>
                  <a:cubicBezTo>
                    <a:pt x="1461" y="1004"/>
                    <a:pt x="1568" y="780"/>
                    <a:pt x="1792" y="672"/>
                  </a:cubicBezTo>
                  <a:lnTo>
                    <a:pt x="1792" y="672"/>
                  </a:lnTo>
                  <a:close/>
                  <a:moveTo>
                    <a:pt x="224" y="0"/>
                  </a:moveTo>
                  <a:cubicBezTo>
                    <a:pt x="117" y="0"/>
                    <a:pt x="117" y="108"/>
                    <a:pt x="0" y="108"/>
                  </a:cubicBezTo>
                  <a:lnTo>
                    <a:pt x="0" y="108"/>
                  </a:lnTo>
                  <a:cubicBezTo>
                    <a:pt x="117" y="108"/>
                    <a:pt x="117" y="0"/>
                    <a:pt x="224" y="0"/>
                  </a:cubicBezTo>
                  <a:close/>
                </a:path>
              </a:pathLst>
            </a:custGeom>
            <a:solidFill>
              <a:srgbClr val="FF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37;p64">
              <a:extLst>
                <a:ext uri="{FF2B5EF4-FFF2-40B4-BE49-F238E27FC236}">
                  <a16:creationId xmlns:a16="http://schemas.microsoft.com/office/drawing/2014/main" id="{266FFD65-DEDD-4318-90B6-7F7B2965388C}"/>
                </a:ext>
              </a:extLst>
            </p:cNvPr>
            <p:cNvSpPr/>
            <p:nvPr/>
          </p:nvSpPr>
          <p:spPr>
            <a:xfrm>
              <a:off x="3927258" y="1783520"/>
              <a:ext cx="42481" cy="34402"/>
            </a:xfrm>
            <a:custGeom>
              <a:avLst/>
              <a:gdLst/>
              <a:ahLst/>
              <a:cxnLst/>
              <a:rect l="l" t="t" r="r" b="b"/>
              <a:pathLst>
                <a:path w="1793" h="1452" extrusionOk="0">
                  <a:moveTo>
                    <a:pt x="448" y="0"/>
                  </a:moveTo>
                  <a:cubicBezTo>
                    <a:pt x="448" y="0"/>
                    <a:pt x="448" y="108"/>
                    <a:pt x="341" y="108"/>
                  </a:cubicBezTo>
                  <a:lnTo>
                    <a:pt x="224" y="224"/>
                  </a:lnTo>
                  <a:cubicBezTo>
                    <a:pt x="117" y="224"/>
                    <a:pt x="117" y="332"/>
                    <a:pt x="0" y="332"/>
                  </a:cubicBezTo>
                  <a:cubicBezTo>
                    <a:pt x="224" y="780"/>
                    <a:pt x="565" y="1120"/>
                    <a:pt x="1013" y="1452"/>
                  </a:cubicBezTo>
                  <a:lnTo>
                    <a:pt x="1120" y="1452"/>
                  </a:lnTo>
                  <a:cubicBezTo>
                    <a:pt x="1120" y="1344"/>
                    <a:pt x="1120" y="1344"/>
                    <a:pt x="1237" y="1344"/>
                  </a:cubicBezTo>
                  <a:cubicBezTo>
                    <a:pt x="1461" y="1228"/>
                    <a:pt x="1568" y="1004"/>
                    <a:pt x="1792" y="896"/>
                  </a:cubicBezTo>
                  <a:cubicBezTo>
                    <a:pt x="1461" y="672"/>
                    <a:pt x="1237" y="332"/>
                    <a:pt x="1013" y="108"/>
                  </a:cubicBezTo>
                  <a:lnTo>
                    <a:pt x="672" y="108"/>
                  </a:lnTo>
                  <a:cubicBezTo>
                    <a:pt x="672" y="108"/>
                    <a:pt x="565" y="0"/>
                    <a:pt x="44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38;p64">
              <a:extLst>
                <a:ext uri="{FF2B5EF4-FFF2-40B4-BE49-F238E27FC236}">
                  <a16:creationId xmlns:a16="http://schemas.microsoft.com/office/drawing/2014/main" id="{FA636E5A-43E7-42AF-90D3-C0506C5BE756}"/>
                </a:ext>
              </a:extLst>
            </p:cNvPr>
            <p:cNvSpPr/>
            <p:nvPr/>
          </p:nvSpPr>
          <p:spPr>
            <a:xfrm>
              <a:off x="3802633" y="1671855"/>
              <a:ext cx="42481" cy="42670"/>
            </a:xfrm>
            <a:custGeom>
              <a:avLst/>
              <a:gdLst/>
              <a:ahLst/>
              <a:cxnLst/>
              <a:rect l="l" t="t" r="r" b="b"/>
              <a:pathLst>
                <a:path w="1793" h="1801" extrusionOk="0">
                  <a:moveTo>
                    <a:pt x="850" y="1"/>
                  </a:moveTo>
                  <a:cubicBezTo>
                    <a:pt x="609" y="1"/>
                    <a:pt x="370" y="125"/>
                    <a:pt x="225" y="340"/>
                  </a:cubicBezTo>
                  <a:cubicBezTo>
                    <a:pt x="1" y="788"/>
                    <a:pt x="108" y="1236"/>
                    <a:pt x="449" y="1460"/>
                  </a:cubicBezTo>
                  <a:cubicBezTo>
                    <a:pt x="673" y="1460"/>
                    <a:pt x="780" y="1577"/>
                    <a:pt x="897" y="1801"/>
                  </a:cubicBezTo>
                  <a:cubicBezTo>
                    <a:pt x="1228" y="1577"/>
                    <a:pt x="1676" y="1129"/>
                    <a:pt x="1793" y="564"/>
                  </a:cubicBezTo>
                  <a:cubicBezTo>
                    <a:pt x="1676" y="340"/>
                    <a:pt x="1452" y="233"/>
                    <a:pt x="1228" y="116"/>
                  </a:cubicBezTo>
                  <a:cubicBezTo>
                    <a:pt x="1111" y="38"/>
                    <a:pt x="980" y="1"/>
                    <a:pt x="850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39;p64">
              <a:extLst>
                <a:ext uri="{FF2B5EF4-FFF2-40B4-BE49-F238E27FC236}">
                  <a16:creationId xmlns:a16="http://schemas.microsoft.com/office/drawing/2014/main" id="{561F35C5-92C2-4BDB-AA38-D2F9C82EC781}"/>
                </a:ext>
              </a:extLst>
            </p:cNvPr>
            <p:cNvSpPr/>
            <p:nvPr/>
          </p:nvSpPr>
          <p:spPr>
            <a:xfrm>
              <a:off x="3930006" y="1594995"/>
              <a:ext cx="262631" cy="244151"/>
            </a:xfrm>
            <a:custGeom>
              <a:avLst/>
              <a:gdLst/>
              <a:ahLst/>
              <a:cxnLst/>
              <a:rect l="l" t="t" r="r" b="b"/>
              <a:pathLst>
                <a:path w="11085" h="10305" extrusionOk="0">
                  <a:moveTo>
                    <a:pt x="5485" y="0"/>
                  </a:moveTo>
                  <a:cubicBezTo>
                    <a:pt x="2465" y="0"/>
                    <a:pt x="1" y="2240"/>
                    <a:pt x="1" y="5152"/>
                  </a:cubicBezTo>
                  <a:cubicBezTo>
                    <a:pt x="1" y="7957"/>
                    <a:pt x="2465" y="10305"/>
                    <a:pt x="5485" y="10305"/>
                  </a:cubicBezTo>
                  <a:cubicBezTo>
                    <a:pt x="8621" y="10305"/>
                    <a:pt x="11085" y="7957"/>
                    <a:pt x="11085" y="5152"/>
                  </a:cubicBezTo>
                  <a:cubicBezTo>
                    <a:pt x="11085" y="2240"/>
                    <a:pt x="8621" y="0"/>
                    <a:pt x="5485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40;p64">
              <a:extLst>
                <a:ext uri="{FF2B5EF4-FFF2-40B4-BE49-F238E27FC236}">
                  <a16:creationId xmlns:a16="http://schemas.microsoft.com/office/drawing/2014/main" id="{01B89373-733C-4B0B-A51E-0403213E0346}"/>
                </a:ext>
              </a:extLst>
            </p:cNvPr>
            <p:cNvSpPr/>
            <p:nvPr/>
          </p:nvSpPr>
          <p:spPr>
            <a:xfrm>
              <a:off x="3930006" y="1666737"/>
              <a:ext cx="10638" cy="74323"/>
            </a:xfrm>
            <a:custGeom>
              <a:avLst/>
              <a:gdLst/>
              <a:ahLst/>
              <a:cxnLst/>
              <a:rect l="l" t="t" r="r" b="b"/>
              <a:pathLst>
                <a:path w="449" h="3137" extrusionOk="0">
                  <a:moveTo>
                    <a:pt x="1" y="2241"/>
                  </a:moveTo>
                  <a:cubicBezTo>
                    <a:pt x="1" y="2572"/>
                    <a:pt x="1" y="2796"/>
                    <a:pt x="108" y="3137"/>
                  </a:cubicBezTo>
                  <a:lnTo>
                    <a:pt x="108" y="3137"/>
                  </a:lnTo>
                  <a:cubicBezTo>
                    <a:pt x="1" y="2796"/>
                    <a:pt x="1" y="2572"/>
                    <a:pt x="1" y="2241"/>
                  </a:cubicBezTo>
                  <a:lnTo>
                    <a:pt x="1" y="2241"/>
                  </a:lnTo>
                  <a:close/>
                  <a:moveTo>
                    <a:pt x="449" y="1"/>
                  </a:moveTo>
                  <a:cubicBezTo>
                    <a:pt x="332" y="225"/>
                    <a:pt x="225" y="449"/>
                    <a:pt x="225" y="556"/>
                  </a:cubicBezTo>
                  <a:lnTo>
                    <a:pt x="225" y="556"/>
                  </a:lnTo>
                  <a:cubicBezTo>
                    <a:pt x="225" y="449"/>
                    <a:pt x="332" y="225"/>
                    <a:pt x="449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41;p64">
              <a:extLst>
                <a:ext uri="{FF2B5EF4-FFF2-40B4-BE49-F238E27FC236}">
                  <a16:creationId xmlns:a16="http://schemas.microsoft.com/office/drawing/2014/main" id="{01397254-26A5-4F5B-B201-024C1A5FEC57}"/>
                </a:ext>
              </a:extLst>
            </p:cNvPr>
            <p:cNvSpPr/>
            <p:nvPr/>
          </p:nvSpPr>
          <p:spPr>
            <a:xfrm>
              <a:off x="3930006" y="1666737"/>
              <a:ext cx="111497" cy="169875"/>
            </a:xfrm>
            <a:custGeom>
              <a:avLst/>
              <a:gdLst/>
              <a:ahLst/>
              <a:cxnLst/>
              <a:rect l="l" t="t" r="r" b="b"/>
              <a:pathLst>
                <a:path w="4706" h="7170" extrusionOk="0">
                  <a:moveTo>
                    <a:pt x="449" y="1"/>
                  </a:moveTo>
                  <a:cubicBezTo>
                    <a:pt x="332" y="225"/>
                    <a:pt x="225" y="449"/>
                    <a:pt x="225" y="556"/>
                  </a:cubicBezTo>
                  <a:cubicBezTo>
                    <a:pt x="332" y="449"/>
                    <a:pt x="556" y="225"/>
                    <a:pt x="780" y="108"/>
                  </a:cubicBezTo>
                  <a:cubicBezTo>
                    <a:pt x="673" y="108"/>
                    <a:pt x="556" y="1"/>
                    <a:pt x="449" y="1"/>
                  </a:cubicBezTo>
                  <a:close/>
                  <a:moveTo>
                    <a:pt x="3137" y="1676"/>
                  </a:moveTo>
                  <a:lnTo>
                    <a:pt x="3137" y="1676"/>
                  </a:lnTo>
                  <a:cubicBezTo>
                    <a:pt x="2572" y="1793"/>
                    <a:pt x="2124" y="2017"/>
                    <a:pt x="2017" y="2124"/>
                  </a:cubicBezTo>
                  <a:cubicBezTo>
                    <a:pt x="1793" y="2572"/>
                    <a:pt x="1345" y="2796"/>
                    <a:pt x="1004" y="2796"/>
                  </a:cubicBezTo>
                  <a:lnTo>
                    <a:pt x="2913" y="2796"/>
                  </a:lnTo>
                  <a:cubicBezTo>
                    <a:pt x="3020" y="2465"/>
                    <a:pt x="3020" y="2017"/>
                    <a:pt x="3137" y="1676"/>
                  </a:cubicBezTo>
                  <a:close/>
                  <a:moveTo>
                    <a:pt x="1" y="2241"/>
                  </a:moveTo>
                  <a:cubicBezTo>
                    <a:pt x="1" y="2572"/>
                    <a:pt x="1" y="2796"/>
                    <a:pt x="108" y="3137"/>
                  </a:cubicBezTo>
                  <a:cubicBezTo>
                    <a:pt x="225" y="2913"/>
                    <a:pt x="332" y="2796"/>
                    <a:pt x="556" y="2796"/>
                  </a:cubicBezTo>
                  <a:lnTo>
                    <a:pt x="780" y="2796"/>
                  </a:lnTo>
                  <a:cubicBezTo>
                    <a:pt x="673" y="2689"/>
                    <a:pt x="449" y="2689"/>
                    <a:pt x="332" y="2572"/>
                  </a:cubicBezTo>
                  <a:cubicBezTo>
                    <a:pt x="225" y="2572"/>
                    <a:pt x="108" y="2348"/>
                    <a:pt x="1" y="2241"/>
                  </a:cubicBezTo>
                  <a:close/>
                  <a:moveTo>
                    <a:pt x="897" y="5037"/>
                  </a:moveTo>
                  <a:cubicBezTo>
                    <a:pt x="1793" y="6157"/>
                    <a:pt x="3137" y="7053"/>
                    <a:pt x="4705" y="7169"/>
                  </a:cubicBezTo>
                  <a:cubicBezTo>
                    <a:pt x="3809" y="6605"/>
                    <a:pt x="3361" y="5825"/>
                    <a:pt x="3137" y="5037"/>
                  </a:cubicBezTo>
                  <a:close/>
                </a:path>
              </a:pathLst>
            </a:custGeom>
            <a:solidFill>
              <a:srgbClr val="FFF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42;p64">
              <a:extLst>
                <a:ext uri="{FF2B5EF4-FFF2-40B4-BE49-F238E27FC236}">
                  <a16:creationId xmlns:a16="http://schemas.microsoft.com/office/drawing/2014/main" id="{C41F0292-1D7D-498E-946F-D595CC22A4ED}"/>
                </a:ext>
              </a:extLst>
            </p:cNvPr>
            <p:cNvSpPr/>
            <p:nvPr/>
          </p:nvSpPr>
          <p:spPr>
            <a:xfrm>
              <a:off x="3818555" y="1331293"/>
              <a:ext cx="204253" cy="191743"/>
            </a:xfrm>
            <a:custGeom>
              <a:avLst/>
              <a:gdLst/>
              <a:ahLst/>
              <a:cxnLst/>
              <a:rect l="l" t="t" r="r" b="b"/>
              <a:pathLst>
                <a:path w="8621" h="8093" extrusionOk="0">
                  <a:moveTo>
                    <a:pt x="2196" y="0"/>
                  </a:moveTo>
                  <a:cubicBezTo>
                    <a:pt x="1940" y="0"/>
                    <a:pt x="1691" y="16"/>
                    <a:pt x="1452" y="46"/>
                  </a:cubicBezTo>
                  <a:cubicBezTo>
                    <a:pt x="1004" y="46"/>
                    <a:pt x="673" y="378"/>
                    <a:pt x="556" y="826"/>
                  </a:cubicBezTo>
                  <a:cubicBezTo>
                    <a:pt x="1" y="2510"/>
                    <a:pt x="225" y="4858"/>
                    <a:pt x="2124" y="6766"/>
                  </a:cubicBezTo>
                  <a:cubicBezTo>
                    <a:pt x="3152" y="7735"/>
                    <a:pt x="4063" y="8093"/>
                    <a:pt x="4858" y="8093"/>
                  </a:cubicBezTo>
                  <a:cubicBezTo>
                    <a:pt x="5622" y="8093"/>
                    <a:pt x="6279" y="7761"/>
                    <a:pt x="6828" y="7322"/>
                  </a:cubicBezTo>
                  <a:cubicBezTo>
                    <a:pt x="7948" y="6426"/>
                    <a:pt x="8621" y="4858"/>
                    <a:pt x="7169" y="2618"/>
                  </a:cubicBezTo>
                  <a:cubicBezTo>
                    <a:pt x="5810" y="676"/>
                    <a:pt x="3859" y="0"/>
                    <a:pt x="219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43;p64">
              <a:extLst>
                <a:ext uri="{FF2B5EF4-FFF2-40B4-BE49-F238E27FC236}">
                  <a16:creationId xmlns:a16="http://schemas.microsoft.com/office/drawing/2014/main" id="{D840C4C9-9CBA-4165-9C52-371089C90370}"/>
                </a:ext>
              </a:extLst>
            </p:cNvPr>
            <p:cNvSpPr/>
            <p:nvPr/>
          </p:nvSpPr>
          <p:spPr>
            <a:xfrm>
              <a:off x="3818555" y="1356147"/>
              <a:ext cx="151182" cy="167553"/>
            </a:xfrm>
            <a:custGeom>
              <a:avLst/>
              <a:gdLst/>
              <a:ahLst/>
              <a:cxnLst/>
              <a:rect l="l" t="t" r="r" b="b"/>
              <a:pathLst>
                <a:path w="6381" h="7072" extrusionOk="0">
                  <a:moveTo>
                    <a:pt x="449" y="1"/>
                  </a:moveTo>
                  <a:cubicBezTo>
                    <a:pt x="1" y="1685"/>
                    <a:pt x="332" y="3925"/>
                    <a:pt x="2124" y="5717"/>
                  </a:cubicBezTo>
                  <a:cubicBezTo>
                    <a:pt x="3115" y="6703"/>
                    <a:pt x="4025" y="7071"/>
                    <a:pt x="4834" y="7071"/>
                  </a:cubicBezTo>
                  <a:cubicBezTo>
                    <a:pt x="5401" y="7071"/>
                    <a:pt x="5919" y="6890"/>
                    <a:pt x="6380" y="6613"/>
                  </a:cubicBezTo>
                  <a:cubicBezTo>
                    <a:pt x="5601" y="1685"/>
                    <a:pt x="2465" y="341"/>
                    <a:pt x="44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44;p64">
              <a:extLst>
                <a:ext uri="{FF2B5EF4-FFF2-40B4-BE49-F238E27FC236}">
                  <a16:creationId xmlns:a16="http://schemas.microsoft.com/office/drawing/2014/main" id="{A932A622-1F56-4E7B-986E-CCEF15741E6D}"/>
                </a:ext>
              </a:extLst>
            </p:cNvPr>
            <p:cNvSpPr/>
            <p:nvPr/>
          </p:nvSpPr>
          <p:spPr>
            <a:xfrm>
              <a:off x="4097088" y="1331293"/>
              <a:ext cx="204466" cy="191743"/>
            </a:xfrm>
            <a:custGeom>
              <a:avLst/>
              <a:gdLst/>
              <a:ahLst/>
              <a:cxnLst/>
              <a:rect l="l" t="t" r="r" b="b"/>
              <a:pathLst>
                <a:path w="8630" h="8093" extrusionOk="0">
                  <a:moveTo>
                    <a:pt x="6431" y="0"/>
                  </a:moveTo>
                  <a:cubicBezTo>
                    <a:pt x="4791" y="0"/>
                    <a:pt x="2928" y="676"/>
                    <a:pt x="1569" y="2618"/>
                  </a:cubicBezTo>
                  <a:cubicBezTo>
                    <a:pt x="1" y="4858"/>
                    <a:pt x="789" y="6426"/>
                    <a:pt x="1793" y="7322"/>
                  </a:cubicBezTo>
                  <a:cubicBezTo>
                    <a:pt x="2342" y="7761"/>
                    <a:pt x="3027" y="8093"/>
                    <a:pt x="3806" y="8093"/>
                  </a:cubicBezTo>
                  <a:cubicBezTo>
                    <a:pt x="4617" y="8093"/>
                    <a:pt x="5529" y="7735"/>
                    <a:pt x="6497" y="6766"/>
                  </a:cubicBezTo>
                  <a:cubicBezTo>
                    <a:pt x="8513" y="4858"/>
                    <a:pt x="8630" y="2510"/>
                    <a:pt x="8182" y="826"/>
                  </a:cubicBezTo>
                  <a:cubicBezTo>
                    <a:pt x="7958" y="378"/>
                    <a:pt x="7617" y="46"/>
                    <a:pt x="7169" y="46"/>
                  </a:cubicBezTo>
                  <a:cubicBezTo>
                    <a:pt x="6930" y="16"/>
                    <a:pt x="6683" y="0"/>
                    <a:pt x="643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45;p64">
              <a:extLst>
                <a:ext uri="{FF2B5EF4-FFF2-40B4-BE49-F238E27FC236}">
                  <a16:creationId xmlns:a16="http://schemas.microsoft.com/office/drawing/2014/main" id="{67B4F236-0AB5-44BB-9384-9DED82083730}"/>
                </a:ext>
              </a:extLst>
            </p:cNvPr>
            <p:cNvSpPr/>
            <p:nvPr/>
          </p:nvSpPr>
          <p:spPr>
            <a:xfrm>
              <a:off x="4150160" y="1356147"/>
              <a:ext cx="151395" cy="167553"/>
            </a:xfrm>
            <a:custGeom>
              <a:avLst/>
              <a:gdLst/>
              <a:ahLst/>
              <a:cxnLst/>
              <a:rect l="l" t="t" r="r" b="b"/>
              <a:pathLst>
                <a:path w="6390" h="7072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4033" y="341"/>
                    <a:pt x="789" y="1685"/>
                    <a:pt x="1" y="6613"/>
                  </a:cubicBezTo>
                  <a:cubicBezTo>
                    <a:pt x="462" y="6890"/>
                    <a:pt x="982" y="7071"/>
                    <a:pt x="1550" y="7071"/>
                  </a:cubicBezTo>
                  <a:cubicBezTo>
                    <a:pt x="2361" y="7071"/>
                    <a:pt x="3272" y="6703"/>
                    <a:pt x="4257" y="5717"/>
                  </a:cubicBezTo>
                  <a:cubicBezTo>
                    <a:pt x="6166" y="3925"/>
                    <a:pt x="6390" y="1685"/>
                    <a:pt x="594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46;p64">
              <a:extLst>
                <a:ext uri="{FF2B5EF4-FFF2-40B4-BE49-F238E27FC236}">
                  <a16:creationId xmlns:a16="http://schemas.microsoft.com/office/drawing/2014/main" id="{6CFF903D-AC46-4B34-8F7E-F8BB78BA0C31}"/>
                </a:ext>
              </a:extLst>
            </p:cNvPr>
            <p:cNvSpPr/>
            <p:nvPr/>
          </p:nvSpPr>
          <p:spPr>
            <a:xfrm>
              <a:off x="3837035" y="1350840"/>
              <a:ext cx="448594" cy="334396"/>
            </a:xfrm>
            <a:custGeom>
              <a:avLst/>
              <a:gdLst/>
              <a:ahLst/>
              <a:cxnLst/>
              <a:rect l="l" t="t" r="r" b="b"/>
              <a:pathLst>
                <a:path w="18934" h="14114" extrusionOk="0">
                  <a:moveTo>
                    <a:pt x="9409" y="1"/>
                  </a:moveTo>
                  <a:cubicBezTo>
                    <a:pt x="4256" y="1"/>
                    <a:pt x="0" y="3585"/>
                    <a:pt x="0" y="7841"/>
                  </a:cubicBezTo>
                  <a:cubicBezTo>
                    <a:pt x="0" y="12214"/>
                    <a:pt x="4256" y="14113"/>
                    <a:pt x="9409" y="14113"/>
                  </a:cubicBezTo>
                  <a:cubicBezTo>
                    <a:pt x="14677" y="14113"/>
                    <a:pt x="18934" y="12214"/>
                    <a:pt x="18934" y="7841"/>
                  </a:cubicBezTo>
                  <a:cubicBezTo>
                    <a:pt x="18934" y="3585"/>
                    <a:pt x="14677" y="1"/>
                    <a:pt x="9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47;p64">
              <a:extLst>
                <a:ext uri="{FF2B5EF4-FFF2-40B4-BE49-F238E27FC236}">
                  <a16:creationId xmlns:a16="http://schemas.microsoft.com/office/drawing/2014/main" id="{D9D52D4F-D77E-4D48-B490-EAE91EBCCECD}"/>
                </a:ext>
              </a:extLst>
            </p:cNvPr>
            <p:cNvSpPr/>
            <p:nvPr/>
          </p:nvSpPr>
          <p:spPr>
            <a:xfrm>
              <a:off x="3837035" y="1488827"/>
              <a:ext cx="103607" cy="177931"/>
            </a:xfrm>
            <a:custGeom>
              <a:avLst/>
              <a:gdLst/>
              <a:ahLst/>
              <a:cxnLst/>
              <a:rect l="l" t="t" r="r" b="b"/>
              <a:pathLst>
                <a:path w="4373" h="7510" extrusionOk="0">
                  <a:moveTo>
                    <a:pt x="341" y="117"/>
                  </a:moveTo>
                  <a:cubicBezTo>
                    <a:pt x="117" y="673"/>
                    <a:pt x="0" y="1345"/>
                    <a:pt x="0" y="2017"/>
                  </a:cubicBezTo>
                  <a:cubicBezTo>
                    <a:pt x="0" y="4822"/>
                    <a:pt x="1685" y="6614"/>
                    <a:pt x="4373" y="7510"/>
                  </a:cubicBezTo>
                  <a:lnTo>
                    <a:pt x="4373" y="7510"/>
                  </a:lnTo>
                  <a:cubicBezTo>
                    <a:pt x="1685" y="6614"/>
                    <a:pt x="0" y="4822"/>
                    <a:pt x="0" y="2017"/>
                  </a:cubicBezTo>
                  <a:cubicBezTo>
                    <a:pt x="0" y="1345"/>
                    <a:pt x="117" y="673"/>
                    <a:pt x="341" y="117"/>
                  </a:cubicBezTo>
                  <a:close/>
                  <a:moveTo>
                    <a:pt x="341" y="1"/>
                  </a:moveTo>
                  <a:lnTo>
                    <a:pt x="341" y="117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48;p64">
              <a:extLst>
                <a:ext uri="{FF2B5EF4-FFF2-40B4-BE49-F238E27FC236}">
                  <a16:creationId xmlns:a16="http://schemas.microsoft.com/office/drawing/2014/main" id="{B30E85E9-BA78-4DFD-AC28-33F9126E32E6}"/>
                </a:ext>
              </a:extLst>
            </p:cNvPr>
            <p:cNvSpPr/>
            <p:nvPr/>
          </p:nvSpPr>
          <p:spPr>
            <a:xfrm>
              <a:off x="3940620" y="166673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49;p64">
              <a:extLst>
                <a:ext uri="{FF2B5EF4-FFF2-40B4-BE49-F238E27FC236}">
                  <a16:creationId xmlns:a16="http://schemas.microsoft.com/office/drawing/2014/main" id="{376B4FDB-F1B8-468B-A16C-142DDAFC25A0}"/>
                </a:ext>
              </a:extLst>
            </p:cNvPr>
            <p:cNvSpPr/>
            <p:nvPr/>
          </p:nvSpPr>
          <p:spPr>
            <a:xfrm>
              <a:off x="3940620" y="1666737"/>
              <a:ext cx="7890" cy="2582"/>
            </a:xfrm>
            <a:custGeom>
              <a:avLst/>
              <a:gdLst/>
              <a:ahLst/>
              <a:cxnLst/>
              <a:rect l="l" t="t" r="r" b="b"/>
              <a:pathLst>
                <a:path w="333" h="109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1"/>
                    <a:pt x="225" y="108"/>
                    <a:pt x="332" y="108"/>
                  </a:cubicBezTo>
                  <a:lnTo>
                    <a:pt x="332" y="108"/>
                  </a:lnTo>
                  <a:cubicBezTo>
                    <a:pt x="225" y="108"/>
                    <a:pt x="108" y="1"/>
                    <a:pt x="1" y="1"/>
                  </a:cubicBezTo>
                  <a:close/>
                </a:path>
              </a:pathLst>
            </a:custGeom>
            <a:solidFill>
              <a:srgbClr val="FF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50;p64">
              <a:extLst>
                <a:ext uri="{FF2B5EF4-FFF2-40B4-BE49-F238E27FC236}">
                  <a16:creationId xmlns:a16="http://schemas.microsoft.com/office/drawing/2014/main" id="{B29991BD-B890-4D5C-81BB-96A50A4E16A5}"/>
                </a:ext>
              </a:extLst>
            </p:cNvPr>
            <p:cNvSpPr/>
            <p:nvPr/>
          </p:nvSpPr>
          <p:spPr>
            <a:xfrm>
              <a:off x="3837035" y="1380148"/>
              <a:ext cx="135450" cy="289167"/>
            </a:xfrm>
            <a:custGeom>
              <a:avLst/>
              <a:gdLst/>
              <a:ahLst/>
              <a:cxnLst/>
              <a:rect l="l" t="t" r="r" b="b"/>
              <a:pathLst>
                <a:path w="5717" h="12205" extrusionOk="0">
                  <a:moveTo>
                    <a:pt x="4373" y="0"/>
                  </a:moveTo>
                  <a:cubicBezTo>
                    <a:pt x="2464" y="1004"/>
                    <a:pt x="896" y="2688"/>
                    <a:pt x="341" y="4588"/>
                  </a:cubicBezTo>
                  <a:lnTo>
                    <a:pt x="341" y="4704"/>
                  </a:lnTo>
                  <a:cubicBezTo>
                    <a:pt x="117" y="5260"/>
                    <a:pt x="0" y="5932"/>
                    <a:pt x="0" y="6604"/>
                  </a:cubicBezTo>
                  <a:cubicBezTo>
                    <a:pt x="0" y="9409"/>
                    <a:pt x="1685" y="11201"/>
                    <a:pt x="4373" y="12097"/>
                  </a:cubicBezTo>
                  <a:cubicBezTo>
                    <a:pt x="4480" y="12097"/>
                    <a:pt x="4597" y="12204"/>
                    <a:pt x="4704" y="12204"/>
                  </a:cubicBezTo>
                  <a:cubicBezTo>
                    <a:pt x="4928" y="11980"/>
                    <a:pt x="5376" y="11756"/>
                    <a:pt x="5717" y="11649"/>
                  </a:cubicBezTo>
                  <a:cubicBezTo>
                    <a:pt x="1461" y="8172"/>
                    <a:pt x="2240" y="3916"/>
                    <a:pt x="4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51;p64">
              <a:extLst>
                <a:ext uri="{FF2B5EF4-FFF2-40B4-BE49-F238E27FC236}">
                  <a16:creationId xmlns:a16="http://schemas.microsoft.com/office/drawing/2014/main" id="{1085FD12-0EC9-43AD-93B5-B76FC0FFF4CA}"/>
                </a:ext>
              </a:extLst>
            </p:cNvPr>
            <p:cNvSpPr/>
            <p:nvPr/>
          </p:nvSpPr>
          <p:spPr>
            <a:xfrm>
              <a:off x="3924699" y="1510056"/>
              <a:ext cx="82189" cy="66481"/>
            </a:xfrm>
            <a:custGeom>
              <a:avLst/>
              <a:gdLst/>
              <a:ahLst/>
              <a:cxnLst/>
              <a:rect l="l" t="t" r="r" b="b"/>
              <a:pathLst>
                <a:path w="3469" h="2806" extrusionOk="0">
                  <a:moveTo>
                    <a:pt x="1793" y="1"/>
                  </a:moveTo>
                  <a:cubicBezTo>
                    <a:pt x="780" y="1"/>
                    <a:pt x="1" y="673"/>
                    <a:pt x="1" y="1345"/>
                  </a:cubicBezTo>
                  <a:cubicBezTo>
                    <a:pt x="1" y="2134"/>
                    <a:pt x="780" y="2806"/>
                    <a:pt x="1793" y="2806"/>
                  </a:cubicBezTo>
                  <a:cubicBezTo>
                    <a:pt x="2689" y="2806"/>
                    <a:pt x="3468" y="2134"/>
                    <a:pt x="3468" y="1345"/>
                  </a:cubicBezTo>
                  <a:cubicBezTo>
                    <a:pt x="3468" y="673"/>
                    <a:pt x="2689" y="1"/>
                    <a:pt x="179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52;p64">
              <a:extLst>
                <a:ext uri="{FF2B5EF4-FFF2-40B4-BE49-F238E27FC236}">
                  <a16:creationId xmlns:a16="http://schemas.microsoft.com/office/drawing/2014/main" id="{3D80F81D-3A4F-44BA-8D33-49CCB7961035}"/>
                </a:ext>
              </a:extLst>
            </p:cNvPr>
            <p:cNvSpPr/>
            <p:nvPr/>
          </p:nvSpPr>
          <p:spPr>
            <a:xfrm>
              <a:off x="4144853" y="1510056"/>
              <a:ext cx="82403" cy="66481"/>
            </a:xfrm>
            <a:custGeom>
              <a:avLst/>
              <a:gdLst/>
              <a:ahLst/>
              <a:cxnLst/>
              <a:rect l="l" t="t" r="r" b="b"/>
              <a:pathLst>
                <a:path w="3478" h="2806" extrusionOk="0">
                  <a:moveTo>
                    <a:pt x="1685" y="1"/>
                  </a:moveTo>
                  <a:cubicBezTo>
                    <a:pt x="789" y="1"/>
                    <a:pt x="1" y="673"/>
                    <a:pt x="1" y="1345"/>
                  </a:cubicBezTo>
                  <a:cubicBezTo>
                    <a:pt x="1" y="2134"/>
                    <a:pt x="789" y="2806"/>
                    <a:pt x="1685" y="2806"/>
                  </a:cubicBezTo>
                  <a:cubicBezTo>
                    <a:pt x="2689" y="2806"/>
                    <a:pt x="3477" y="2134"/>
                    <a:pt x="3477" y="1345"/>
                  </a:cubicBezTo>
                  <a:cubicBezTo>
                    <a:pt x="3477" y="673"/>
                    <a:pt x="2689" y="1"/>
                    <a:pt x="168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53;p64">
              <a:extLst>
                <a:ext uri="{FF2B5EF4-FFF2-40B4-BE49-F238E27FC236}">
                  <a16:creationId xmlns:a16="http://schemas.microsoft.com/office/drawing/2014/main" id="{7DBBD32A-103E-41F7-8790-9C5FEC051BD6}"/>
                </a:ext>
              </a:extLst>
            </p:cNvPr>
            <p:cNvSpPr/>
            <p:nvPr/>
          </p:nvSpPr>
          <p:spPr>
            <a:xfrm>
              <a:off x="4030867" y="1780748"/>
              <a:ext cx="156465" cy="58402"/>
            </a:xfrm>
            <a:custGeom>
              <a:avLst/>
              <a:gdLst/>
              <a:ahLst/>
              <a:cxnLst/>
              <a:rect l="l" t="t" r="r" b="b"/>
              <a:pathLst>
                <a:path w="6604" h="2465" extrusionOk="0">
                  <a:moveTo>
                    <a:pt x="1228" y="1"/>
                  </a:moveTo>
                  <a:cubicBezTo>
                    <a:pt x="556" y="1"/>
                    <a:pt x="0" y="565"/>
                    <a:pt x="0" y="1237"/>
                  </a:cubicBezTo>
                  <a:cubicBezTo>
                    <a:pt x="0" y="1909"/>
                    <a:pt x="556" y="2465"/>
                    <a:pt x="1228" y="2465"/>
                  </a:cubicBezTo>
                  <a:lnTo>
                    <a:pt x="5376" y="2465"/>
                  </a:lnTo>
                  <a:cubicBezTo>
                    <a:pt x="6048" y="2465"/>
                    <a:pt x="6604" y="1909"/>
                    <a:pt x="6604" y="1237"/>
                  </a:cubicBezTo>
                  <a:cubicBezTo>
                    <a:pt x="6604" y="565"/>
                    <a:pt x="6048" y="1"/>
                    <a:pt x="5376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54;p64">
              <a:extLst>
                <a:ext uri="{FF2B5EF4-FFF2-40B4-BE49-F238E27FC236}">
                  <a16:creationId xmlns:a16="http://schemas.microsoft.com/office/drawing/2014/main" id="{25E440F5-7977-45F1-B725-95DC42D55869}"/>
                </a:ext>
              </a:extLst>
            </p:cNvPr>
            <p:cNvSpPr/>
            <p:nvPr/>
          </p:nvSpPr>
          <p:spPr>
            <a:xfrm>
              <a:off x="3919392" y="1650816"/>
              <a:ext cx="169875" cy="88610"/>
            </a:xfrm>
            <a:custGeom>
              <a:avLst/>
              <a:gdLst/>
              <a:ahLst/>
              <a:cxnLst/>
              <a:rect l="l" t="t" r="r" b="b"/>
              <a:pathLst>
                <a:path w="7170" h="3740" extrusionOk="0">
                  <a:moveTo>
                    <a:pt x="3692" y="1"/>
                  </a:moveTo>
                  <a:cubicBezTo>
                    <a:pt x="2348" y="1"/>
                    <a:pt x="897" y="673"/>
                    <a:pt x="332" y="1676"/>
                  </a:cubicBezTo>
                  <a:cubicBezTo>
                    <a:pt x="1" y="2241"/>
                    <a:pt x="225" y="3020"/>
                    <a:pt x="780" y="3244"/>
                  </a:cubicBezTo>
                  <a:cubicBezTo>
                    <a:pt x="897" y="3361"/>
                    <a:pt x="1121" y="3361"/>
                    <a:pt x="1228" y="3468"/>
                  </a:cubicBezTo>
                  <a:cubicBezTo>
                    <a:pt x="1676" y="3468"/>
                    <a:pt x="2241" y="3244"/>
                    <a:pt x="2465" y="2796"/>
                  </a:cubicBezTo>
                  <a:cubicBezTo>
                    <a:pt x="2572" y="2689"/>
                    <a:pt x="3137" y="2348"/>
                    <a:pt x="3692" y="2348"/>
                  </a:cubicBezTo>
                  <a:cubicBezTo>
                    <a:pt x="4257" y="2465"/>
                    <a:pt x="4589" y="2689"/>
                    <a:pt x="4813" y="3137"/>
                  </a:cubicBezTo>
                  <a:cubicBezTo>
                    <a:pt x="5044" y="3515"/>
                    <a:pt x="5430" y="3740"/>
                    <a:pt x="5828" y="3740"/>
                  </a:cubicBezTo>
                  <a:cubicBezTo>
                    <a:pt x="6014" y="3740"/>
                    <a:pt x="6203" y="3691"/>
                    <a:pt x="6381" y="3585"/>
                  </a:cubicBezTo>
                  <a:cubicBezTo>
                    <a:pt x="6945" y="3244"/>
                    <a:pt x="7169" y="2572"/>
                    <a:pt x="6945" y="2017"/>
                  </a:cubicBezTo>
                  <a:cubicBezTo>
                    <a:pt x="6273" y="780"/>
                    <a:pt x="5037" y="1"/>
                    <a:pt x="369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55;p64">
              <a:extLst>
                <a:ext uri="{FF2B5EF4-FFF2-40B4-BE49-F238E27FC236}">
                  <a16:creationId xmlns:a16="http://schemas.microsoft.com/office/drawing/2014/main" id="{2405DDD5-6938-4369-A4EF-7BD4820609EE}"/>
                </a:ext>
              </a:extLst>
            </p:cNvPr>
            <p:cNvSpPr/>
            <p:nvPr/>
          </p:nvSpPr>
          <p:spPr>
            <a:xfrm>
              <a:off x="4062710" y="1536616"/>
              <a:ext cx="336931" cy="196387"/>
            </a:xfrm>
            <a:custGeom>
              <a:avLst/>
              <a:gdLst/>
              <a:ahLst/>
              <a:cxnLst/>
              <a:rect l="l" t="t" r="r" b="b"/>
              <a:pathLst>
                <a:path w="14221" h="8289" extrusionOk="0">
                  <a:moveTo>
                    <a:pt x="1004" y="0"/>
                  </a:moveTo>
                  <a:cubicBezTo>
                    <a:pt x="448" y="0"/>
                    <a:pt x="0" y="448"/>
                    <a:pt x="0" y="896"/>
                  </a:cubicBezTo>
                  <a:lnTo>
                    <a:pt x="0" y="8288"/>
                  </a:lnTo>
                  <a:lnTo>
                    <a:pt x="14220" y="8288"/>
                  </a:lnTo>
                  <a:lnTo>
                    <a:pt x="14220" y="896"/>
                  </a:lnTo>
                  <a:cubicBezTo>
                    <a:pt x="14220" y="448"/>
                    <a:pt x="13772" y="0"/>
                    <a:pt x="13217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56;p64">
              <a:extLst>
                <a:ext uri="{FF2B5EF4-FFF2-40B4-BE49-F238E27FC236}">
                  <a16:creationId xmlns:a16="http://schemas.microsoft.com/office/drawing/2014/main" id="{26F3376A-82D0-4A92-9514-6AA0F491714D}"/>
                </a:ext>
              </a:extLst>
            </p:cNvPr>
            <p:cNvSpPr/>
            <p:nvPr/>
          </p:nvSpPr>
          <p:spPr>
            <a:xfrm>
              <a:off x="4062710" y="1732983"/>
              <a:ext cx="336931" cy="53095"/>
            </a:xfrm>
            <a:custGeom>
              <a:avLst/>
              <a:gdLst/>
              <a:ahLst/>
              <a:cxnLst/>
              <a:rect l="l" t="t" r="r" b="b"/>
              <a:pathLst>
                <a:path w="14221" h="2241" extrusionOk="0">
                  <a:moveTo>
                    <a:pt x="0" y="0"/>
                  </a:moveTo>
                  <a:lnTo>
                    <a:pt x="0" y="2241"/>
                  </a:lnTo>
                  <a:lnTo>
                    <a:pt x="13548" y="2241"/>
                  </a:lnTo>
                  <a:cubicBezTo>
                    <a:pt x="13889" y="2241"/>
                    <a:pt x="14220" y="1909"/>
                    <a:pt x="14220" y="1569"/>
                  </a:cubicBezTo>
                  <a:lnTo>
                    <a:pt x="14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57;p64">
              <a:extLst>
                <a:ext uri="{FF2B5EF4-FFF2-40B4-BE49-F238E27FC236}">
                  <a16:creationId xmlns:a16="http://schemas.microsoft.com/office/drawing/2014/main" id="{886C5722-243E-4CEF-85F1-C1943E1BE439}"/>
                </a:ext>
              </a:extLst>
            </p:cNvPr>
            <p:cNvSpPr/>
            <p:nvPr/>
          </p:nvSpPr>
          <p:spPr>
            <a:xfrm>
              <a:off x="3930006" y="1732983"/>
              <a:ext cx="132725" cy="53095"/>
            </a:xfrm>
            <a:custGeom>
              <a:avLst/>
              <a:gdLst/>
              <a:ahLst/>
              <a:cxnLst/>
              <a:rect l="l" t="t" r="r" b="b"/>
              <a:pathLst>
                <a:path w="5602" h="2241" extrusionOk="0">
                  <a:moveTo>
                    <a:pt x="556" y="0"/>
                  </a:moveTo>
                  <a:cubicBezTo>
                    <a:pt x="225" y="0"/>
                    <a:pt x="1" y="341"/>
                    <a:pt x="1" y="672"/>
                  </a:cubicBezTo>
                  <a:lnTo>
                    <a:pt x="1" y="1569"/>
                  </a:lnTo>
                  <a:cubicBezTo>
                    <a:pt x="1" y="1909"/>
                    <a:pt x="225" y="2241"/>
                    <a:pt x="556" y="2241"/>
                  </a:cubicBezTo>
                  <a:lnTo>
                    <a:pt x="5601" y="2241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58;p64">
              <a:extLst>
                <a:ext uri="{FF2B5EF4-FFF2-40B4-BE49-F238E27FC236}">
                  <a16:creationId xmlns:a16="http://schemas.microsoft.com/office/drawing/2014/main" id="{9E1D458A-F58E-4C0E-AF88-A0DFED83CBF4}"/>
                </a:ext>
              </a:extLst>
            </p:cNvPr>
            <p:cNvSpPr/>
            <p:nvPr/>
          </p:nvSpPr>
          <p:spPr>
            <a:xfrm>
              <a:off x="3930006" y="1732983"/>
              <a:ext cx="132725" cy="53095"/>
            </a:xfrm>
            <a:custGeom>
              <a:avLst/>
              <a:gdLst/>
              <a:ahLst/>
              <a:cxnLst/>
              <a:rect l="l" t="t" r="r" b="b"/>
              <a:pathLst>
                <a:path w="5602" h="2241" extrusionOk="0">
                  <a:moveTo>
                    <a:pt x="556" y="0"/>
                  </a:moveTo>
                  <a:cubicBezTo>
                    <a:pt x="332" y="0"/>
                    <a:pt x="225" y="117"/>
                    <a:pt x="108" y="341"/>
                  </a:cubicBezTo>
                  <a:cubicBezTo>
                    <a:pt x="1" y="448"/>
                    <a:pt x="1" y="565"/>
                    <a:pt x="1" y="672"/>
                  </a:cubicBezTo>
                  <a:lnTo>
                    <a:pt x="1" y="1569"/>
                  </a:lnTo>
                  <a:cubicBezTo>
                    <a:pt x="1" y="1909"/>
                    <a:pt x="225" y="2241"/>
                    <a:pt x="556" y="2241"/>
                  </a:cubicBezTo>
                  <a:lnTo>
                    <a:pt x="5601" y="2241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59;p64">
              <a:extLst>
                <a:ext uri="{FF2B5EF4-FFF2-40B4-BE49-F238E27FC236}">
                  <a16:creationId xmlns:a16="http://schemas.microsoft.com/office/drawing/2014/main" id="{2BBD6B06-5407-4F14-AB6F-32BDA52B1F31}"/>
                </a:ext>
              </a:extLst>
            </p:cNvPr>
            <p:cNvSpPr/>
            <p:nvPr/>
          </p:nvSpPr>
          <p:spPr>
            <a:xfrm>
              <a:off x="4195390" y="1600302"/>
              <a:ext cx="69016" cy="69016"/>
            </a:xfrm>
            <a:custGeom>
              <a:avLst/>
              <a:gdLst/>
              <a:ahLst/>
              <a:cxnLst/>
              <a:rect l="l" t="t" r="r" b="b"/>
              <a:pathLst>
                <a:path w="2913" h="2913" extrusionOk="0">
                  <a:moveTo>
                    <a:pt x="1452" y="0"/>
                  </a:moveTo>
                  <a:cubicBezTo>
                    <a:pt x="672" y="0"/>
                    <a:pt x="0" y="672"/>
                    <a:pt x="0" y="1461"/>
                  </a:cubicBezTo>
                  <a:cubicBezTo>
                    <a:pt x="0" y="2240"/>
                    <a:pt x="672" y="2912"/>
                    <a:pt x="1452" y="2912"/>
                  </a:cubicBezTo>
                  <a:cubicBezTo>
                    <a:pt x="2241" y="2912"/>
                    <a:pt x="2913" y="2240"/>
                    <a:pt x="2913" y="1461"/>
                  </a:cubicBezTo>
                  <a:cubicBezTo>
                    <a:pt x="2913" y="672"/>
                    <a:pt x="2241" y="0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60;p64">
              <a:extLst>
                <a:ext uri="{FF2B5EF4-FFF2-40B4-BE49-F238E27FC236}">
                  <a16:creationId xmlns:a16="http://schemas.microsoft.com/office/drawing/2014/main" id="{35A22DCF-0153-4A16-B279-2FC8FAB3DCE1}"/>
                </a:ext>
              </a:extLst>
            </p:cNvPr>
            <p:cNvSpPr/>
            <p:nvPr/>
          </p:nvSpPr>
          <p:spPr>
            <a:xfrm>
              <a:off x="3794577" y="1320608"/>
              <a:ext cx="613115" cy="526613"/>
            </a:xfrm>
            <a:custGeom>
              <a:avLst/>
              <a:gdLst/>
              <a:ahLst/>
              <a:cxnLst/>
              <a:rect l="l" t="t" r="r" b="b"/>
              <a:pathLst>
                <a:path w="25878" h="22227" extrusionOk="0">
                  <a:moveTo>
                    <a:pt x="3318" y="772"/>
                  </a:moveTo>
                  <a:cubicBezTo>
                    <a:pt x="4490" y="772"/>
                    <a:pt x="5588" y="1206"/>
                    <a:pt x="6613" y="1949"/>
                  </a:cubicBezTo>
                  <a:cubicBezTo>
                    <a:pt x="6048" y="2173"/>
                    <a:pt x="5600" y="2397"/>
                    <a:pt x="5152" y="2737"/>
                  </a:cubicBezTo>
                  <a:cubicBezTo>
                    <a:pt x="4032" y="1841"/>
                    <a:pt x="2912" y="1393"/>
                    <a:pt x="2016" y="1169"/>
                  </a:cubicBezTo>
                  <a:cubicBezTo>
                    <a:pt x="2133" y="945"/>
                    <a:pt x="2240" y="829"/>
                    <a:pt x="2581" y="829"/>
                  </a:cubicBezTo>
                  <a:cubicBezTo>
                    <a:pt x="2830" y="790"/>
                    <a:pt x="3076" y="772"/>
                    <a:pt x="3318" y="772"/>
                  </a:cubicBezTo>
                  <a:close/>
                  <a:moveTo>
                    <a:pt x="19191" y="772"/>
                  </a:moveTo>
                  <a:cubicBezTo>
                    <a:pt x="19439" y="772"/>
                    <a:pt x="19688" y="790"/>
                    <a:pt x="19937" y="829"/>
                  </a:cubicBezTo>
                  <a:cubicBezTo>
                    <a:pt x="20161" y="829"/>
                    <a:pt x="20385" y="945"/>
                    <a:pt x="20502" y="1169"/>
                  </a:cubicBezTo>
                  <a:cubicBezTo>
                    <a:pt x="19606" y="1393"/>
                    <a:pt x="18369" y="1841"/>
                    <a:pt x="17365" y="2737"/>
                  </a:cubicBezTo>
                  <a:cubicBezTo>
                    <a:pt x="16917" y="2397"/>
                    <a:pt x="16353" y="2173"/>
                    <a:pt x="15905" y="1949"/>
                  </a:cubicBezTo>
                  <a:cubicBezTo>
                    <a:pt x="16833" y="1206"/>
                    <a:pt x="17994" y="772"/>
                    <a:pt x="19191" y="772"/>
                  </a:cubicBezTo>
                  <a:close/>
                  <a:moveTo>
                    <a:pt x="1792" y="1949"/>
                  </a:moveTo>
                  <a:cubicBezTo>
                    <a:pt x="2581" y="2065"/>
                    <a:pt x="3584" y="2513"/>
                    <a:pt x="4480" y="3185"/>
                  </a:cubicBezTo>
                  <a:cubicBezTo>
                    <a:pt x="4373" y="3293"/>
                    <a:pt x="4373" y="3293"/>
                    <a:pt x="4256" y="3293"/>
                  </a:cubicBezTo>
                  <a:cubicBezTo>
                    <a:pt x="3477" y="3965"/>
                    <a:pt x="2805" y="4753"/>
                    <a:pt x="2357" y="5649"/>
                  </a:cubicBezTo>
                  <a:cubicBezTo>
                    <a:pt x="1568" y="4189"/>
                    <a:pt x="1568" y="2845"/>
                    <a:pt x="1792" y="1949"/>
                  </a:cubicBezTo>
                  <a:close/>
                  <a:moveTo>
                    <a:pt x="20726" y="1949"/>
                  </a:moveTo>
                  <a:lnTo>
                    <a:pt x="20726" y="1949"/>
                  </a:lnTo>
                  <a:cubicBezTo>
                    <a:pt x="20833" y="2845"/>
                    <a:pt x="20833" y="4189"/>
                    <a:pt x="20054" y="5649"/>
                  </a:cubicBezTo>
                  <a:cubicBezTo>
                    <a:pt x="19606" y="4753"/>
                    <a:pt x="18934" y="3965"/>
                    <a:pt x="18145" y="3293"/>
                  </a:cubicBezTo>
                  <a:cubicBezTo>
                    <a:pt x="18037" y="3293"/>
                    <a:pt x="18037" y="3185"/>
                    <a:pt x="18037" y="3185"/>
                  </a:cubicBezTo>
                  <a:cubicBezTo>
                    <a:pt x="18934" y="2513"/>
                    <a:pt x="19937" y="2065"/>
                    <a:pt x="20726" y="1949"/>
                  </a:cubicBezTo>
                  <a:close/>
                  <a:moveTo>
                    <a:pt x="8288" y="7101"/>
                  </a:moveTo>
                  <a:cubicBezTo>
                    <a:pt x="8064" y="7101"/>
                    <a:pt x="7840" y="7217"/>
                    <a:pt x="7840" y="7441"/>
                  </a:cubicBezTo>
                  <a:lnTo>
                    <a:pt x="7840" y="7997"/>
                  </a:lnTo>
                  <a:cubicBezTo>
                    <a:pt x="7840" y="8221"/>
                    <a:pt x="8064" y="8445"/>
                    <a:pt x="8288" y="8445"/>
                  </a:cubicBezTo>
                  <a:cubicBezTo>
                    <a:pt x="8405" y="8445"/>
                    <a:pt x="8629" y="8221"/>
                    <a:pt x="8629" y="7997"/>
                  </a:cubicBezTo>
                  <a:lnTo>
                    <a:pt x="8629" y="7441"/>
                  </a:lnTo>
                  <a:cubicBezTo>
                    <a:pt x="8629" y="7217"/>
                    <a:pt x="8405" y="7101"/>
                    <a:pt x="8288" y="7101"/>
                  </a:cubicBezTo>
                  <a:close/>
                  <a:moveTo>
                    <a:pt x="15573" y="7101"/>
                  </a:moveTo>
                  <a:cubicBezTo>
                    <a:pt x="15349" y="7101"/>
                    <a:pt x="15125" y="7217"/>
                    <a:pt x="15125" y="7441"/>
                  </a:cubicBezTo>
                  <a:lnTo>
                    <a:pt x="15125" y="7997"/>
                  </a:lnTo>
                  <a:cubicBezTo>
                    <a:pt x="15125" y="8221"/>
                    <a:pt x="15349" y="8445"/>
                    <a:pt x="15573" y="8445"/>
                  </a:cubicBezTo>
                  <a:cubicBezTo>
                    <a:pt x="15681" y="8445"/>
                    <a:pt x="15905" y="8221"/>
                    <a:pt x="15905" y="7997"/>
                  </a:cubicBezTo>
                  <a:lnTo>
                    <a:pt x="15905" y="7441"/>
                  </a:lnTo>
                  <a:cubicBezTo>
                    <a:pt x="15905" y="7217"/>
                    <a:pt x="15681" y="7101"/>
                    <a:pt x="15573" y="7101"/>
                  </a:cubicBezTo>
                  <a:close/>
                  <a:moveTo>
                    <a:pt x="6296" y="8737"/>
                  </a:moveTo>
                  <a:cubicBezTo>
                    <a:pt x="5776" y="8737"/>
                    <a:pt x="5102" y="8817"/>
                    <a:pt x="4704" y="8893"/>
                  </a:cubicBezTo>
                  <a:cubicBezTo>
                    <a:pt x="4597" y="8893"/>
                    <a:pt x="4373" y="9117"/>
                    <a:pt x="4480" y="9341"/>
                  </a:cubicBezTo>
                  <a:cubicBezTo>
                    <a:pt x="4480" y="9458"/>
                    <a:pt x="4704" y="9565"/>
                    <a:pt x="4821" y="9565"/>
                  </a:cubicBezTo>
                  <a:lnTo>
                    <a:pt x="4928" y="9565"/>
                  </a:lnTo>
                  <a:cubicBezTo>
                    <a:pt x="5269" y="9458"/>
                    <a:pt x="6389" y="9458"/>
                    <a:pt x="6837" y="9458"/>
                  </a:cubicBezTo>
                  <a:cubicBezTo>
                    <a:pt x="6856" y="9477"/>
                    <a:pt x="6879" y="9485"/>
                    <a:pt x="6903" y="9485"/>
                  </a:cubicBezTo>
                  <a:cubicBezTo>
                    <a:pt x="7017" y="9485"/>
                    <a:pt x="7168" y="9301"/>
                    <a:pt x="7168" y="9117"/>
                  </a:cubicBezTo>
                  <a:cubicBezTo>
                    <a:pt x="7285" y="9009"/>
                    <a:pt x="7061" y="8785"/>
                    <a:pt x="6837" y="8785"/>
                  </a:cubicBezTo>
                  <a:cubicBezTo>
                    <a:pt x="6705" y="8751"/>
                    <a:pt x="6514" y="8737"/>
                    <a:pt x="6296" y="8737"/>
                  </a:cubicBezTo>
                  <a:close/>
                  <a:moveTo>
                    <a:pt x="7061" y="10013"/>
                  </a:moveTo>
                  <a:cubicBezTo>
                    <a:pt x="6496" y="10130"/>
                    <a:pt x="5600" y="10685"/>
                    <a:pt x="5152" y="10909"/>
                  </a:cubicBezTo>
                  <a:cubicBezTo>
                    <a:pt x="5045" y="11133"/>
                    <a:pt x="4928" y="11357"/>
                    <a:pt x="5045" y="11474"/>
                  </a:cubicBezTo>
                  <a:cubicBezTo>
                    <a:pt x="5152" y="11581"/>
                    <a:pt x="5269" y="11698"/>
                    <a:pt x="5376" y="11698"/>
                  </a:cubicBezTo>
                  <a:cubicBezTo>
                    <a:pt x="5493" y="11698"/>
                    <a:pt x="5493" y="11581"/>
                    <a:pt x="5600" y="11581"/>
                  </a:cubicBezTo>
                  <a:cubicBezTo>
                    <a:pt x="5941" y="11357"/>
                    <a:pt x="6837" y="10909"/>
                    <a:pt x="7285" y="10802"/>
                  </a:cubicBezTo>
                  <a:cubicBezTo>
                    <a:pt x="7509" y="10685"/>
                    <a:pt x="7616" y="10461"/>
                    <a:pt x="7509" y="10354"/>
                  </a:cubicBezTo>
                  <a:cubicBezTo>
                    <a:pt x="7509" y="10130"/>
                    <a:pt x="7285" y="10013"/>
                    <a:pt x="7061" y="10013"/>
                  </a:cubicBezTo>
                  <a:close/>
                  <a:moveTo>
                    <a:pt x="8960" y="16733"/>
                  </a:moveTo>
                  <a:cubicBezTo>
                    <a:pt x="9301" y="16733"/>
                    <a:pt x="9409" y="16850"/>
                    <a:pt x="9633" y="17074"/>
                  </a:cubicBezTo>
                  <a:lnTo>
                    <a:pt x="7957" y="17074"/>
                  </a:lnTo>
                  <a:cubicBezTo>
                    <a:pt x="8064" y="17074"/>
                    <a:pt x="8064" y="17074"/>
                    <a:pt x="8064" y="16957"/>
                  </a:cubicBezTo>
                  <a:cubicBezTo>
                    <a:pt x="8181" y="16957"/>
                    <a:pt x="8512" y="16733"/>
                    <a:pt x="8960" y="16733"/>
                  </a:cubicBezTo>
                  <a:close/>
                  <a:moveTo>
                    <a:pt x="8960" y="14269"/>
                  </a:moveTo>
                  <a:cubicBezTo>
                    <a:pt x="9749" y="14269"/>
                    <a:pt x="10421" y="14610"/>
                    <a:pt x="10977" y="15058"/>
                  </a:cubicBezTo>
                  <a:lnTo>
                    <a:pt x="10977" y="17074"/>
                  </a:lnTo>
                  <a:lnTo>
                    <a:pt x="10529" y="17074"/>
                  </a:lnTo>
                  <a:cubicBezTo>
                    <a:pt x="10421" y="16957"/>
                    <a:pt x="10421" y="16957"/>
                    <a:pt x="10421" y="16850"/>
                  </a:cubicBezTo>
                  <a:cubicBezTo>
                    <a:pt x="10081" y="16285"/>
                    <a:pt x="9633" y="15954"/>
                    <a:pt x="8960" y="15954"/>
                  </a:cubicBezTo>
                  <a:cubicBezTo>
                    <a:pt x="8288" y="15954"/>
                    <a:pt x="7616" y="16285"/>
                    <a:pt x="7392" y="16509"/>
                  </a:cubicBezTo>
                  <a:lnTo>
                    <a:pt x="7392" y="16626"/>
                  </a:lnTo>
                  <a:cubicBezTo>
                    <a:pt x="7305" y="16808"/>
                    <a:pt x="6994" y="16989"/>
                    <a:pt x="6698" y="16989"/>
                  </a:cubicBezTo>
                  <a:cubicBezTo>
                    <a:pt x="6629" y="16989"/>
                    <a:pt x="6561" y="16979"/>
                    <a:pt x="6496" y="16957"/>
                  </a:cubicBezTo>
                  <a:lnTo>
                    <a:pt x="6272" y="16957"/>
                  </a:lnTo>
                  <a:lnTo>
                    <a:pt x="5941" y="16626"/>
                  </a:lnTo>
                  <a:lnTo>
                    <a:pt x="5941" y="16402"/>
                  </a:lnTo>
                  <a:cubicBezTo>
                    <a:pt x="5824" y="16178"/>
                    <a:pt x="5824" y="15954"/>
                    <a:pt x="5941" y="15837"/>
                  </a:cubicBezTo>
                  <a:cubicBezTo>
                    <a:pt x="6389" y="14941"/>
                    <a:pt x="7733" y="14269"/>
                    <a:pt x="8960" y="14269"/>
                  </a:cubicBezTo>
                  <a:close/>
                  <a:moveTo>
                    <a:pt x="10977" y="17853"/>
                  </a:moveTo>
                  <a:lnTo>
                    <a:pt x="10977" y="19198"/>
                  </a:lnTo>
                  <a:lnTo>
                    <a:pt x="6272" y="19198"/>
                  </a:lnTo>
                  <a:cubicBezTo>
                    <a:pt x="6165" y="19198"/>
                    <a:pt x="6048" y="19090"/>
                    <a:pt x="6048" y="18974"/>
                  </a:cubicBezTo>
                  <a:lnTo>
                    <a:pt x="6048" y="18077"/>
                  </a:lnTo>
                  <a:lnTo>
                    <a:pt x="6048" y="17970"/>
                  </a:lnTo>
                  <a:cubicBezTo>
                    <a:pt x="6165" y="17853"/>
                    <a:pt x="6272" y="17853"/>
                    <a:pt x="6272" y="17853"/>
                  </a:cubicBezTo>
                  <a:close/>
                  <a:moveTo>
                    <a:pt x="24534" y="9458"/>
                  </a:moveTo>
                  <a:cubicBezTo>
                    <a:pt x="24865" y="9458"/>
                    <a:pt x="25089" y="9682"/>
                    <a:pt x="25089" y="10013"/>
                  </a:cubicBezTo>
                  <a:lnTo>
                    <a:pt x="25089" y="17074"/>
                  </a:lnTo>
                  <a:lnTo>
                    <a:pt x="24086" y="17074"/>
                  </a:lnTo>
                  <a:cubicBezTo>
                    <a:pt x="23862" y="17074"/>
                    <a:pt x="23745" y="17181"/>
                    <a:pt x="23745" y="17405"/>
                  </a:cubicBezTo>
                  <a:cubicBezTo>
                    <a:pt x="23745" y="17629"/>
                    <a:pt x="23862" y="17853"/>
                    <a:pt x="24086" y="17853"/>
                  </a:cubicBezTo>
                  <a:lnTo>
                    <a:pt x="25089" y="17853"/>
                  </a:lnTo>
                  <a:lnTo>
                    <a:pt x="25089" y="18974"/>
                  </a:lnTo>
                  <a:cubicBezTo>
                    <a:pt x="25089" y="19090"/>
                    <a:pt x="24982" y="19198"/>
                    <a:pt x="24865" y="19198"/>
                  </a:cubicBezTo>
                  <a:lnTo>
                    <a:pt x="11649" y="19198"/>
                  </a:lnTo>
                  <a:lnTo>
                    <a:pt x="11649" y="17853"/>
                  </a:lnTo>
                  <a:lnTo>
                    <a:pt x="22401" y="17853"/>
                  </a:lnTo>
                  <a:cubicBezTo>
                    <a:pt x="22518" y="17853"/>
                    <a:pt x="22742" y="17629"/>
                    <a:pt x="22742" y="17405"/>
                  </a:cubicBezTo>
                  <a:cubicBezTo>
                    <a:pt x="22742" y="17181"/>
                    <a:pt x="22518" y="17074"/>
                    <a:pt x="22401" y="17074"/>
                  </a:cubicBezTo>
                  <a:lnTo>
                    <a:pt x="11649" y="17074"/>
                  </a:lnTo>
                  <a:lnTo>
                    <a:pt x="11649" y="10013"/>
                  </a:lnTo>
                  <a:cubicBezTo>
                    <a:pt x="11649" y="9682"/>
                    <a:pt x="11989" y="9458"/>
                    <a:pt x="12321" y="9458"/>
                  </a:cubicBezTo>
                  <a:close/>
                  <a:moveTo>
                    <a:pt x="1120" y="15165"/>
                  </a:moveTo>
                  <a:cubicBezTo>
                    <a:pt x="1237" y="15165"/>
                    <a:pt x="1237" y="15165"/>
                    <a:pt x="1344" y="15282"/>
                  </a:cubicBezTo>
                  <a:cubicBezTo>
                    <a:pt x="2581" y="15954"/>
                    <a:pt x="2805" y="17074"/>
                    <a:pt x="3029" y="18077"/>
                  </a:cubicBezTo>
                  <a:cubicBezTo>
                    <a:pt x="3253" y="18974"/>
                    <a:pt x="3477" y="19646"/>
                    <a:pt x="4149" y="20094"/>
                  </a:cubicBezTo>
                  <a:cubicBezTo>
                    <a:pt x="4400" y="20219"/>
                    <a:pt x="4721" y="20381"/>
                    <a:pt x="5113" y="20381"/>
                  </a:cubicBezTo>
                  <a:cubicBezTo>
                    <a:pt x="5420" y="20381"/>
                    <a:pt x="5771" y="20281"/>
                    <a:pt x="6165" y="19986"/>
                  </a:cubicBezTo>
                  <a:lnTo>
                    <a:pt x="6389" y="19986"/>
                  </a:lnTo>
                  <a:lnTo>
                    <a:pt x="6837" y="20434"/>
                  </a:lnTo>
                  <a:cubicBezTo>
                    <a:pt x="6720" y="20434"/>
                    <a:pt x="6613" y="20542"/>
                    <a:pt x="6613" y="20542"/>
                  </a:cubicBezTo>
                  <a:cubicBezTo>
                    <a:pt x="6048" y="20990"/>
                    <a:pt x="5493" y="21106"/>
                    <a:pt x="5045" y="21106"/>
                  </a:cubicBezTo>
                  <a:cubicBezTo>
                    <a:pt x="4597" y="21106"/>
                    <a:pt x="4149" y="20990"/>
                    <a:pt x="3808" y="20766"/>
                  </a:cubicBezTo>
                  <a:cubicBezTo>
                    <a:pt x="2805" y="20210"/>
                    <a:pt x="2581" y="19198"/>
                    <a:pt x="2357" y="18194"/>
                  </a:cubicBezTo>
                  <a:cubicBezTo>
                    <a:pt x="2133" y="17298"/>
                    <a:pt x="1909" y="16402"/>
                    <a:pt x="1013" y="15954"/>
                  </a:cubicBezTo>
                  <a:cubicBezTo>
                    <a:pt x="896" y="15837"/>
                    <a:pt x="896" y="15730"/>
                    <a:pt x="789" y="15730"/>
                  </a:cubicBezTo>
                  <a:cubicBezTo>
                    <a:pt x="789" y="15613"/>
                    <a:pt x="789" y="15506"/>
                    <a:pt x="896" y="15389"/>
                  </a:cubicBezTo>
                  <a:cubicBezTo>
                    <a:pt x="896" y="15282"/>
                    <a:pt x="1013" y="15282"/>
                    <a:pt x="1120" y="15165"/>
                  </a:cubicBezTo>
                  <a:close/>
                  <a:moveTo>
                    <a:pt x="15797" y="19986"/>
                  </a:moveTo>
                  <a:cubicBezTo>
                    <a:pt x="16021" y="20094"/>
                    <a:pt x="16129" y="20434"/>
                    <a:pt x="16129" y="20658"/>
                  </a:cubicBezTo>
                  <a:cubicBezTo>
                    <a:pt x="16129" y="21106"/>
                    <a:pt x="15797" y="21554"/>
                    <a:pt x="15349" y="21554"/>
                  </a:cubicBezTo>
                  <a:lnTo>
                    <a:pt x="11201" y="21554"/>
                  </a:lnTo>
                  <a:cubicBezTo>
                    <a:pt x="9857" y="21554"/>
                    <a:pt x="8629" y="20990"/>
                    <a:pt x="7616" y="20210"/>
                  </a:cubicBezTo>
                  <a:lnTo>
                    <a:pt x="7616" y="20094"/>
                  </a:lnTo>
                  <a:cubicBezTo>
                    <a:pt x="7509" y="20094"/>
                    <a:pt x="7509" y="19986"/>
                    <a:pt x="7392" y="19986"/>
                  </a:cubicBezTo>
                  <a:close/>
                  <a:moveTo>
                    <a:pt x="19713" y="19986"/>
                  </a:moveTo>
                  <a:cubicBezTo>
                    <a:pt x="20054" y="20094"/>
                    <a:pt x="20161" y="20434"/>
                    <a:pt x="20161" y="20658"/>
                  </a:cubicBezTo>
                  <a:cubicBezTo>
                    <a:pt x="20161" y="21106"/>
                    <a:pt x="19830" y="21554"/>
                    <a:pt x="19382" y="21554"/>
                  </a:cubicBezTo>
                  <a:lnTo>
                    <a:pt x="16693" y="21554"/>
                  </a:lnTo>
                  <a:cubicBezTo>
                    <a:pt x="16801" y="21214"/>
                    <a:pt x="16917" y="20990"/>
                    <a:pt x="16917" y="20658"/>
                  </a:cubicBezTo>
                  <a:cubicBezTo>
                    <a:pt x="16917" y="20434"/>
                    <a:pt x="16801" y="20210"/>
                    <a:pt x="16801" y="19986"/>
                  </a:cubicBezTo>
                  <a:close/>
                  <a:moveTo>
                    <a:pt x="3242" y="0"/>
                  </a:moveTo>
                  <a:cubicBezTo>
                    <a:pt x="2984" y="0"/>
                    <a:pt x="2724" y="17"/>
                    <a:pt x="2464" y="49"/>
                  </a:cubicBezTo>
                  <a:cubicBezTo>
                    <a:pt x="1909" y="157"/>
                    <a:pt x="1344" y="497"/>
                    <a:pt x="1237" y="1169"/>
                  </a:cubicBezTo>
                  <a:cubicBezTo>
                    <a:pt x="672" y="2961"/>
                    <a:pt x="896" y="4861"/>
                    <a:pt x="2016" y="6429"/>
                  </a:cubicBezTo>
                  <a:cubicBezTo>
                    <a:pt x="1568" y="7217"/>
                    <a:pt x="1344" y="8221"/>
                    <a:pt x="1344" y="9117"/>
                  </a:cubicBezTo>
                  <a:cubicBezTo>
                    <a:pt x="1344" y="11026"/>
                    <a:pt x="2133" y="12594"/>
                    <a:pt x="3584" y="13714"/>
                  </a:cubicBezTo>
                  <a:cubicBezTo>
                    <a:pt x="3701" y="13714"/>
                    <a:pt x="3808" y="13821"/>
                    <a:pt x="3808" y="13821"/>
                  </a:cubicBezTo>
                  <a:cubicBezTo>
                    <a:pt x="3925" y="13821"/>
                    <a:pt x="4032" y="13714"/>
                    <a:pt x="4149" y="13597"/>
                  </a:cubicBezTo>
                  <a:cubicBezTo>
                    <a:pt x="4256" y="13490"/>
                    <a:pt x="4256" y="13266"/>
                    <a:pt x="4032" y="13149"/>
                  </a:cubicBezTo>
                  <a:cubicBezTo>
                    <a:pt x="2805" y="12146"/>
                    <a:pt x="2133" y="10802"/>
                    <a:pt x="2133" y="9117"/>
                  </a:cubicBezTo>
                  <a:cubicBezTo>
                    <a:pt x="2133" y="5085"/>
                    <a:pt x="6272" y="1725"/>
                    <a:pt x="11201" y="1725"/>
                  </a:cubicBezTo>
                  <a:cubicBezTo>
                    <a:pt x="12545" y="1725"/>
                    <a:pt x="13889" y="1949"/>
                    <a:pt x="15009" y="2397"/>
                  </a:cubicBezTo>
                  <a:lnTo>
                    <a:pt x="15125" y="2397"/>
                  </a:lnTo>
                  <a:cubicBezTo>
                    <a:pt x="15797" y="2737"/>
                    <a:pt x="16577" y="3069"/>
                    <a:pt x="17141" y="3517"/>
                  </a:cubicBezTo>
                  <a:cubicBezTo>
                    <a:pt x="17365" y="3633"/>
                    <a:pt x="17473" y="3741"/>
                    <a:pt x="17589" y="3857"/>
                  </a:cubicBezTo>
                  <a:cubicBezTo>
                    <a:pt x="18593" y="4637"/>
                    <a:pt x="19265" y="5533"/>
                    <a:pt x="19713" y="6429"/>
                  </a:cubicBezTo>
                  <a:lnTo>
                    <a:pt x="19713" y="6545"/>
                  </a:lnTo>
                  <a:cubicBezTo>
                    <a:pt x="20054" y="7217"/>
                    <a:pt x="20278" y="7997"/>
                    <a:pt x="20278" y="8669"/>
                  </a:cubicBezTo>
                  <a:lnTo>
                    <a:pt x="12661" y="8669"/>
                  </a:lnTo>
                  <a:cubicBezTo>
                    <a:pt x="12769" y="8669"/>
                    <a:pt x="12993" y="8445"/>
                    <a:pt x="13109" y="8337"/>
                  </a:cubicBezTo>
                  <a:cubicBezTo>
                    <a:pt x="13217" y="8113"/>
                    <a:pt x="13217" y="7889"/>
                    <a:pt x="13109" y="7773"/>
                  </a:cubicBezTo>
                  <a:cubicBezTo>
                    <a:pt x="12997" y="7719"/>
                    <a:pt x="12885" y="7692"/>
                    <a:pt x="12787" y="7692"/>
                  </a:cubicBezTo>
                  <a:cubicBezTo>
                    <a:pt x="12688" y="7692"/>
                    <a:pt x="12603" y="7719"/>
                    <a:pt x="12545" y="7773"/>
                  </a:cubicBezTo>
                  <a:cubicBezTo>
                    <a:pt x="12437" y="7997"/>
                    <a:pt x="12097" y="8113"/>
                    <a:pt x="11873" y="8113"/>
                  </a:cubicBezTo>
                  <a:cubicBezTo>
                    <a:pt x="11649" y="8113"/>
                    <a:pt x="11425" y="7997"/>
                    <a:pt x="11201" y="7773"/>
                  </a:cubicBezTo>
                  <a:cubicBezTo>
                    <a:pt x="11147" y="7719"/>
                    <a:pt x="11064" y="7692"/>
                    <a:pt x="10967" y="7692"/>
                  </a:cubicBezTo>
                  <a:cubicBezTo>
                    <a:pt x="10869" y="7692"/>
                    <a:pt x="10757" y="7719"/>
                    <a:pt x="10645" y="7773"/>
                  </a:cubicBezTo>
                  <a:cubicBezTo>
                    <a:pt x="10529" y="7889"/>
                    <a:pt x="10529" y="8113"/>
                    <a:pt x="10645" y="8337"/>
                  </a:cubicBezTo>
                  <a:cubicBezTo>
                    <a:pt x="10869" y="8669"/>
                    <a:pt x="11317" y="8785"/>
                    <a:pt x="11649" y="8893"/>
                  </a:cubicBezTo>
                  <a:cubicBezTo>
                    <a:pt x="11201" y="9117"/>
                    <a:pt x="10977" y="9565"/>
                    <a:pt x="10977" y="10013"/>
                  </a:cubicBezTo>
                  <a:lnTo>
                    <a:pt x="10977" y="14045"/>
                  </a:lnTo>
                  <a:cubicBezTo>
                    <a:pt x="10305" y="13714"/>
                    <a:pt x="9633" y="13597"/>
                    <a:pt x="8960" y="13597"/>
                  </a:cubicBezTo>
                  <a:cubicBezTo>
                    <a:pt x="8064" y="13597"/>
                    <a:pt x="7168" y="13821"/>
                    <a:pt x="6389" y="14269"/>
                  </a:cubicBezTo>
                  <a:cubicBezTo>
                    <a:pt x="6048" y="14162"/>
                    <a:pt x="5824" y="14045"/>
                    <a:pt x="5493" y="13938"/>
                  </a:cubicBezTo>
                  <a:cubicBezTo>
                    <a:pt x="5376" y="13938"/>
                    <a:pt x="5152" y="13938"/>
                    <a:pt x="5045" y="14162"/>
                  </a:cubicBezTo>
                  <a:cubicBezTo>
                    <a:pt x="4928" y="14386"/>
                    <a:pt x="5045" y="14610"/>
                    <a:pt x="5269" y="14610"/>
                  </a:cubicBezTo>
                  <a:cubicBezTo>
                    <a:pt x="5376" y="14717"/>
                    <a:pt x="5600" y="14834"/>
                    <a:pt x="5717" y="14834"/>
                  </a:cubicBezTo>
                  <a:cubicBezTo>
                    <a:pt x="5600" y="15058"/>
                    <a:pt x="5376" y="15165"/>
                    <a:pt x="5269" y="15389"/>
                  </a:cubicBezTo>
                  <a:cubicBezTo>
                    <a:pt x="5152" y="15730"/>
                    <a:pt x="5045" y="16178"/>
                    <a:pt x="5152" y="16626"/>
                  </a:cubicBezTo>
                  <a:cubicBezTo>
                    <a:pt x="5152" y="16733"/>
                    <a:pt x="5269" y="16850"/>
                    <a:pt x="5269" y="16957"/>
                  </a:cubicBezTo>
                  <a:cubicBezTo>
                    <a:pt x="5269" y="17181"/>
                    <a:pt x="5376" y="17405"/>
                    <a:pt x="5376" y="17629"/>
                  </a:cubicBezTo>
                  <a:cubicBezTo>
                    <a:pt x="5376" y="17746"/>
                    <a:pt x="5269" y="17970"/>
                    <a:pt x="5269" y="18077"/>
                  </a:cubicBezTo>
                  <a:lnTo>
                    <a:pt x="5269" y="18974"/>
                  </a:lnTo>
                  <a:cubicBezTo>
                    <a:pt x="5269" y="19198"/>
                    <a:pt x="5376" y="19314"/>
                    <a:pt x="5493" y="19538"/>
                  </a:cubicBezTo>
                  <a:cubicBezTo>
                    <a:pt x="5305" y="19632"/>
                    <a:pt x="5157" y="19666"/>
                    <a:pt x="5031" y="19666"/>
                  </a:cubicBezTo>
                  <a:cubicBezTo>
                    <a:pt x="4857" y="19666"/>
                    <a:pt x="4727" y="19600"/>
                    <a:pt x="4597" y="19538"/>
                  </a:cubicBezTo>
                  <a:cubicBezTo>
                    <a:pt x="4149" y="19198"/>
                    <a:pt x="4032" y="18749"/>
                    <a:pt x="3808" y="17853"/>
                  </a:cubicBezTo>
                  <a:cubicBezTo>
                    <a:pt x="3584" y="16850"/>
                    <a:pt x="3253" y="15389"/>
                    <a:pt x="1685" y="14610"/>
                  </a:cubicBezTo>
                  <a:cubicBezTo>
                    <a:pt x="1526" y="14527"/>
                    <a:pt x="1308" y="14449"/>
                    <a:pt x="1115" y="14449"/>
                  </a:cubicBezTo>
                  <a:cubicBezTo>
                    <a:pt x="1036" y="14449"/>
                    <a:pt x="961" y="14462"/>
                    <a:pt x="896" y="14493"/>
                  </a:cubicBezTo>
                  <a:cubicBezTo>
                    <a:pt x="565" y="14610"/>
                    <a:pt x="341" y="14717"/>
                    <a:pt x="224" y="15058"/>
                  </a:cubicBezTo>
                  <a:cubicBezTo>
                    <a:pt x="0" y="15282"/>
                    <a:pt x="0" y="15613"/>
                    <a:pt x="116" y="15837"/>
                  </a:cubicBezTo>
                  <a:cubicBezTo>
                    <a:pt x="224" y="16178"/>
                    <a:pt x="341" y="16402"/>
                    <a:pt x="672" y="16626"/>
                  </a:cubicBezTo>
                  <a:cubicBezTo>
                    <a:pt x="1237" y="16850"/>
                    <a:pt x="1344" y="17298"/>
                    <a:pt x="1568" y="18418"/>
                  </a:cubicBezTo>
                  <a:cubicBezTo>
                    <a:pt x="1792" y="19422"/>
                    <a:pt x="2133" y="20658"/>
                    <a:pt x="3360" y="21438"/>
                  </a:cubicBezTo>
                  <a:cubicBezTo>
                    <a:pt x="3925" y="21778"/>
                    <a:pt x="4480" y="21886"/>
                    <a:pt x="5045" y="21886"/>
                  </a:cubicBezTo>
                  <a:cubicBezTo>
                    <a:pt x="5717" y="21886"/>
                    <a:pt x="6389" y="21662"/>
                    <a:pt x="7061" y="21214"/>
                  </a:cubicBezTo>
                  <a:lnTo>
                    <a:pt x="7392" y="20882"/>
                  </a:lnTo>
                  <a:cubicBezTo>
                    <a:pt x="8405" y="21778"/>
                    <a:pt x="9749" y="22226"/>
                    <a:pt x="11201" y="22226"/>
                  </a:cubicBezTo>
                  <a:lnTo>
                    <a:pt x="19382" y="22226"/>
                  </a:lnTo>
                  <a:cubicBezTo>
                    <a:pt x="20161" y="22226"/>
                    <a:pt x="20950" y="21554"/>
                    <a:pt x="20950" y="20658"/>
                  </a:cubicBezTo>
                  <a:cubicBezTo>
                    <a:pt x="20950" y="20434"/>
                    <a:pt x="20833" y="20210"/>
                    <a:pt x="20726" y="19986"/>
                  </a:cubicBezTo>
                  <a:lnTo>
                    <a:pt x="24865" y="19986"/>
                  </a:lnTo>
                  <a:cubicBezTo>
                    <a:pt x="25430" y="19986"/>
                    <a:pt x="25878" y="19538"/>
                    <a:pt x="25878" y="18974"/>
                  </a:cubicBezTo>
                  <a:lnTo>
                    <a:pt x="25878" y="10013"/>
                  </a:lnTo>
                  <a:cubicBezTo>
                    <a:pt x="25878" y="9341"/>
                    <a:pt x="25313" y="8669"/>
                    <a:pt x="24534" y="8669"/>
                  </a:cubicBezTo>
                  <a:lnTo>
                    <a:pt x="21057" y="8669"/>
                  </a:lnTo>
                  <a:cubicBezTo>
                    <a:pt x="20950" y="7889"/>
                    <a:pt x="20833" y="7101"/>
                    <a:pt x="20502" y="6429"/>
                  </a:cubicBezTo>
                  <a:cubicBezTo>
                    <a:pt x="21505" y="4861"/>
                    <a:pt x="21846" y="2961"/>
                    <a:pt x="21281" y="1169"/>
                  </a:cubicBezTo>
                  <a:cubicBezTo>
                    <a:pt x="21057" y="497"/>
                    <a:pt x="20609" y="157"/>
                    <a:pt x="20054" y="49"/>
                  </a:cubicBezTo>
                  <a:cubicBezTo>
                    <a:pt x="19777" y="17"/>
                    <a:pt x="19505" y="0"/>
                    <a:pt x="19238" y="0"/>
                  </a:cubicBezTo>
                  <a:cubicBezTo>
                    <a:pt x="17666" y="0"/>
                    <a:pt x="16274" y="560"/>
                    <a:pt x="15125" y="1617"/>
                  </a:cubicBezTo>
                  <a:cubicBezTo>
                    <a:pt x="13889" y="1169"/>
                    <a:pt x="12545" y="945"/>
                    <a:pt x="11201" y="945"/>
                  </a:cubicBezTo>
                  <a:cubicBezTo>
                    <a:pt x="9857" y="945"/>
                    <a:pt x="8512" y="1169"/>
                    <a:pt x="7392" y="1617"/>
                  </a:cubicBezTo>
                  <a:cubicBezTo>
                    <a:pt x="6243" y="560"/>
                    <a:pt x="4767" y="0"/>
                    <a:pt x="3242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1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sp>
        <p:nvSpPr>
          <p:cNvPr id="33" name="Google Shape;443;p33">
            <a:extLst>
              <a:ext uri="{FF2B5EF4-FFF2-40B4-BE49-F238E27FC236}">
                <a16:creationId xmlns:a16="http://schemas.microsoft.com/office/drawing/2014/main" id="{0E9A7D56-B8DC-477C-BB7B-718569C11A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834" y="1053988"/>
            <a:ext cx="3280050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ປະເພດຂອງ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</a:t>
            </a:r>
          </a:p>
        </p:txBody>
      </p:sp>
      <p:sp>
        <p:nvSpPr>
          <p:cNvPr id="37" name="Google Shape;443;p33">
            <a:extLst>
              <a:ext uri="{FF2B5EF4-FFF2-40B4-BE49-F238E27FC236}">
                <a16:creationId xmlns:a16="http://schemas.microsoft.com/office/drawing/2014/main" id="{7F5F8B29-588E-45A8-A0EE-642B58540E53}"/>
              </a:ext>
            </a:extLst>
          </p:cNvPr>
          <p:cNvSpPr txBox="1">
            <a:spLocks/>
          </p:cNvSpPr>
          <p:nvPr/>
        </p:nvSpPr>
        <p:spPr>
          <a:xfrm>
            <a:off x="447434" y="1427226"/>
            <a:ext cx="9992192" cy="174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457200" algn="l">
              <a:spcAft>
                <a:spcPts val="800"/>
              </a:spcAft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sp>
        <p:nvSpPr>
          <p:cNvPr id="36" name="Google Shape;443;p33">
            <a:extLst>
              <a:ext uri="{FF2B5EF4-FFF2-40B4-BE49-F238E27FC236}">
                <a16:creationId xmlns:a16="http://schemas.microsoft.com/office/drawing/2014/main" id="{9B7CAB11-F880-4DA3-BDDC-84348430A553}"/>
              </a:ext>
            </a:extLst>
          </p:cNvPr>
          <p:cNvSpPr txBox="1">
            <a:spLocks/>
          </p:cNvSpPr>
          <p:nvPr/>
        </p:nvSpPr>
        <p:spPr>
          <a:xfrm>
            <a:off x="384714" y="1452772"/>
            <a:ext cx="4493286" cy="426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800100" indent="-342900" algn="l">
              <a:lnSpc>
                <a:spcPct val="107000"/>
              </a:lnSpc>
              <a:spcAft>
                <a:spcPts val="800"/>
              </a:spcAft>
              <a:buClrTx/>
              <a:buSzPct val="110000"/>
              <a:buFont typeface="+mj-lt"/>
              <a:buAutoNum type="arabicPeriod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Directed Graph</a:t>
            </a:r>
          </a:p>
          <a:p>
            <a:pPr marL="457200" algn="l">
              <a:lnSpc>
                <a:spcPct val="107000"/>
              </a:lnSpc>
              <a:spcAft>
                <a:spcPts val="800"/>
              </a:spcAft>
              <a:buClrTx/>
              <a:buSzPct val="110000"/>
            </a:pPr>
            <a:b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</a:b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7924EA-9925-427D-AEB2-DA1BE4D7E7C6}"/>
              </a:ext>
            </a:extLst>
          </p:cNvPr>
          <p:cNvCxnSpPr/>
          <p:nvPr/>
        </p:nvCxnSpPr>
        <p:spPr>
          <a:xfrm>
            <a:off x="3063600" y="1684800"/>
            <a:ext cx="90720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Google Shape;443;p33">
            <a:extLst>
              <a:ext uri="{FF2B5EF4-FFF2-40B4-BE49-F238E27FC236}">
                <a16:creationId xmlns:a16="http://schemas.microsoft.com/office/drawing/2014/main" id="{DA15FC9F-1F86-4A42-8884-21D4E0CDA952}"/>
              </a:ext>
            </a:extLst>
          </p:cNvPr>
          <p:cNvSpPr txBox="1">
            <a:spLocks/>
          </p:cNvSpPr>
          <p:nvPr/>
        </p:nvSpPr>
        <p:spPr>
          <a:xfrm>
            <a:off x="905808" y="1821960"/>
            <a:ext cx="7695766" cy="89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spcAft>
                <a:spcPts val="800"/>
              </a:spcAft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ແມ່ນ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Graph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ທີ່ເສັ້ນເຊື່ອມຕໍ່ມີລູກສອນກຳກັບທິດທາງເຊັ່ນ: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edge (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A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B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)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ແມ່ນມີເສັ້ນເຊື່ອມ</a:t>
            </a:r>
          </a:p>
          <a:p>
            <a:pPr algn="l">
              <a:spcAft>
                <a:spcPts val="800"/>
              </a:spcAft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ທີ່ມີທິດທາງຈາກ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node A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ຫາ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node B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ເທົ່ານັ້ນ.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pic>
        <p:nvPicPr>
          <p:cNvPr id="3074" name="Picture 2" descr="GitHub - HQarroum/directed-graph: An implementation of a directed graph in  Javascript.">
            <a:extLst>
              <a:ext uri="{FF2B5EF4-FFF2-40B4-BE49-F238E27FC236}">
                <a16:creationId xmlns:a16="http://schemas.microsoft.com/office/drawing/2014/main" id="{7C2CF891-22C8-424F-BDEE-D9327A785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37" y="2886300"/>
            <a:ext cx="2092725" cy="130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5332;p64">
            <a:extLst>
              <a:ext uri="{FF2B5EF4-FFF2-40B4-BE49-F238E27FC236}">
                <a16:creationId xmlns:a16="http://schemas.microsoft.com/office/drawing/2014/main" id="{65A24E2D-DD49-4669-9042-BF7C13C6FC4F}"/>
              </a:ext>
            </a:extLst>
          </p:cNvPr>
          <p:cNvGrpSpPr/>
          <p:nvPr/>
        </p:nvGrpSpPr>
        <p:grpSpPr>
          <a:xfrm>
            <a:off x="555250" y="499730"/>
            <a:ext cx="423950" cy="385870"/>
            <a:chOff x="3794578" y="1320608"/>
            <a:chExt cx="613115" cy="526613"/>
          </a:xfrm>
        </p:grpSpPr>
        <p:sp>
          <p:nvSpPr>
            <p:cNvPr id="76" name="Google Shape;5333;p64">
              <a:extLst>
                <a:ext uri="{FF2B5EF4-FFF2-40B4-BE49-F238E27FC236}">
                  <a16:creationId xmlns:a16="http://schemas.microsoft.com/office/drawing/2014/main" id="{F4442459-356A-47B0-9E05-24D4FF0C645C}"/>
                </a:ext>
              </a:extLst>
            </p:cNvPr>
            <p:cNvSpPr/>
            <p:nvPr/>
          </p:nvSpPr>
          <p:spPr>
            <a:xfrm>
              <a:off x="4126396" y="1780748"/>
              <a:ext cx="153930" cy="58402"/>
            </a:xfrm>
            <a:custGeom>
              <a:avLst/>
              <a:gdLst/>
              <a:ahLst/>
              <a:cxnLst/>
              <a:rect l="l" t="t" r="r" b="b"/>
              <a:pathLst>
                <a:path w="6497" h="2465" extrusionOk="0">
                  <a:moveTo>
                    <a:pt x="1228" y="1"/>
                  </a:moveTo>
                  <a:cubicBezTo>
                    <a:pt x="556" y="1"/>
                    <a:pt x="0" y="565"/>
                    <a:pt x="0" y="1237"/>
                  </a:cubicBezTo>
                  <a:cubicBezTo>
                    <a:pt x="0" y="1909"/>
                    <a:pt x="556" y="2465"/>
                    <a:pt x="1228" y="2465"/>
                  </a:cubicBezTo>
                  <a:lnTo>
                    <a:pt x="5377" y="2465"/>
                  </a:lnTo>
                  <a:cubicBezTo>
                    <a:pt x="5932" y="2465"/>
                    <a:pt x="6497" y="1909"/>
                    <a:pt x="6497" y="1237"/>
                  </a:cubicBezTo>
                  <a:cubicBezTo>
                    <a:pt x="6497" y="565"/>
                    <a:pt x="5932" y="1"/>
                    <a:pt x="537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334;p64">
              <a:extLst>
                <a:ext uri="{FF2B5EF4-FFF2-40B4-BE49-F238E27FC236}">
                  <a16:creationId xmlns:a16="http://schemas.microsoft.com/office/drawing/2014/main" id="{B7C90F09-0C2A-40EC-9960-4787493668FB}"/>
                </a:ext>
              </a:extLst>
            </p:cNvPr>
            <p:cNvSpPr/>
            <p:nvPr/>
          </p:nvSpPr>
          <p:spPr>
            <a:xfrm>
              <a:off x="4158240" y="1786055"/>
              <a:ext cx="122087" cy="53095"/>
            </a:xfrm>
            <a:custGeom>
              <a:avLst/>
              <a:gdLst/>
              <a:ahLst/>
              <a:cxnLst/>
              <a:rect l="l" t="t" r="r" b="b"/>
              <a:pathLst>
                <a:path w="5153" h="2241" extrusionOk="0">
                  <a:moveTo>
                    <a:pt x="556" y="1"/>
                  </a:moveTo>
                  <a:cubicBezTo>
                    <a:pt x="896" y="117"/>
                    <a:pt x="1228" y="565"/>
                    <a:pt x="1228" y="1013"/>
                  </a:cubicBezTo>
                  <a:cubicBezTo>
                    <a:pt x="1228" y="1685"/>
                    <a:pt x="672" y="2241"/>
                    <a:pt x="0" y="2241"/>
                  </a:cubicBezTo>
                  <a:lnTo>
                    <a:pt x="4033" y="2241"/>
                  </a:lnTo>
                  <a:cubicBezTo>
                    <a:pt x="4588" y="2241"/>
                    <a:pt x="5153" y="1685"/>
                    <a:pt x="5153" y="1013"/>
                  </a:cubicBezTo>
                  <a:cubicBezTo>
                    <a:pt x="5153" y="565"/>
                    <a:pt x="4929" y="117"/>
                    <a:pt x="448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335;p64">
              <a:extLst>
                <a:ext uri="{FF2B5EF4-FFF2-40B4-BE49-F238E27FC236}">
                  <a16:creationId xmlns:a16="http://schemas.microsoft.com/office/drawing/2014/main" id="{0F6518AD-2842-4FF7-B2D5-99134AB7FCDB}"/>
                </a:ext>
              </a:extLst>
            </p:cNvPr>
            <p:cNvSpPr/>
            <p:nvPr/>
          </p:nvSpPr>
          <p:spPr>
            <a:xfrm>
              <a:off x="3802633" y="1671855"/>
              <a:ext cx="212308" cy="159451"/>
            </a:xfrm>
            <a:custGeom>
              <a:avLst/>
              <a:gdLst/>
              <a:ahLst/>
              <a:cxnLst/>
              <a:rect l="l" t="t" r="r" b="b"/>
              <a:pathLst>
                <a:path w="8961" h="6730" extrusionOk="0">
                  <a:moveTo>
                    <a:pt x="850" y="1"/>
                  </a:moveTo>
                  <a:cubicBezTo>
                    <a:pt x="609" y="1"/>
                    <a:pt x="370" y="125"/>
                    <a:pt x="225" y="340"/>
                  </a:cubicBezTo>
                  <a:cubicBezTo>
                    <a:pt x="1" y="788"/>
                    <a:pt x="108" y="1236"/>
                    <a:pt x="449" y="1460"/>
                  </a:cubicBezTo>
                  <a:cubicBezTo>
                    <a:pt x="1228" y="1801"/>
                    <a:pt x="1345" y="2473"/>
                    <a:pt x="1676" y="3476"/>
                  </a:cubicBezTo>
                  <a:cubicBezTo>
                    <a:pt x="1900" y="4489"/>
                    <a:pt x="2124" y="5609"/>
                    <a:pt x="3244" y="6281"/>
                  </a:cubicBezTo>
                  <a:cubicBezTo>
                    <a:pt x="3585" y="6505"/>
                    <a:pt x="4140" y="6729"/>
                    <a:pt x="4705" y="6729"/>
                  </a:cubicBezTo>
                  <a:cubicBezTo>
                    <a:pt x="5153" y="6729"/>
                    <a:pt x="5825" y="6505"/>
                    <a:pt x="6497" y="6057"/>
                  </a:cubicBezTo>
                  <a:cubicBezTo>
                    <a:pt x="7276" y="5493"/>
                    <a:pt x="7948" y="4597"/>
                    <a:pt x="8513" y="3924"/>
                  </a:cubicBezTo>
                  <a:lnTo>
                    <a:pt x="8737" y="3700"/>
                  </a:lnTo>
                  <a:cubicBezTo>
                    <a:pt x="8961" y="3369"/>
                    <a:pt x="8961" y="2921"/>
                    <a:pt x="8620" y="2697"/>
                  </a:cubicBezTo>
                  <a:cubicBezTo>
                    <a:pt x="8482" y="2554"/>
                    <a:pt x="8322" y="2492"/>
                    <a:pt x="8167" y="2492"/>
                  </a:cubicBezTo>
                  <a:cubicBezTo>
                    <a:pt x="7953" y="2492"/>
                    <a:pt x="7747" y="2612"/>
                    <a:pt x="7617" y="2804"/>
                  </a:cubicBezTo>
                  <a:cubicBezTo>
                    <a:pt x="7500" y="2804"/>
                    <a:pt x="7500" y="2921"/>
                    <a:pt x="7393" y="3028"/>
                  </a:cubicBezTo>
                  <a:cubicBezTo>
                    <a:pt x="6828" y="3593"/>
                    <a:pt x="6273" y="4373"/>
                    <a:pt x="5601" y="4821"/>
                  </a:cubicBezTo>
                  <a:cubicBezTo>
                    <a:pt x="5233" y="5084"/>
                    <a:pt x="4939" y="5176"/>
                    <a:pt x="4696" y="5176"/>
                  </a:cubicBezTo>
                  <a:cubicBezTo>
                    <a:pt x="4419" y="5176"/>
                    <a:pt x="4209" y="5056"/>
                    <a:pt x="4033" y="4937"/>
                  </a:cubicBezTo>
                  <a:cubicBezTo>
                    <a:pt x="3468" y="4597"/>
                    <a:pt x="3361" y="4041"/>
                    <a:pt x="3137" y="3145"/>
                  </a:cubicBezTo>
                  <a:cubicBezTo>
                    <a:pt x="2796" y="2132"/>
                    <a:pt x="2572" y="905"/>
                    <a:pt x="1228" y="116"/>
                  </a:cubicBezTo>
                  <a:cubicBezTo>
                    <a:pt x="1111" y="38"/>
                    <a:pt x="980" y="1"/>
                    <a:pt x="85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36;p64">
              <a:extLst>
                <a:ext uri="{FF2B5EF4-FFF2-40B4-BE49-F238E27FC236}">
                  <a16:creationId xmlns:a16="http://schemas.microsoft.com/office/drawing/2014/main" id="{0B57C809-D813-41DB-9031-9B0D3B259671}"/>
                </a:ext>
              </a:extLst>
            </p:cNvPr>
            <p:cNvSpPr/>
            <p:nvPr/>
          </p:nvSpPr>
          <p:spPr>
            <a:xfrm>
              <a:off x="3927258" y="1788827"/>
              <a:ext cx="42481" cy="29094"/>
            </a:xfrm>
            <a:custGeom>
              <a:avLst/>
              <a:gdLst/>
              <a:ahLst/>
              <a:cxnLst/>
              <a:rect l="l" t="t" r="r" b="b"/>
              <a:pathLst>
                <a:path w="1793" h="1228" extrusionOk="0">
                  <a:moveTo>
                    <a:pt x="1792" y="672"/>
                  </a:moveTo>
                  <a:cubicBezTo>
                    <a:pt x="1568" y="780"/>
                    <a:pt x="1461" y="1004"/>
                    <a:pt x="1237" y="1120"/>
                  </a:cubicBezTo>
                  <a:cubicBezTo>
                    <a:pt x="1120" y="1120"/>
                    <a:pt x="1120" y="1120"/>
                    <a:pt x="1120" y="1228"/>
                  </a:cubicBezTo>
                  <a:cubicBezTo>
                    <a:pt x="1120" y="1120"/>
                    <a:pt x="1120" y="1120"/>
                    <a:pt x="1237" y="1120"/>
                  </a:cubicBezTo>
                  <a:cubicBezTo>
                    <a:pt x="1461" y="1004"/>
                    <a:pt x="1568" y="780"/>
                    <a:pt x="1792" y="672"/>
                  </a:cubicBezTo>
                  <a:lnTo>
                    <a:pt x="1792" y="672"/>
                  </a:lnTo>
                  <a:close/>
                  <a:moveTo>
                    <a:pt x="224" y="0"/>
                  </a:moveTo>
                  <a:cubicBezTo>
                    <a:pt x="117" y="0"/>
                    <a:pt x="117" y="108"/>
                    <a:pt x="0" y="108"/>
                  </a:cubicBezTo>
                  <a:lnTo>
                    <a:pt x="0" y="108"/>
                  </a:lnTo>
                  <a:cubicBezTo>
                    <a:pt x="117" y="108"/>
                    <a:pt x="117" y="0"/>
                    <a:pt x="224" y="0"/>
                  </a:cubicBezTo>
                  <a:close/>
                </a:path>
              </a:pathLst>
            </a:custGeom>
            <a:solidFill>
              <a:srgbClr val="FFFC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37;p64">
              <a:extLst>
                <a:ext uri="{FF2B5EF4-FFF2-40B4-BE49-F238E27FC236}">
                  <a16:creationId xmlns:a16="http://schemas.microsoft.com/office/drawing/2014/main" id="{266FFD65-DEDD-4318-90B6-7F7B2965388C}"/>
                </a:ext>
              </a:extLst>
            </p:cNvPr>
            <p:cNvSpPr/>
            <p:nvPr/>
          </p:nvSpPr>
          <p:spPr>
            <a:xfrm>
              <a:off x="3927258" y="1783520"/>
              <a:ext cx="42481" cy="34402"/>
            </a:xfrm>
            <a:custGeom>
              <a:avLst/>
              <a:gdLst/>
              <a:ahLst/>
              <a:cxnLst/>
              <a:rect l="l" t="t" r="r" b="b"/>
              <a:pathLst>
                <a:path w="1793" h="1452" extrusionOk="0">
                  <a:moveTo>
                    <a:pt x="448" y="0"/>
                  </a:moveTo>
                  <a:cubicBezTo>
                    <a:pt x="448" y="0"/>
                    <a:pt x="448" y="108"/>
                    <a:pt x="341" y="108"/>
                  </a:cubicBezTo>
                  <a:lnTo>
                    <a:pt x="224" y="224"/>
                  </a:lnTo>
                  <a:cubicBezTo>
                    <a:pt x="117" y="224"/>
                    <a:pt x="117" y="332"/>
                    <a:pt x="0" y="332"/>
                  </a:cubicBezTo>
                  <a:cubicBezTo>
                    <a:pt x="224" y="780"/>
                    <a:pt x="565" y="1120"/>
                    <a:pt x="1013" y="1452"/>
                  </a:cubicBezTo>
                  <a:lnTo>
                    <a:pt x="1120" y="1452"/>
                  </a:lnTo>
                  <a:cubicBezTo>
                    <a:pt x="1120" y="1344"/>
                    <a:pt x="1120" y="1344"/>
                    <a:pt x="1237" y="1344"/>
                  </a:cubicBezTo>
                  <a:cubicBezTo>
                    <a:pt x="1461" y="1228"/>
                    <a:pt x="1568" y="1004"/>
                    <a:pt x="1792" y="896"/>
                  </a:cubicBezTo>
                  <a:cubicBezTo>
                    <a:pt x="1461" y="672"/>
                    <a:pt x="1237" y="332"/>
                    <a:pt x="1013" y="108"/>
                  </a:cubicBezTo>
                  <a:lnTo>
                    <a:pt x="672" y="108"/>
                  </a:lnTo>
                  <a:cubicBezTo>
                    <a:pt x="672" y="108"/>
                    <a:pt x="565" y="0"/>
                    <a:pt x="448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38;p64">
              <a:extLst>
                <a:ext uri="{FF2B5EF4-FFF2-40B4-BE49-F238E27FC236}">
                  <a16:creationId xmlns:a16="http://schemas.microsoft.com/office/drawing/2014/main" id="{FA636E5A-43E7-42AF-90D3-C0506C5BE756}"/>
                </a:ext>
              </a:extLst>
            </p:cNvPr>
            <p:cNvSpPr/>
            <p:nvPr/>
          </p:nvSpPr>
          <p:spPr>
            <a:xfrm>
              <a:off x="3802633" y="1671855"/>
              <a:ext cx="42481" cy="42670"/>
            </a:xfrm>
            <a:custGeom>
              <a:avLst/>
              <a:gdLst/>
              <a:ahLst/>
              <a:cxnLst/>
              <a:rect l="l" t="t" r="r" b="b"/>
              <a:pathLst>
                <a:path w="1793" h="1801" extrusionOk="0">
                  <a:moveTo>
                    <a:pt x="850" y="1"/>
                  </a:moveTo>
                  <a:cubicBezTo>
                    <a:pt x="609" y="1"/>
                    <a:pt x="370" y="125"/>
                    <a:pt x="225" y="340"/>
                  </a:cubicBezTo>
                  <a:cubicBezTo>
                    <a:pt x="1" y="788"/>
                    <a:pt x="108" y="1236"/>
                    <a:pt x="449" y="1460"/>
                  </a:cubicBezTo>
                  <a:cubicBezTo>
                    <a:pt x="673" y="1460"/>
                    <a:pt x="780" y="1577"/>
                    <a:pt x="897" y="1801"/>
                  </a:cubicBezTo>
                  <a:cubicBezTo>
                    <a:pt x="1228" y="1577"/>
                    <a:pt x="1676" y="1129"/>
                    <a:pt x="1793" y="564"/>
                  </a:cubicBezTo>
                  <a:cubicBezTo>
                    <a:pt x="1676" y="340"/>
                    <a:pt x="1452" y="233"/>
                    <a:pt x="1228" y="116"/>
                  </a:cubicBezTo>
                  <a:cubicBezTo>
                    <a:pt x="1111" y="38"/>
                    <a:pt x="980" y="1"/>
                    <a:pt x="850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39;p64">
              <a:extLst>
                <a:ext uri="{FF2B5EF4-FFF2-40B4-BE49-F238E27FC236}">
                  <a16:creationId xmlns:a16="http://schemas.microsoft.com/office/drawing/2014/main" id="{561F35C5-92C2-4BDB-AA38-D2F9C82EC781}"/>
                </a:ext>
              </a:extLst>
            </p:cNvPr>
            <p:cNvSpPr/>
            <p:nvPr/>
          </p:nvSpPr>
          <p:spPr>
            <a:xfrm>
              <a:off x="3930006" y="1594995"/>
              <a:ext cx="262631" cy="244151"/>
            </a:xfrm>
            <a:custGeom>
              <a:avLst/>
              <a:gdLst/>
              <a:ahLst/>
              <a:cxnLst/>
              <a:rect l="l" t="t" r="r" b="b"/>
              <a:pathLst>
                <a:path w="11085" h="10305" extrusionOk="0">
                  <a:moveTo>
                    <a:pt x="5485" y="0"/>
                  </a:moveTo>
                  <a:cubicBezTo>
                    <a:pt x="2465" y="0"/>
                    <a:pt x="1" y="2240"/>
                    <a:pt x="1" y="5152"/>
                  </a:cubicBezTo>
                  <a:cubicBezTo>
                    <a:pt x="1" y="7957"/>
                    <a:pt x="2465" y="10305"/>
                    <a:pt x="5485" y="10305"/>
                  </a:cubicBezTo>
                  <a:cubicBezTo>
                    <a:pt x="8621" y="10305"/>
                    <a:pt x="11085" y="7957"/>
                    <a:pt x="11085" y="5152"/>
                  </a:cubicBezTo>
                  <a:cubicBezTo>
                    <a:pt x="11085" y="2240"/>
                    <a:pt x="8621" y="0"/>
                    <a:pt x="5485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340;p64">
              <a:extLst>
                <a:ext uri="{FF2B5EF4-FFF2-40B4-BE49-F238E27FC236}">
                  <a16:creationId xmlns:a16="http://schemas.microsoft.com/office/drawing/2014/main" id="{01B89373-733C-4B0B-A51E-0403213E0346}"/>
                </a:ext>
              </a:extLst>
            </p:cNvPr>
            <p:cNvSpPr/>
            <p:nvPr/>
          </p:nvSpPr>
          <p:spPr>
            <a:xfrm>
              <a:off x="3930006" y="1666737"/>
              <a:ext cx="10638" cy="74323"/>
            </a:xfrm>
            <a:custGeom>
              <a:avLst/>
              <a:gdLst/>
              <a:ahLst/>
              <a:cxnLst/>
              <a:rect l="l" t="t" r="r" b="b"/>
              <a:pathLst>
                <a:path w="449" h="3137" extrusionOk="0">
                  <a:moveTo>
                    <a:pt x="1" y="2241"/>
                  </a:moveTo>
                  <a:cubicBezTo>
                    <a:pt x="1" y="2572"/>
                    <a:pt x="1" y="2796"/>
                    <a:pt x="108" y="3137"/>
                  </a:cubicBezTo>
                  <a:lnTo>
                    <a:pt x="108" y="3137"/>
                  </a:lnTo>
                  <a:cubicBezTo>
                    <a:pt x="1" y="2796"/>
                    <a:pt x="1" y="2572"/>
                    <a:pt x="1" y="2241"/>
                  </a:cubicBezTo>
                  <a:lnTo>
                    <a:pt x="1" y="2241"/>
                  </a:lnTo>
                  <a:close/>
                  <a:moveTo>
                    <a:pt x="449" y="1"/>
                  </a:moveTo>
                  <a:cubicBezTo>
                    <a:pt x="332" y="225"/>
                    <a:pt x="225" y="449"/>
                    <a:pt x="225" y="556"/>
                  </a:cubicBezTo>
                  <a:lnTo>
                    <a:pt x="225" y="556"/>
                  </a:lnTo>
                  <a:cubicBezTo>
                    <a:pt x="225" y="449"/>
                    <a:pt x="332" y="225"/>
                    <a:pt x="449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341;p64">
              <a:extLst>
                <a:ext uri="{FF2B5EF4-FFF2-40B4-BE49-F238E27FC236}">
                  <a16:creationId xmlns:a16="http://schemas.microsoft.com/office/drawing/2014/main" id="{01397254-26A5-4F5B-B201-024C1A5FEC57}"/>
                </a:ext>
              </a:extLst>
            </p:cNvPr>
            <p:cNvSpPr/>
            <p:nvPr/>
          </p:nvSpPr>
          <p:spPr>
            <a:xfrm>
              <a:off x="3930006" y="1666737"/>
              <a:ext cx="111497" cy="169875"/>
            </a:xfrm>
            <a:custGeom>
              <a:avLst/>
              <a:gdLst/>
              <a:ahLst/>
              <a:cxnLst/>
              <a:rect l="l" t="t" r="r" b="b"/>
              <a:pathLst>
                <a:path w="4706" h="7170" extrusionOk="0">
                  <a:moveTo>
                    <a:pt x="449" y="1"/>
                  </a:moveTo>
                  <a:cubicBezTo>
                    <a:pt x="332" y="225"/>
                    <a:pt x="225" y="449"/>
                    <a:pt x="225" y="556"/>
                  </a:cubicBezTo>
                  <a:cubicBezTo>
                    <a:pt x="332" y="449"/>
                    <a:pt x="556" y="225"/>
                    <a:pt x="780" y="108"/>
                  </a:cubicBezTo>
                  <a:cubicBezTo>
                    <a:pt x="673" y="108"/>
                    <a:pt x="556" y="1"/>
                    <a:pt x="449" y="1"/>
                  </a:cubicBezTo>
                  <a:close/>
                  <a:moveTo>
                    <a:pt x="3137" y="1676"/>
                  </a:moveTo>
                  <a:lnTo>
                    <a:pt x="3137" y="1676"/>
                  </a:lnTo>
                  <a:cubicBezTo>
                    <a:pt x="2572" y="1793"/>
                    <a:pt x="2124" y="2017"/>
                    <a:pt x="2017" y="2124"/>
                  </a:cubicBezTo>
                  <a:cubicBezTo>
                    <a:pt x="1793" y="2572"/>
                    <a:pt x="1345" y="2796"/>
                    <a:pt x="1004" y="2796"/>
                  </a:cubicBezTo>
                  <a:lnTo>
                    <a:pt x="2913" y="2796"/>
                  </a:lnTo>
                  <a:cubicBezTo>
                    <a:pt x="3020" y="2465"/>
                    <a:pt x="3020" y="2017"/>
                    <a:pt x="3137" y="1676"/>
                  </a:cubicBezTo>
                  <a:close/>
                  <a:moveTo>
                    <a:pt x="1" y="2241"/>
                  </a:moveTo>
                  <a:cubicBezTo>
                    <a:pt x="1" y="2572"/>
                    <a:pt x="1" y="2796"/>
                    <a:pt x="108" y="3137"/>
                  </a:cubicBezTo>
                  <a:cubicBezTo>
                    <a:pt x="225" y="2913"/>
                    <a:pt x="332" y="2796"/>
                    <a:pt x="556" y="2796"/>
                  </a:cubicBezTo>
                  <a:lnTo>
                    <a:pt x="780" y="2796"/>
                  </a:lnTo>
                  <a:cubicBezTo>
                    <a:pt x="673" y="2689"/>
                    <a:pt x="449" y="2689"/>
                    <a:pt x="332" y="2572"/>
                  </a:cubicBezTo>
                  <a:cubicBezTo>
                    <a:pt x="225" y="2572"/>
                    <a:pt x="108" y="2348"/>
                    <a:pt x="1" y="2241"/>
                  </a:cubicBezTo>
                  <a:close/>
                  <a:moveTo>
                    <a:pt x="897" y="5037"/>
                  </a:moveTo>
                  <a:cubicBezTo>
                    <a:pt x="1793" y="6157"/>
                    <a:pt x="3137" y="7053"/>
                    <a:pt x="4705" y="7169"/>
                  </a:cubicBezTo>
                  <a:cubicBezTo>
                    <a:pt x="3809" y="6605"/>
                    <a:pt x="3361" y="5825"/>
                    <a:pt x="3137" y="5037"/>
                  </a:cubicBezTo>
                  <a:close/>
                </a:path>
              </a:pathLst>
            </a:custGeom>
            <a:solidFill>
              <a:srgbClr val="FFF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342;p64">
              <a:extLst>
                <a:ext uri="{FF2B5EF4-FFF2-40B4-BE49-F238E27FC236}">
                  <a16:creationId xmlns:a16="http://schemas.microsoft.com/office/drawing/2014/main" id="{C41F0292-1D7D-498E-946F-D595CC22A4ED}"/>
                </a:ext>
              </a:extLst>
            </p:cNvPr>
            <p:cNvSpPr/>
            <p:nvPr/>
          </p:nvSpPr>
          <p:spPr>
            <a:xfrm>
              <a:off x="3818555" y="1331293"/>
              <a:ext cx="204253" cy="191743"/>
            </a:xfrm>
            <a:custGeom>
              <a:avLst/>
              <a:gdLst/>
              <a:ahLst/>
              <a:cxnLst/>
              <a:rect l="l" t="t" r="r" b="b"/>
              <a:pathLst>
                <a:path w="8621" h="8093" extrusionOk="0">
                  <a:moveTo>
                    <a:pt x="2196" y="0"/>
                  </a:moveTo>
                  <a:cubicBezTo>
                    <a:pt x="1940" y="0"/>
                    <a:pt x="1691" y="16"/>
                    <a:pt x="1452" y="46"/>
                  </a:cubicBezTo>
                  <a:cubicBezTo>
                    <a:pt x="1004" y="46"/>
                    <a:pt x="673" y="378"/>
                    <a:pt x="556" y="826"/>
                  </a:cubicBezTo>
                  <a:cubicBezTo>
                    <a:pt x="1" y="2510"/>
                    <a:pt x="225" y="4858"/>
                    <a:pt x="2124" y="6766"/>
                  </a:cubicBezTo>
                  <a:cubicBezTo>
                    <a:pt x="3152" y="7735"/>
                    <a:pt x="4063" y="8093"/>
                    <a:pt x="4858" y="8093"/>
                  </a:cubicBezTo>
                  <a:cubicBezTo>
                    <a:pt x="5622" y="8093"/>
                    <a:pt x="6279" y="7761"/>
                    <a:pt x="6828" y="7322"/>
                  </a:cubicBezTo>
                  <a:cubicBezTo>
                    <a:pt x="7948" y="6426"/>
                    <a:pt x="8621" y="4858"/>
                    <a:pt x="7169" y="2618"/>
                  </a:cubicBezTo>
                  <a:cubicBezTo>
                    <a:pt x="5810" y="676"/>
                    <a:pt x="3859" y="0"/>
                    <a:pt x="219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343;p64">
              <a:extLst>
                <a:ext uri="{FF2B5EF4-FFF2-40B4-BE49-F238E27FC236}">
                  <a16:creationId xmlns:a16="http://schemas.microsoft.com/office/drawing/2014/main" id="{D840C4C9-9CBA-4165-9C52-371089C90370}"/>
                </a:ext>
              </a:extLst>
            </p:cNvPr>
            <p:cNvSpPr/>
            <p:nvPr/>
          </p:nvSpPr>
          <p:spPr>
            <a:xfrm>
              <a:off x="3818555" y="1356147"/>
              <a:ext cx="151182" cy="167553"/>
            </a:xfrm>
            <a:custGeom>
              <a:avLst/>
              <a:gdLst/>
              <a:ahLst/>
              <a:cxnLst/>
              <a:rect l="l" t="t" r="r" b="b"/>
              <a:pathLst>
                <a:path w="6381" h="7072" extrusionOk="0">
                  <a:moveTo>
                    <a:pt x="449" y="1"/>
                  </a:moveTo>
                  <a:cubicBezTo>
                    <a:pt x="1" y="1685"/>
                    <a:pt x="332" y="3925"/>
                    <a:pt x="2124" y="5717"/>
                  </a:cubicBezTo>
                  <a:cubicBezTo>
                    <a:pt x="3115" y="6703"/>
                    <a:pt x="4025" y="7071"/>
                    <a:pt x="4834" y="7071"/>
                  </a:cubicBezTo>
                  <a:cubicBezTo>
                    <a:pt x="5401" y="7071"/>
                    <a:pt x="5919" y="6890"/>
                    <a:pt x="6380" y="6613"/>
                  </a:cubicBezTo>
                  <a:cubicBezTo>
                    <a:pt x="5601" y="1685"/>
                    <a:pt x="2465" y="341"/>
                    <a:pt x="44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344;p64">
              <a:extLst>
                <a:ext uri="{FF2B5EF4-FFF2-40B4-BE49-F238E27FC236}">
                  <a16:creationId xmlns:a16="http://schemas.microsoft.com/office/drawing/2014/main" id="{A932A622-1F56-4E7B-986E-CCEF15741E6D}"/>
                </a:ext>
              </a:extLst>
            </p:cNvPr>
            <p:cNvSpPr/>
            <p:nvPr/>
          </p:nvSpPr>
          <p:spPr>
            <a:xfrm>
              <a:off x="4097088" y="1331293"/>
              <a:ext cx="204466" cy="191743"/>
            </a:xfrm>
            <a:custGeom>
              <a:avLst/>
              <a:gdLst/>
              <a:ahLst/>
              <a:cxnLst/>
              <a:rect l="l" t="t" r="r" b="b"/>
              <a:pathLst>
                <a:path w="8630" h="8093" extrusionOk="0">
                  <a:moveTo>
                    <a:pt x="6431" y="0"/>
                  </a:moveTo>
                  <a:cubicBezTo>
                    <a:pt x="4791" y="0"/>
                    <a:pt x="2928" y="676"/>
                    <a:pt x="1569" y="2618"/>
                  </a:cubicBezTo>
                  <a:cubicBezTo>
                    <a:pt x="1" y="4858"/>
                    <a:pt x="789" y="6426"/>
                    <a:pt x="1793" y="7322"/>
                  </a:cubicBezTo>
                  <a:cubicBezTo>
                    <a:pt x="2342" y="7761"/>
                    <a:pt x="3027" y="8093"/>
                    <a:pt x="3806" y="8093"/>
                  </a:cubicBezTo>
                  <a:cubicBezTo>
                    <a:pt x="4617" y="8093"/>
                    <a:pt x="5529" y="7735"/>
                    <a:pt x="6497" y="6766"/>
                  </a:cubicBezTo>
                  <a:cubicBezTo>
                    <a:pt x="8513" y="4858"/>
                    <a:pt x="8630" y="2510"/>
                    <a:pt x="8182" y="826"/>
                  </a:cubicBezTo>
                  <a:cubicBezTo>
                    <a:pt x="7958" y="378"/>
                    <a:pt x="7617" y="46"/>
                    <a:pt x="7169" y="46"/>
                  </a:cubicBezTo>
                  <a:cubicBezTo>
                    <a:pt x="6930" y="16"/>
                    <a:pt x="6683" y="0"/>
                    <a:pt x="643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345;p64">
              <a:extLst>
                <a:ext uri="{FF2B5EF4-FFF2-40B4-BE49-F238E27FC236}">
                  <a16:creationId xmlns:a16="http://schemas.microsoft.com/office/drawing/2014/main" id="{67B4F236-0AB5-44BB-9384-9DED82083730}"/>
                </a:ext>
              </a:extLst>
            </p:cNvPr>
            <p:cNvSpPr/>
            <p:nvPr/>
          </p:nvSpPr>
          <p:spPr>
            <a:xfrm>
              <a:off x="4150160" y="1356147"/>
              <a:ext cx="151395" cy="167553"/>
            </a:xfrm>
            <a:custGeom>
              <a:avLst/>
              <a:gdLst/>
              <a:ahLst/>
              <a:cxnLst/>
              <a:rect l="l" t="t" r="r" b="b"/>
              <a:pathLst>
                <a:path w="6390" h="7072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4033" y="341"/>
                    <a:pt x="789" y="1685"/>
                    <a:pt x="1" y="6613"/>
                  </a:cubicBezTo>
                  <a:cubicBezTo>
                    <a:pt x="462" y="6890"/>
                    <a:pt x="982" y="7071"/>
                    <a:pt x="1550" y="7071"/>
                  </a:cubicBezTo>
                  <a:cubicBezTo>
                    <a:pt x="2361" y="7071"/>
                    <a:pt x="3272" y="6703"/>
                    <a:pt x="4257" y="5717"/>
                  </a:cubicBezTo>
                  <a:cubicBezTo>
                    <a:pt x="6166" y="3925"/>
                    <a:pt x="6390" y="1685"/>
                    <a:pt x="594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346;p64">
              <a:extLst>
                <a:ext uri="{FF2B5EF4-FFF2-40B4-BE49-F238E27FC236}">
                  <a16:creationId xmlns:a16="http://schemas.microsoft.com/office/drawing/2014/main" id="{6CFF903D-AC46-4B34-8F7E-F8BB78BA0C31}"/>
                </a:ext>
              </a:extLst>
            </p:cNvPr>
            <p:cNvSpPr/>
            <p:nvPr/>
          </p:nvSpPr>
          <p:spPr>
            <a:xfrm>
              <a:off x="3837035" y="1350840"/>
              <a:ext cx="448594" cy="334396"/>
            </a:xfrm>
            <a:custGeom>
              <a:avLst/>
              <a:gdLst/>
              <a:ahLst/>
              <a:cxnLst/>
              <a:rect l="l" t="t" r="r" b="b"/>
              <a:pathLst>
                <a:path w="18934" h="14114" extrusionOk="0">
                  <a:moveTo>
                    <a:pt x="9409" y="1"/>
                  </a:moveTo>
                  <a:cubicBezTo>
                    <a:pt x="4256" y="1"/>
                    <a:pt x="0" y="3585"/>
                    <a:pt x="0" y="7841"/>
                  </a:cubicBezTo>
                  <a:cubicBezTo>
                    <a:pt x="0" y="12214"/>
                    <a:pt x="4256" y="14113"/>
                    <a:pt x="9409" y="14113"/>
                  </a:cubicBezTo>
                  <a:cubicBezTo>
                    <a:pt x="14677" y="14113"/>
                    <a:pt x="18934" y="12214"/>
                    <a:pt x="18934" y="7841"/>
                  </a:cubicBezTo>
                  <a:cubicBezTo>
                    <a:pt x="18934" y="3585"/>
                    <a:pt x="14677" y="1"/>
                    <a:pt x="9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347;p64">
              <a:extLst>
                <a:ext uri="{FF2B5EF4-FFF2-40B4-BE49-F238E27FC236}">
                  <a16:creationId xmlns:a16="http://schemas.microsoft.com/office/drawing/2014/main" id="{D9D52D4F-D77E-4D48-B490-EAE91EBCCECD}"/>
                </a:ext>
              </a:extLst>
            </p:cNvPr>
            <p:cNvSpPr/>
            <p:nvPr/>
          </p:nvSpPr>
          <p:spPr>
            <a:xfrm>
              <a:off x="3837035" y="1488827"/>
              <a:ext cx="103607" cy="177931"/>
            </a:xfrm>
            <a:custGeom>
              <a:avLst/>
              <a:gdLst/>
              <a:ahLst/>
              <a:cxnLst/>
              <a:rect l="l" t="t" r="r" b="b"/>
              <a:pathLst>
                <a:path w="4373" h="7510" extrusionOk="0">
                  <a:moveTo>
                    <a:pt x="341" y="117"/>
                  </a:moveTo>
                  <a:cubicBezTo>
                    <a:pt x="117" y="673"/>
                    <a:pt x="0" y="1345"/>
                    <a:pt x="0" y="2017"/>
                  </a:cubicBezTo>
                  <a:cubicBezTo>
                    <a:pt x="0" y="4822"/>
                    <a:pt x="1685" y="6614"/>
                    <a:pt x="4373" y="7510"/>
                  </a:cubicBezTo>
                  <a:lnTo>
                    <a:pt x="4373" y="7510"/>
                  </a:lnTo>
                  <a:cubicBezTo>
                    <a:pt x="1685" y="6614"/>
                    <a:pt x="0" y="4822"/>
                    <a:pt x="0" y="2017"/>
                  </a:cubicBezTo>
                  <a:cubicBezTo>
                    <a:pt x="0" y="1345"/>
                    <a:pt x="117" y="673"/>
                    <a:pt x="341" y="117"/>
                  </a:cubicBezTo>
                  <a:close/>
                  <a:moveTo>
                    <a:pt x="341" y="1"/>
                  </a:moveTo>
                  <a:lnTo>
                    <a:pt x="341" y="117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lnTo>
                    <a:pt x="341" y="1"/>
                  </a:lnTo>
                  <a:close/>
                  <a:moveTo>
                    <a:pt x="341" y="1"/>
                  </a:moveTo>
                  <a:lnTo>
                    <a:pt x="341" y="1"/>
                  </a:ln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348;p64">
              <a:extLst>
                <a:ext uri="{FF2B5EF4-FFF2-40B4-BE49-F238E27FC236}">
                  <a16:creationId xmlns:a16="http://schemas.microsoft.com/office/drawing/2014/main" id="{B30E85E9-BA78-4DFD-AC28-33F9126E32E6}"/>
                </a:ext>
              </a:extLst>
            </p:cNvPr>
            <p:cNvSpPr/>
            <p:nvPr/>
          </p:nvSpPr>
          <p:spPr>
            <a:xfrm>
              <a:off x="3940620" y="1666737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D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349;p64">
              <a:extLst>
                <a:ext uri="{FF2B5EF4-FFF2-40B4-BE49-F238E27FC236}">
                  <a16:creationId xmlns:a16="http://schemas.microsoft.com/office/drawing/2014/main" id="{376B4FDB-F1B8-468B-A16C-142DDAFC25A0}"/>
                </a:ext>
              </a:extLst>
            </p:cNvPr>
            <p:cNvSpPr/>
            <p:nvPr/>
          </p:nvSpPr>
          <p:spPr>
            <a:xfrm>
              <a:off x="3940620" y="1666737"/>
              <a:ext cx="7890" cy="2582"/>
            </a:xfrm>
            <a:custGeom>
              <a:avLst/>
              <a:gdLst/>
              <a:ahLst/>
              <a:cxnLst/>
              <a:rect l="l" t="t" r="r" b="b"/>
              <a:pathLst>
                <a:path w="333" h="109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1"/>
                    <a:pt x="225" y="108"/>
                    <a:pt x="332" y="108"/>
                  </a:cubicBezTo>
                  <a:lnTo>
                    <a:pt x="332" y="108"/>
                  </a:lnTo>
                  <a:cubicBezTo>
                    <a:pt x="225" y="108"/>
                    <a:pt x="108" y="1"/>
                    <a:pt x="1" y="1"/>
                  </a:cubicBezTo>
                  <a:close/>
                </a:path>
              </a:pathLst>
            </a:custGeom>
            <a:solidFill>
              <a:srgbClr val="FFFC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350;p64">
              <a:extLst>
                <a:ext uri="{FF2B5EF4-FFF2-40B4-BE49-F238E27FC236}">
                  <a16:creationId xmlns:a16="http://schemas.microsoft.com/office/drawing/2014/main" id="{B29991BD-B890-4D5C-81BB-96A50A4E16A5}"/>
                </a:ext>
              </a:extLst>
            </p:cNvPr>
            <p:cNvSpPr/>
            <p:nvPr/>
          </p:nvSpPr>
          <p:spPr>
            <a:xfrm>
              <a:off x="3837035" y="1380148"/>
              <a:ext cx="135450" cy="289167"/>
            </a:xfrm>
            <a:custGeom>
              <a:avLst/>
              <a:gdLst/>
              <a:ahLst/>
              <a:cxnLst/>
              <a:rect l="l" t="t" r="r" b="b"/>
              <a:pathLst>
                <a:path w="5717" h="12205" extrusionOk="0">
                  <a:moveTo>
                    <a:pt x="4373" y="0"/>
                  </a:moveTo>
                  <a:cubicBezTo>
                    <a:pt x="2464" y="1004"/>
                    <a:pt x="896" y="2688"/>
                    <a:pt x="341" y="4588"/>
                  </a:cubicBezTo>
                  <a:lnTo>
                    <a:pt x="341" y="4704"/>
                  </a:lnTo>
                  <a:cubicBezTo>
                    <a:pt x="117" y="5260"/>
                    <a:pt x="0" y="5932"/>
                    <a:pt x="0" y="6604"/>
                  </a:cubicBezTo>
                  <a:cubicBezTo>
                    <a:pt x="0" y="9409"/>
                    <a:pt x="1685" y="11201"/>
                    <a:pt x="4373" y="12097"/>
                  </a:cubicBezTo>
                  <a:cubicBezTo>
                    <a:pt x="4480" y="12097"/>
                    <a:pt x="4597" y="12204"/>
                    <a:pt x="4704" y="12204"/>
                  </a:cubicBezTo>
                  <a:cubicBezTo>
                    <a:pt x="4928" y="11980"/>
                    <a:pt x="5376" y="11756"/>
                    <a:pt x="5717" y="11649"/>
                  </a:cubicBezTo>
                  <a:cubicBezTo>
                    <a:pt x="1461" y="8172"/>
                    <a:pt x="2240" y="3916"/>
                    <a:pt x="4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351;p64">
              <a:extLst>
                <a:ext uri="{FF2B5EF4-FFF2-40B4-BE49-F238E27FC236}">
                  <a16:creationId xmlns:a16="http://schemas.microsoft.com/office/drawing/2014/main" id="{1085FD12-0EC9-43AD-93B5-B76FC0FFF4CA}"/>
                </a:ext>
              </a:extLst>
            </p:cNvPr>
            <p:cNvSpPr/>
            <p:nvPr/>
          </p:nvSpPr>
          <p:spPr>
            <a:xfrm>
              <a:off x="3924699" y="1510056"/>
              <a:ext cx="82189" cy="66481"/>
            </a:xfrm>
            <a:custGeom>
              <a:avLst/>
              <a:gdLst/>
              <a:ahLst/>
              <a:cxnLst/>
              <a:rect l="l" t="t" r="r" b="b"/>
              <a:pathLst>
                <a:path w="3469" h="2806" extrusionOk="0">
                  <a:moveTo>
                    <a:pt x="1793" y="1"/>
                  </a:moveTo>
                  <a:cubicBezTo>
                    <a:pt x="780" y="1"/>
                    <a:pt x="1" y="673"/>
                    <a:pt x="1" y="1345"/>
                  </a:cubicBezTo>
                  <a:cubicBezTo>
                    <a:pt x="1" y="2134"/>
                    <a:pt x="780" y="2806"/>
                    <a:pt x="1793" y="2806"/>
                  </a:cubicBezTo>
                  <a:cubicBezTo>
                    <a:pt x="2689" y="2806"/>
                    <a:pt x="3468" y="2134"/>
                    <a:pt x="3468" y="1345"/>
                  </a:cubicBezTo>
                  <a:cubicBezTo>
                    <a:pt x="3468" y="673"/>
                    <a:pt x="2689" y="1"/>
                    <a:pt x="179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352;p64">
              <a:extLst>
                <a:ext uri="{FF2B5EF4-FFF2-40B4-BE49-F238E27FC236}">
                  <a16:creationId xmlns:a16="http://schemas.microsoft.com/office/drawing/2014/main" id="{3D80F81D-3A4F-44BA-8D33-49CCB7961035}"/>
                </a:ext>
              </a:extLst>
            </p:cNvPr>
            <p:cNvSpPr/>
            <p:nvPr/>
          </p:nvSpPr>
          <p:spPr>
            <a:xfrm>
              <a:off x="4144853" y="1510056"/>
              <a:ext cx="82403" cy="66481"/>
            </a:xfrm>
            <a:custGeom>
              <a:avLst/>
              <a:gdLst/>
              <a:ahLst/>
              <a:cxnLst/>
              <a:rect l="l" t="t" r="r" b="b"/>
              <a:pathLst>
                <a:path w="3478" h="2806" extrusionOk="0">
                  <a:moveTo>
                    <a:pt x="1685" y="1"/>
                  </a:moveTo>
                  <a:cubicBezTo>
                    <a:pt x="789" y="1"/>
                    <a:pt x="1" y="673"/>
                    <a:pt x="1" y="1345"/>
                  </a:cubicBezTo>
                  <a:cubicBezTo>
                    <a:pt x="1" y="2134"/>
                    <a:pt x="789" y="2806"/>
                    <a:pt x="1685" y="2806"/>
                  </a:cubicBezTo>
                  <a:cubicBezTo>
                    <a:pt x="2689" y="2806"/>
                    <a:pt x="3477" y="2134"/>
                    <a:pt x="3477" y="1345"/>
                  </a:cubicBezTo>
                  <a:cubicBezTo>
                    <a:pt x="3477" y="673"/>
                    <a:pt x="2689" y="1"/>
                    <a:pt x="168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353;p64">
              <a:extLst>
                <a:ext uri="{FF2B5EF4-FFF2-40B4-BE49-F238E27FC236}">
                  <a16:creationId xmlns:a16="http://schemas.microsoft.com/office/drawing/2014/main" id="{7DBBD32A-103E-41F7-8790-9C5FEC051BD6}"/>
                </a:ext>
              </a:extLst>
            </p:cNvPr>
            <p:cNvSpPr/>
            <p:nvPr/>
          </p:nvSpPr>
          <p:spPr>
            <a:xfrm>
              <a:off x="4030867" y="1780748"/>
              <a:ext cx="156465" cy="58402"/>
            </a:xfrm>
            <a:custGeom>
              <a:avLst/>
              <a:gdLst/>
              <a:ahLst/>
              <a:cxnLst/>
              <a:rect l="l" t="t" r="r" b="b"/>
              <a:pathLst>
                <a:path w="6604" h="2465" extrusionOk="0">
                  <a:moveTo>
                    <a:pt x="1228" y="1"/>
                  </a:moveTo>
                  <a:cubicBezTo>
                    <a:pt x="556" y="1"/>
                    <a:pt x="0" y="565"/>
                    <a:pt x="0" y="1237"/>
                  </a:cubicBezTo>
                  <a:cubicBezTo>
                    <a:pt x="0" y="1909"/>
                    <a:pt x="556" y="2465"/>
                    <a:pt x="1228" y="2465"/>
                  </a:cubicBezTo>
                  <a:lnTo>
                    <a:pt x="5376" y="2465"/>
                  </a:lnTo>
                  <a:cubicBezTo>
                    <a:pt x="6048" y="2465"/>
                    <a:pt x="6604" y="1909"/>
                    <a:pt x="6604" y="1237"/>
                  </a:cubicBezTo>
                  <a:cubicBezTo>
                    <a:pt x="6604" y="565"/>
                    <a:pt x="6048" y="1"/>
                    <a:pt x="5376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354;p64">
              <a:extLst>
                <a:ext uri="{FF2B5EF4-FFF2-40B4-BE49-F238E27FC236}">
                  <a16:creationId xmlns:a16="http://schemas.microsoft.com/office/drawing/2014/main" id="{25E440F5-7977-45F1-B725-95DC42D55869}"/>
                </a:ext>
              </a:extLst>
            </p:cNvPr>
            <p:cNvSpPr/>
            <p:nvPr/>
          </p:nvSpPr>
          <p:spPr>
            <a:xfrm>
              <a:off x="3919392" y="1650816"/>
              <a:ext cx="169875" cy="88610"/>
            </a:xfrm>
            <a:custGeom>
              <a:avLst/>
              <a:gdLst/>
              <a:ahLst/>
              <a:cxnLst/>
              <a:rect l="l" t="t" r="r" b="b"/>
              <a:pathLst>
                <a:path w="7170" h="3740" extrusionOk="0">
                  <a:moveTo>
                    <a:pt x="3692" y="1"/>
                  </a:moveTo>
                  <a:cubicBezTo>
                    <a:pt x="2348" y="1"/>
                    <a:pt x="897" y="673"/>
                    <a:pt x="332" y="1676"/>
                  </a:cubicBezTo>
                  <a:cubicBezTo>
                    <a:pt x="1" y="2241"/>
                    <a:pt x="225" y="3020"/>
                    <a:pt x="780" y="3244"/>
                  </a:cubicBezTo>
                  <a:cubicBezTo>
                    <a:pt x="897" y="3361"/>
                    <a:pt x="1121" y="3361"/>
                    <a:pt x="1228" y="3468"/>
                  </a:cubicBezTo>
                  <a:cubicBezTo>
                    <a:pt x="1676" y="3468"/>
                    <a:pt x="2241" y="3244"/>
                    <a:pt x="2465" y="2796"/>
                  </a:cubicBezTo>
                  <a:cubicBezTo>
                    <a:pt x="2572" y="2689"/>
                    <a:pt x="3137" y="2348"/>
                    <a:pt x="3692" y="2348"/>
                  </a:cubicBezTo>
                  <a:cubicBezTo>
                    <a:pt x="4257" y="2465"/>
                    <a:pt x="4589" y="2689"/>
                    <a:pt x="4813" y="3137"/>
                  </a:cubicBezTo>
                  <a:cubicBezTo>
                    <a:pt x="5044" y="3515"/>
                    <a:pt x="5430" y="3740"/>
                    <a:pt x="5828" y="3740"/>
                  </a:cubicBezTo>
                  <a:cubicBezTo>
                    <a:pt x="6014" y="3740"/>
                    <a:pt x="6203" y="3691"/>
                    <a:pt x="6381" y="3585"/>
                  </a:cubicBezTo>
                  <a:cubicBezTo>
                    <a:pt x="6945" y="3244"/>
                    <a:pt x="7169" y="2572"/>
                    <a:pt x="6945" y="2017"/>
                  </a:cubicBezTo>
                  <a:cubicBezTo>
                    <a:pt x="6273" y="780"/>
                    <a:pt x="5037" y="1"/>
                    <a:pt x="369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355;p64">
              <a:extLst>
                <a:ext uri="{FF2B5EF4-FFF2-40B4-BE49-F238E27FC236}">
                  <a16:creationId xmlns:a16="http://schemas.microsoft.com/office/drawing/2014/main" id="{2405DDD5-6938-4369-A4EF-7BD4820609EE}"/>
                </a:ext>
              </a:extLst>
            </p:cNvPr>
            <p:cNvSpPr/>
            <p:nvPr/>
          </p:nvSpPr>
          <p:spPr>
            <a:xfrm>
              <a:off x="4062710" y="1536616"/>
              <a:ext cx="336931" cy="196387"/>
            </a:xfrm>
            <a:custGeom>
              <a:avLst/>
              <a:gdLst/>
              <a:ahLst/>
              <a:cxnLst/>
              <a:rect l="l" t="t" r="r" b="b"/>
              <a:pathLst>
                <a:path w="14221" h="8289" extrusionOk="0">
                  <a:moveTo>
                    <a:pt x="1004" y="0"/>
                  </a:moveTo>
                  <a:cubicBezTo>
                    <a:pt x="448" y="0"/>
                    <a:pt x="0" y="448"/>
                    <a:pt x="0" y="896"/>
                  </a:cubicBezTo>
                  <a:lnTo>
                    <a:pt x="0" y="8288"/>
                  </a:lnTo>
                  <a:lnTo>
                    <a:pt x="14220" y="8288"/>
                  </a:lnTo>
                  <a:lnTo>
                    <a:pt x="14220" y="896"/>
                  </a:lnTo>
                  <a:cubicBezTo>
                    <a:pt x="14220" y="448"/>
                    <a:pt x="13772" y="0"/>
                    <a:pt x="13217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356;p64">
              <a:extLst>
                <a:ext uri="{FF2B5EF4-FFF2-40B4-BE49-F238E27FC236}">
                  <a16:creationId xmlns:a16="http://schemas.microsoft.com/office/drawing/2014/main" id="{26F3376A-82D0-4A92-9514-6AA0F491714D}"/>
                </a:ext>
              </a:extLst>
            </p:cNvPr>
            <p:cNvSpPr/>
            <p:nvPr/>
          </p:nvSpPr>
          <p:spPr>
            <a:xfrm>
              <a:off x="4062710" y="1732983"/>
              <a:ext cx="336931" cy="53095"/>
            </a:xfrm>
            <a:custGeom>
              <a:avLst/>
              <a:gdLst/>
              <a:ahLst/>
              <a:cxnLst/>
              <a:rect l="l" t="t" r="r" b="b"/>
              <a:pathLst>
                <a:path w="14221" h="2241" extrusionOk="0">
                  <a:moveTo>
                    <a:pt x="0" y="0"/>
                  </a:moveTo>
                  <a:lnTo>
                    <a:pt x="0" y="2241"/>
                  </a:lnTo>
                  <a:lnTo>
                    <a:pt x="13548" y="2241"/>
                  </a:lnTo>
                  <a:cubicBezTo>
                    <a:pt x="13889" y="2241"/>
                    <a:pt x="14220" y="1909"/>
                    <a:pt x="14220" y="1569"/>
                  </a:cubicBezTo>
                  <a:lnTo>
                    <a:pt x="14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357;p64">
              <a:extLst>
                <a:ext uri="{FF2B5EF4-FFF2-40B4-BE49-F238E27FC236}">
                  <a16:creationId xmlns:a16="http://schemas.microsoft.com/office/drawing/2014/main" id="{886C5722-243E-4CEF-85F1-C1943E1BE439}"/>
                </a:ext>
              </a:extLst>
            </p:cNvPr>
            <p:cNvSpPr/>
            <p:nvPr/>
          </p:nvSpPr>
          <p:spPr>
            <a:xfrm>
              <a:off x="3930006" y="1732983"/>
              <a:ext cx="132725" cy="53095"/>
            </a:xfrm>
            <a:custGeom>
              <a:avLst/>
              <a:gdLst/>
              <a:ahLst/>
              <a:cxnLst/>
              <a:rect l="l" t="t" r="r" b="b"/>
              <a:pathLst>
                <a:path w="5602" h="2241" extrusionOk="0">
                  <a:moveTo>
                    <a:pt x="556" y="0"/>
                  </a:moveTo>
                  <a:cubicBezTo>
                    <a:pt x="225" y="0"/>
                    <a:pt x="1" y="341"/>
                    <a:pt x="1" y="672"/>
                  </a:cubicBezTo>
                  <a:lnTo>
                    <a:pt x="1" y="1569"/>
                  </a:lnTo>
                  <a:cubicBezTo>
                    <a:pt x="1" y="1909"/>
                    <a:pt x="225" y="2241"/>
                    <a:pt x="556" y="2241"/>
                  </a:cubicBezTo>
                  <a:lnTo>
                    <a:pt x="5601" y="2241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358;p64">
              <a:extLst>
                <a:ext uri="{FF2B5EF4-FFF2-40B4-BE49-F238E27FC236}">
                  <a16:creationId xmlns:a16="http://schemas.microsoft.com/office/drawing/2014/main" id="{9E1D458A-F58E-4C0E-AF88-A0DFED83CBF4}"/>
                </a:ext>
              </a:extLst>
            </p:cNvPr>
            <p:cNvSpPr/>
            <p:nvPr/>
          </p:nvSpPr>
          <p:spPr>
            <a:xfrm>
              <a:off x="3930006" y="1732983"/>
              <a:ext cx="132725" cy="53095"/>
            </a:xfrm>
            <a:custGeom>
              <a:avLst/>
              <a:gdLst/>
              <a:ahLst/>
              <a:cxnLst/>
              <a:rect l="l" t="t" r="r" b="b"/>
              <a:pathLst>
                <a:path w="5602" h="2241" extrusionOk="0">
                  <a:moveTo>
                    <a:pt x="556" y="0"/>
                  </a:moveTo>
                  <a:cubicBezTo>
                    <a:pt x="332" y="0"/>
                    <a:pt x="225" y="117"/>
                    <a:pt x="108" y="341"/>
                  </a:cubicBezTo>
                  <a:cubicBezTo>
                    <a:pt x="1" y="448"/>
                    <a:pt x="1" y="565"/>
                    <a:pt x="1" y="672"/>
                  </a:cubicBezTo>
                  <a:lnTo>
                    <a:pt x="1" y="1569"/>
                  </a:lnTo>
                  <a:cubicBezTo>
                    <a:pt x="1" y="1909"/>
                    <a:pt x="225" y="2241"/>
                    <a:pt x="556" y="2241"/>
                  </a:cubicBezTo>
                  <a:lnTo>
                    <a:pt x="5601" y="2241"/>
                  </a:lnTo>
                  <a:lnTo>
                    <a:pt x="56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359;p64">
              <a:extLst>
                <a:ext uri="{FF2B5EF4-FFF2-40B4-BE49-F238E27FC236}">
                  <a16:creationId xmlns:a16="http://schemas.microsoft.com/office/drawing/2014/main" id="{2BBD6B06-5407-4F14-AB6F-32BDA52B1F31}"/>
                </a:ext>
              </a:extLst>
            </p:cNvPr>
            <p:cNvSpPr/>
            <p:nvPr/>
          </p:nvSpPr>
          <p:spPr>
            <a:xfrm>
              <a:off x="4195390" y="1600302"/>
              <a:ext cx="69016" cy="69016"/>
            </a:xfrm>
            <a:custGeom>
              <a:avLst/>
              <a:gdLst/>
              <a:ahLst/>
              <a:cxnLst/>
              <a:rect l="l" t="t" r="r" b="b"/>
              <a:pathLst>
                <a:path w="2913" h="2913" extrusionOk="0">
                  <a:moveTo>
                    <a:pt x="1452" y="0"/>
                  </a:moveTo>
                  <a:cubicBezTo>
                    <a:pt x="672" y="0"/>
                    <a:pt x="0" y="672"/>
                    <a:pt x="0" y="1461"/>
                  </a:cubicBezTo>
                  <a:cubicBezTo>
                    <a:pt x="0" y="2240"/>
                    <a:pt x="672" y="2912"/>
                    <a:pt x="1452" y="2912"/>
                  </a:cubicBezTo>
                  <a:cubicBezTo>
                    <a:pt x="2241" y="2912"/>
                    <a:pt x="2913" y="2240"/>
                    <a:pt x="2913" y="1461"/>
                  </a:cubicBezTo>
                  <a:cubicBezTo>
                    <a:pt x="2913" y="672"/>
                    <a:pt x="2241" y="0"/>
                    <a:pt x="1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360;p64">
              <a:extLst>
                <a:ext uri="{FF2B5EF4-FFF2-40B4-BE49-F238E27FC236}">
                  <a16:creationId xmlns:a16="http://schemas.microsoft.com/office/drawing/2014/main" id="{35A22DCF-0153-4A16-B279-2FC8FAB3DCE1}"/>
                </a:ext>
              </a:extLst>
            </p:cNvPr>
            <p:cNvSpPr/>
            <p:nvPr/>
          </p:nvSpPr>
          <p:spPr>
            <a:xfrm>
              <a:off x="3794577" y="1320608"/>
              <a:ext cx="613115" cy="526613"/>
            </a:xfrm>
            <a:custGeom>
              <a:avLst/>
              <a:gdLst/>
              <a:ahLst/>
              <a:cxnLst/>
              <a:rect l="l" t="t" r="r" b="b"/>
              <a:pathLst>
                <a:path w="25878" h="22227" extrusionOk="0">
                  <a:moveTo>
                    <a:pt x="3318" y="772"/>
                  </a:moveTo>
                  <a:cubicBezTo>
                    <a:pt x="4490" y="772"/>
                    <a:pt x="5588" y="1206"/>
                    <a:pt x="6613" y="1949"/>
                  </a:cubicBezTo>
                  <a:cubicBezTo>
                    <a:pt x="6048" y="2173"/>
                    <a:pt x="5600" y="2397"/>
                    <a:pt x="5152" y="2737"/>
                  </a:cubicBezTo>
                  <a:cubicBezTo>
                    <a:pt x="4032" y="1841"/>
                    <a:pt x="2912" y="1393"/>
                    <a:pt x="2016" y="1169"/>
                  </a:cubicBezTo>
                  <a:cubicBezTo>
                    <a:pt x="2133" y="945"/>
                    <a:pt x="2240" y="829"/>
                    <a:pt x="2581" y="829"/>
                  </a:cubicBezTo>
                  <a:cubicBezTo>
                    <a:pt x="2830" y="790"/>
                    <a:pt x="3076" y="772"/>
                    <a:pt x="3318" y="772"/>
                  </a:cubicBezTo>
                  <a:close/>
                  <a:moveTo>
                    <a:pt x="19191" y="772"/>
                  </a:moveTo>
                  <a:cubicBezTo>
                    <a:pt x="19439" y="772"/>
                    <a:pt x="19688" y="790"/>
                    <a:pt x="19937" y="829"/>
                  </a:cubicBezTo>
                  <a:cubicBezTo>
                    <a:pt x="20161" y="829"/>
                    <a:pt x="20385" y="945"/>
                    <a:pt x="20502" y="1169"/>
                  </a:cubicBezTo>
                  <a:cubicBezTo>
                    <a:pt x="19606" y="1393"/>
                    <a:pt x="18369" y="1841"/>
                    <a:pt x="17365" y="2737"/>
                  </a:cubicBezTo>
                  <a:cubicBezTo>
                    <a:pt x="16917" y="2397"/>
                    <a:pt x="16353" y="2173"/>
                    <a:pt x="15905" y="1949"/>
                  </a:cubicBezTo>
                  <a:cubicBezTo>
                    <a:pt x="16833" y="1206"/>
                    <a:pt x="17994" y="772"/>
                    <a:pt x="19191" y="772"/>
                  </a:cubicBezTo>
                  <a:close/>
                  <a:moveTo>
                    <a:pt x="1792" y="1949"/>
                  </a:moveTo>
                  <a:cubicBezTo>
                    <a:pt x="2581" y="2065"/>
                    <a:pt x="3584" y="2513"/>
                    <a:pt x="4480" y="3185"/>
                  </a:cubicBezTo>
                  <a:cubicBezTo>
                    <a:pt x="4373" y="3293"/>
                    <a:pt x="4373" y="3293"/>
                    <a:pt x="4256" y="3293"/>
                  </a:cubicBezTo>
                  <a:cubicBezTo>
                    <a:pt x="3477" y="3965"/>
                    <a:pt x="2805" y="4753"/>
                    <a:pt x="2357" y="5649"/>
                  </a:cubicBezTo>
                  <a:cubicBezTo>
                    <a:pt x="1568" y="4189"/>
                    <a:pt x="1568" y="2845"/>
                    <a:pt x="1792" y="1949"/>
                  </a:cubicBezTo>
                  <a:close/>
                  <a:moveTo>
                    <a:pt x="20726" y="1949"/>
                  </a:moveTo>
                  <a:lnTo>
                    <a:pt x="20726" y="1949"/>
                  </a:lnTo>
                  <a:cubicBezTo>
                    <a:pt x="20833" y="2845"/>
                    <a:pt x="20833" y="4189"/>
                    <a:pt x="20054" y="5649"/>
                  </a:cubicBezTo>
                  <a:cubicBezTo>
                    <a:pt x="19606" y="4753"/>
                    <a:pt x="18934" y="3965"/>
                    <a:pt x="18145" y="3293"/>
                  </a:cubicBezTo>
                  <a:cubicBezTo>
                    <a:pt x="18037" y="3293"/>
                    <a:pt x="18037" y="3185"/>
                    <a:pt x="18037" y="3185"/>
                  </a:cubicBezTo>
                  <a:cubicBezTo>
                    <a:pt x="18934" y="2513"/>
                    <a:pt x="19937" y="2065"/>
                    <a:pt x="20726" y="1949"/>
                  </a:cubicBezTo>
                  <a:close/>
                  <a:moveTo>
                    <a:pt x="8288" y="7101"/>
                  </a:moveTo>
                  <a:cubicBezTo>
                    <a:pt x="8064" y="7101"/>
                    <a:pt x="7840" y="7217"/>
                    <a:pt x="7840" y="7441"/>
                  </a:cubicBezTo>
                  <a:lnTo>
                    <a:pt x="7840" y="7997"/>
                  </a:lnTo>
                  <a:cubicBezTo>
                    <a:pt x="7840" y="8221"/>
                    <a:pt x="8064" y="8445"/>
                    <a:pt x="8288" y="8445"/>
                  </a:cubicBezTo>
                  <a:cubicBezTo>
                    <a:pt x="8405" y="8445"/>
                    <a:pt x="8629" y="8221"/>
                    <a:pt x="8629" y="7997"/>
                  </a:cubicBezTo>
                  <a:lnTo>
                    <a:pt x="8629" y="7441"/>
                  </a:lnTo>
                  <a:cubicBezTo>
                    <a:pt x="8629" y="7217"/>
                    <a:pt x="8405" y="7101"/>
                    <a:pt x="8288" y="7101"/>
                  </a:cubicBezTo>
                  <a:close/>
                  <a:moveTo>
                    <a:pt x="15573" y="7101"/>
                  </a:moveTo>
                  <a:cubicBezTo>
                    <a:pt x="15349" y="7101"/>
                    <a:pt x="15125" y="7217"/>
                    <a:pt x="15125" y="7441"/>
                  </a:cubicBezTo>
                  <a:lnTo>
                    <a:pt x="15125" y="7997"/>
                  </a:lnTo>
                  <a:cubicBezTo>
                    <a:pt x="15125" y="8221"/>
                    <a:pt x="15349" y="8445"/>
                    <a:pt x="15573" y="8445"/>
                  </a:cubicBezTo>
                  <a:cubicBezTo>
                    <a:pt x="15681" y="8445"/>
                    <a:pt x="15905" y="8221"/>
                    <a:pt x="15905" y="7997"/>
                  </a:cubicBezTo>
                  <a:lnTo>
                    <a:pt x="15905" y="7441"/>
                  </a:lnTo>
                  <a:cubicBezTo>
                    <a:pt x="15905" y="7217"/>
                    <a:pt x="15681" y="7101"/>
                    <a:pt x="15573" y="7101"/>
                  </a:cubicBezTo>
                  <a:close/>
                  <a:moveTo>
                    <a:pt x="6296" y="8737"/>
                  </a:moveTo>
                  <a:cubicBezTo>
                    <a:pt x="5776" y="8737"/>
                    <a:pt x="5102" y="8817"/>
                    <a:pt x="4704" y="8893"/>
                  </a:cubicBezTo>
                  <a:cubicBezTo>
                    <a:pt x="4597" y="8893"/>
                    <a:pt x="4373" y="9117"/>
                    <a:pt x="4480" y="9341"/>
                  </a:cubicBezTo>
                  <a:cubicBezTo>
                    <a:pt x="4480" y="9458"/>
                    <a:pt x="4704" y="9565"/>
                    <a:pt x="4821" y="9565"/>
                  </a:cubicBezTo>
                  <a:lnTo>
                    <a:pt x="4928" y="9565"/>
                  </a:lnTo>
                  <a:cubicBezTo>
                    <a:pt x="5269" y="9458"/>
                    <a:pt x="6389" y="9458"/>
                    <a:pt x="6837" y="9458"/>
                  </a:cubicBezTo>
                  <a:cubicBezTo>
                    <a:pt x="6856" y="9477"/>
                    <a:pt x="6879" y="9485"/>
                    <a:pt x="6903" y="9485"/>
                  </a:cubicBezTo>
                  <a:cubicBezTo>
                    <a:pt x="7017" y="9485"/>
                    <a:pt x="7168" y="9301"/>
                    <a:pt x="7168" y="9117"/>
                  </a:cubicBezTo>
                  <a:cubicBezTo>
                    <a:pt x="7285" y="9009"/>
                    <a:pt x="7061" y="8785"/>
                    <a:pt x="6837" y="8785"/>
                  </a:cubicBezTo>
                  <a:cubicBezTo>
                    <a:pt x="6705" y="8751"/>
                    <a:pt x="6514" y="8737"/>
                    <a:pt x="6296" y="8737"/>
                  </a:cubicBezTo>
                  <a:close/>
                  <a:moveTo>
                    <a:pt x="7061" y="10013"/>
                  </a:moveTo>
                  <a:cubicBezTo>
                    <a:pt x="6496" y="10130"/>
                    <a:pt x="5600" y="10685"/>
                    <a:pt x="5152" y="10909"/>
                  </a:cubicBezTo>
                  <a:cubicBezTo>
                    <a:pt x="5045" y="11133"/>
                    <a:pt x="4928" y="11357"/>
                    <a:pt x="5045" y="11474"/>
                  </a:cubicBezTo>
                  <a:cubicBezTo>
                    <a:pt x="5152" y="11581"/>
                    <a:pt x="5269" y="11698"/>
                    <a:pt x="5376" y="11698"/>
                  </a:cubicBezTo>
                  <a:cubicBezTo>
                    <a:pt x="5493" y="11698"/>
                    <a:pt x="5493" y="11581"/>
                    <a:pt x="5600" y="11581"/>
                  </a:cubicBezTo>
                  <a:cubicBezTo>
                    <a:pt x="5941" y="11357"/>
                    <a:pt x="6837" y="10909"/>
                    <a:pt x="7285" y="10802"/>
                  </a:cubicBezTo>
                  <a:cubicBezTo>
                    <a:pt x="7509" y="10685"/>
                    <a:pt x="7616" y="10461"/>
                    <a:pt x="7509" y="10354"/>
                  </a:cubicBezTo>
                  <a:cubicBezTo>
                    <a:pt x="7509" y="10130"/>
                    <a:pt x="7285" y="10013"/>
                    <a:pt x="7061" y="10013"/>
                  </a:cubicBezTo>
                  <a:close/>
                  <a:moveTo>
                    <a:pt x="8960" y="16733"/>
                  </a:moveTo>
                  <a:cubicBezTo>
                    <a:pt x="9301" y="16733"/>
                    <a:pt x="9409" y="16850"/>
                    <a:pt x="9633" y="17074"/>
                  </a:cubicBezTo>
                  <a:lnTo>
                    <a:pt x="7957" y="17074"/>
                  </a:lnTo>
                  <a:cubicBezTo>
                    <a:pt x="8064" y="17074"/>
                    <a:pt x="8064" y="17074"/>
                    <a:pt x="8064" y="16957"/>
                  </a:cubicBezTo>
                  <a:cubicBezTo>
                    <a:pt x="8181" y="16957"/>
                    <a:pt x="8512" y="16733"/>
                    <a:pt x="8960" y="16733"/>
                  </a:cubicBezTo>
                  <a:close/>
                  <a:moveTo>
                    <a:pt x="8960" y="14269"/>
                  </a:moveTo>
                  <a:cubicBezTo>
                    <a:pt x="9749" y="14269"/>
                    <a:pt x="10421" y="14610"/>
                    <a:pt x="10977" y="15058"/>
                  </a:cubicBezTo>
                  <a:lnTo>
                    <a:pt x="10977" y="17074"/>
                  </a:lnTo>
                  <a:lnTo>
                    <a:pt x="10529" y="17074"/>
                  </a:lnTo>
                  <a:cubicBezTo>
                    <a:pt x="10421" y="16957"/>
                    <a:pt x="10421" y="16957"/>
                    <a:pt x="10421" y="16850"/>
                  </a:cubicBezTo>
                  <a:cubicBezTo>
                    <a:pt x="10081" y="16285"/>
                    <a:pt x="9633" y="15954"/>
                    <a:pt x="8960" y="15954"/>
                  </a:cubicBezTo>
                  <a:cubicBezTo>
                    <a:pt x="8288" y="15954"/>
                    <a:pt x="7616" y="16285"/>
                    <a:pt x="7392" y="16509"/>
                  </a:cubicBezTo>
                  <a:lnTo>
                    <a:pt x="7392" y="16626"/>
                  </a:lnTo>
                  <a:cubicBezTo>
                    <a:pt x="7305" y="16808"/>
                    <a:pt x="6994" y="16989"/>
                    <a:pt x="6698" y="16989"/>
                  </a:cubicBezTo>
                  <a:cubicBezTo>
                    <a:pt x="6629" y="16989"/>
                    <a:pt x="6561" y="16979"/>
                    <a:pt x="6496" y="16957"/>
                  </a:cubicBezTo>
                  <a:lnTo>
                    <a:pt x="6272" y="16957"/>
                  </a:lnTo>
                  <a:lnTo>
                    <a:pt x="5941" y="16626"/>
                  </a:lnTo>
                  <a:lnTo>
                    <a:pt x="5941" y="16402"/>
                  </a:lnTo>
                  <a:cubicBezTo>
                    <a:pt x="5824" y="16178"/>
                    <a:pt x="5824" y="15954"/>
                    <a:pt x="5941" y="15837"/>
                  </a:cubicBezTo>
                  <a:cubicBezTo>
                    <a:pt x="6389" y="14941"/>
                    <a:pt x="7733" y="14269"/>
                    <a:pt x="8960" y="14269"/>
                  </a:cubicBezTo>
                  <a:close/>
                  <a:moveTo>
                    <a:pt x="10977" y="17853"/>
                  </a:moveTo>
                  <a:lnTo>
                    <a:pt x="10977" y="19198"/>
                  </a:lnTo>
                  <a:lnTo>
                    <a:pt x="6272" y="19198"/>
                  </a:lnTo>
                  <a:cubicBezTo>
                    <a:pt x="6165" y="19198"/>
                    <a:pt x="6048" y="19090"/>
                    <a:pt x="6048" y="18974"/>
                  </a:cubicBezTo>
                  <a:lnTo>
                    <a:pt x="6048" y="18077"/>
                  </a:lnTo>
                  <a:lnTo>
                    <a:pt x="6048" y="17970"/>
                  </a:lnTo>
                  <a:cubicBezTo>
                    <a:pt x="6165" y="17853"/>
                    <a:pt x="6272" y="17853"/>
                    <a:pt x="6272" y="17853"/>
                  </a:cubicBezTo>
                  <a:close/>
                  <a:moveTo>
                    <a:pt x="24534" y="9458"/>
                  </a:moveTo>
                  <a:cubicBezTo>
                    <a:pt x="24865" y="9458"/>
                    <a:pt x="25089" y="9682"/>
                    <a:pt x="25089" y="10013"/>
                  </a:cubicBezTo>
                  <a:lnTo>
                    <a:pt x="25089" y="17074"/>
                  </a:lnTo>
                  <a:lnTo>
                    <a:pt x="24086" y="17074"/>
                  </a:lnTo>
                  <a:cubicBezTo>
                    <a:pt x="23862" y="17074"/>
                    <a:pt x="23745" y="17181"/>
                    <a:pt x="23745" y="17405"/>
                  </a:cubicBezTo>
                  <a:cubicBezTo>
                    <a:pt x="23745" y="17629"/>
                    <a:pt x="23862" y="17853"/>
                    <a:pt x="24086" y="17853"/>
                  </a:cubicBezTo>
                  <a:lnTo>
                    <a:pt x="25089" y="17853"/>
                  </a:lnTo>
                  <a:lnTo>
                    <a:pt x="25089" y="18974"/>
                  </a:lnTo>
                  <a:cubicBezTo>
                    <a:pt x="25089" y="19090"/>
                    <a:pt x="24982" y="19198"/>
                    <a:pt x="24865" y="19198"/>
                  </a:cubicBezTo>
                  <a:lnTo>
                    <a:pt x="11649" y="19198"/>
                  </a:lnTo>
                  <a:lnTo>
                    <a:pt x="11649" y="17853"/>
                  </a:lnTo>
                  <a:lnTo>
                    <a:pt x="22401" y="17853"/>
                  </a:lnTo>
                  <a:cubicBezTo>
                    <a:pt x="22518" y="17853"/>
                    <a:pt x="22742" y="17629"/>
                    <a:pt x="22742" y="17405"/>
                  </a:cubicBezTo>
                  <a:cubicBezTo>
                    <a:pt x="22742" y="17181"/>
                    <a:pt x="22518" y="17074"/>
                    <a:pt x="22401" y="17074"/>
                  </a:cubicBezTo>
                  <a:lnTo>
                    <a:pt x="11649" y="17074"/>
                  </a:lnTo>
                  <a:lnTo>
                    <a:pt x="11649" y="10013"/>
                  </a:lnTo>
                  <a:cubicBezTo>
                    <a:pt x="11649" y="9682"/>
                    <a:pt x="11989" y="9458"/>
                    <a:pt x="12321" y="9458"/>
                  </a:cubicBezTo>
                  <a:close/>
                  <a:moveTo>
                    <a:pt x="1120" y="15165"/>
                  </a:moveTo>
                  <a:cubicBezTo>
                    <a:pt x="1237" y="15165"/>
                    <a:pt x="1237" y="15165"/>
                    <a:pt x="1344" y="15282"/>
                  </a:cubicBezTo>
                  <a:cubicBezTo>
                    <a:pt x="2581" y="15954"/>
                    <a:pt x="2805" y="17074"/>
                    <a:pt x="3029" y="18077"/>
                  </a:cubicBezTo>
                  <a:cubicBezTo>
                    <a:pt x="3253" y="18974"/>
                    <a:pt x="3477" y="19646"/>
                    <a:pt x="4149" y="20094"/>
                  </a:cubicBezTo>
                  <a:cubicBezTo>
                    <a:pt x="4400" y="20219"/>
                    <a:pt x="4721" y="20381"/>
                    <a:pt x="5113" y="20381"/>
                  </a:cubicBezTo>
                  <a:cubicBezTo>
                    <a:pt x="5420" y="20381"/>
                    <a:pt x="5771" y="20281"/>
                    <a:pt x="6165" y="19986"/>
                  </a:cubicBezTo>
                  <a:lnTo>
                    <a:pt x="6389" y="19986"/>
                  </a:lnTo>
                  <a:lnTo>
                    <a:pt x="6837" y="20434"/>
                  </a:lnTo>
                  <a:cubicBezTo>
                    <a:pt x="6720" y="20434"/>
                    <a:pt x="6613" y="20542"/>
                    <a:pt x="6613" y="20542"/>
                  </a:cubicBezTo>
                  <a:cubicBezTo>
                    <a:pt x="6048" y="20990"/>
                    <a:pt x="5493" y="21106"/>
                    <a:pt x="5045" y="21106"/>
                  </a:cubicBezTo>
                  <a:cubicBezTo>
                    <a:pt x="4597" y="21106"/>
                    <a:pt x="4149" y="20990"/>
                    <a:pt x="3808" y="20766"/>
                  </a:cubicBezTo>
                  <a:cubicBezTo>
                    <a:pt x="2805" y="20210"/>
                    <a:pt x="2581" y="19198"/>
                    <a:pt x="2357" y="18194"/>
                  </a:cubicBezTo>
                  <a:cubicBezTo>
                    <a:pt x="2133" y="17298"/>
                    <a:pt x="1909" y="16402"/>
                    <a:pt x="1013" y="15954"/>
                  </a:cubicBezTo>
                  <a:cubicBezTo>
                    <a:pt x="896" y="15837"/>
                    <a:pt x="896" y="15730"/>
                    <a:pt x="789" y="15730"/>
                  </a:cubicBezTo>
                  <a:cubicBezTo>
                    <a:pt x="789" y="15613"/>
                    <a:pt x="789" y="15506"/>
                    <a:pt x="896" y="15389"/>
                  </a:cubicBezTo>
                  <a:cubicBezTo>
                    <a:pt x="896" y="15282"/>
                    <a:pt x="1013" y="15282"/>
                    <a:pt x="1120" y="15165"/>
                  </a:cubicBezTo>
                  <a:close/>
                  <a:moveTo>
                    <a:pt x="15797" y="19986"/>
                  </a:moveTo>
                  <a:cubicBezTo>
                    <a:pt x="16021" y="20094"/>
                    <a:pt x="16129" y="20434"/>
                    <a:pt x="16129" y="20658"/>
                  </a:cubicBezTo>
                  <a:cubicBezTo>
                    <a:pt x="16129" y="21106"/>
                    <a:pt x="15797" y="21554"/>
                    <a:pt x="15349" y="21554"/>
                  </a:cubicBezTo>
                  <a:lnTo>
                    <a:pt x="11201" y="21554"/>
                  </a:lnTo>
                  <a:cubicBezTo>
                    <a:pt x="9857" y="21554"/>
                    <a:pt x="8629" y="20990"/>
                    <a:pt x="7616" y="20210"/>
                  </a:cubicBezTo>
                  <a:lnTo>
                    <a:pt x="7616" y="20094"/>
                  </a:lnTo>
                  <a:cubicBezTo>
                    <a:pt x="7509" y="20094"/>
                    <a:pt x="7509" y="19986"/>
                    <a:pt x="7392" y="19986"/>
                  </a:cubicBezTo>
                  <a:close/>
                  <a:moveTo>
                    <a:pt x="19713" y="19986"/>
                  </a:moveTo>
                  <a:cubicBezTo>
                    <a:pt x="20054" y="20094"/>
                    <a:pt x="20161" y="20434"/>
                    <a:pt x="20161" y="20658"/>
                  </a:cubicBezTo>
                  <a:cubicBezTo>
                    <a:pt x="20161" y="21106"/>
                    <a:pt x="19830" y="21554"/>
                    <a:pt x="19382" y="21554"/>
                  </a:cubicBezTo>
                  <a:lnTo>
                    <a:pt x="16693" y="21554"/>
                  </a:lnTo>
                  <a:cubicBezTo>
                    <a:pt x="16801" y="21214"/>
                    <a:pt x="16917" y="20990"/>
                    <a:pt x="16917" y="20658"/>
                  </a:cubicBezTo>
                  <a:cubicBezTo>
                    <a:pt x="16917" y="20434"/>
                    <a:pt x="16801" y="20210"/>
                    <a:pt x="16801" y="19986"/>
                  </a:cubicBezTo>
                  <a:close/>
                  <a:moveTo>
                    <a:pt x="3242" y="0"/>
                  </a:moveTo>
                  <a:cubicBezTo>
                    <a:pt x="2984" y="0"/>
                    <a:pt x="2724" y="17"/>
                    <a:pt x="2464" y="49"/>
                  </a:cubicBezTo>
                  <a:cubicBezTo>
                    <a:pt x="1909" y="157"/>
                    <a:pt x="1344" y="497"/>
                    <a:pt x="1237" y="1169"/>
                  </a:cubicBezTo>
                  <a:cubicBezTo>
                    <a:pt x="672" y="2961"/>
                    <a:pt x="896" y="4861"/>
                    <a:pt x="2016" y="6429"/>
                  </a:cubicBezTo>
                  <a:cubicBezTo>
                    <a:pt x="1568" y="7217"/>
                    <a:pt x="1344" y="8221"/>
                    <a:pt x="1344" y="9117"/>
                  </a:cubicBezTo>
                  <a:cubicBezTo>
                    <a:pt x="1344" y="11026"/>
                    <a:pt x="2133" y="12594"/>
                    <a:pt x="3584" y="13714"/>
                  </a:cubicBezTo>
                  <a:cubicBezTo>
                    <a:pt x="3701" y="13714"/>
                    <a:pt x="3808" y="13821"/>
                    <a:pt x="3808" y="13821"/>
                  </a:cubicBezTo>
                  <a:cubicBezTo>
                    <a:pt x="3925" y="13821"/>
                    <a:pt x="4032" y="13714"/>
                    <a:pt x="4149" y="13597"/>
                  </a:cubicBezTo>
                  <a:cubicBezTo>
                    <a:pt x="4256" y="13490"/>
                    <a:pt x="4256" y="13266"/>
                    <a:pt x="4032" y="13149"/>
                  </a:cubicBezTo>
                  <a:cubicBezTo>
                    <a:pt x="2805" y="12146"/>
                    <a:pt x="2133" y="10802"/>
                    <a:pt x="2133" y="9117"/>
                  </a:cubicBezTo>
                  <a:cubicBezTo>
                    <a:pt x="2133" y="5085"/>
                    <a:pt x="6272" y="1725"/>
                    <a:pt x="11201" y="1725"/>
                  </a:cubicBezTo>
                  <a:cubicBezTo>
                    <a:pt x="12545" y="1725"/>
                    <a:pt x="13889" y="1949"/>
                    <a:pt x="15009" y="2397"/>
                  </a:cubicBezTo>
                  <a:lnTo>
                    <a:pt x="15125" y="2397"/>
                  </a:lnTo>
                  <a:cubicBezTo>
                    <a:pt x="15797" y="2737"/>
                    <a:pt x="16577" y="3069"/>
                    <a:pt x="17141" y="3517"/>
                  </a:cubicBezTo>
                  <a:cubicBezTo>
                    <a:pt x="17365" y="3633"/>
                    <a:pt x="17473" y="3741"/>
                    <a:pt x="17589" y="3857"/>
                  </a:cubicBezTo>
                  <a:cubicBezTo>
                    <a:pt x="18593" y="4637"/>
                    <a:pt x="19265" y="5533"/>
                    <a:pt x="19713" y="6429"/>
                  </a:cubicBezTo>
                  <a:lnTo>
                    <a:pt x="19713" y="6545"/>
                  </a:lnTo>
                  <a:cubicBezTo>
                    <a:pt x="20054" y="7217"/>
                    <a:pt x="20278" y="7997"/>
                    <a:pt x="20278" y="8669"/>
                  </a:cubicBezTo>
                  <a:lnTo>
                    <a:pt x="12661" y="8669"/>
                  </a:lnTo>
                  <a:cubicBezTo>
                    <a:pt x="12769" y="8669"/>
                    <a:pt x="12993" y="8445"/>
                    <a:pt x="13109" y="8337"/>
                  </a:cubicBezTo>
                  <a:cubicBezTo>
                    <a:pt x="13217" y="8113"/>
                    <a:pt x="13217" y="7889"/>
                    <a:pt x="13109" y="7773"/>
                  </a:cubicBezTo>
                  <a:cubicBezTo>
                    <a:pt x="12997" y="7719"/>
                    <a:pt x="12885" y="7692"/>
                    <a:pt x="12787" y="7692"/>
                  </a:cubicBezTo>
                  <a:cubicBezTo>
                    <a:pt x="12688" y="7692"/>
                    <a:pt x="12603" y="7719"/>
                    <a:pt x="12545" y="7773"/>
                  </a:cubicBezTo>
                  <a:cubicBezTo>
                    <a:pt x="12437" y="7997"/>
                    <a:pt x="12097" y="8113"/>
                    <a:pt x="11873" y="8113"/>
                  </a:cubicBezTo>
                  <a:cubicBezTo>
                    <a:pt x="11649" y="8113"/>
                    <a:pt x="11425" y="7997"/>
                    <a:pt x="11201" y="7773"/>
                  </a:cubicBezTo>
                  <a:cubicBezTo>
                    <a:pt x="11147" y="7719"/>
                    <a:pt x="11064" y="7692"/>
                    <a:pt x="10967" y="7692"/>
                  </a:cubicBezTo>
                  <a:cubicBezTo>
                    <a:pt x="10869" y="7692"/>
                    <a:pt x="10757" y="7719"/>
                    <a:pt x="10645" y="7773"/>
                  </a:cubicBezTo>
                  <a:cubicBezTo>
                    <a:pt x="10529" y="7889"/>
                    <a:pt x="10529" y="8113"/>
                    <a:pt x="10645" y="8337"/>
                  </a:cubicBezTo>
                  <a:cubicBezTo>
                    <a:pt x="10869" y="8669"/>
                    <a:pt x="11317" y="8785"/>
                    <a:pt x="11649" y="8893"/>
                  </a:cubicBezTo>
                  <a:cubicBezTo>
                    <a:pt x="11201" y="9117"/>
                    <a:pt x="10977" y="9565"/>
                    <a:pt x="10977" y="10013"/>
                  </a:cubicBezTo>
                  <a:lnTo>
                    <a:pt x="10977" y="14045"/>
                  </a:lnTo>
                  <a:cubicBezTo>
                    <a:pt x="10305" y="13714"/>
                    <a:pt x="9633" y="13597"/>
                    <a:pt x="8960" y="13597"/>
                  </a:cubicBezTo>
                  <a:cubicBezTo>
                    <a:pt x="8064" y="13597"/>
                    <a:pt x="7168" y="13821"/>
                    <a:pt x="6389" y="14269"/>
                  </a:cubicBezTo>
                  <a:cubicBezTo>
                    <a:pt x="6048" y="14162"/>
                    <a:pt x="5824" y="14045"/>
                    <a:pt x="5493" y="13938"/>
                  </a:cubicBezTo>
                  <a:cubicBezTo>
                    <a:pt x="5376" y="13938"/>
                    <a:pt x="5152" y="13938"/>
                    <a:pt x="5045" y="14162"/>
                  </a:cubicBezTo>
                  <a:cubicBezTo>
                    <a:pt x="4928" y="14386"/>
                    <a:pt x="5045" y="14610"/>
                    <a:pt x="5269" y="14610"/>
                  </a:cubicBezTo>
                  <a:cubicBezTo>
                    <a:pt x="5376" y="14717"/>
                    <a:pt x="5600" y="14834"/>
                    <a:pt x="5717" y="14834"/>
                  </a:cubicBezTo>
                  <a:cubicBezTo>
                    <a:pt x="5600" y="15058"/>
                    <a:pt x="5376" y="15165"/>
                    <a:pt x="5269" y="15389"/>
                  </a:cubicBezTo>
                  <a:cubicBezTo>
                    <a:pt x="5152" y="15730"/>
                    <a:pt x="5045" y="16178"/>
                    <a:pt x="5152" y="16626"/>
                  </a:cubicBezTo>
                  <a:cubicBezTo>
                    <a:pt x="5152" y="16733"/>
                    <a:pt x="5269" y="16850"/>
                    <a:pt x="5269" y="16957"/>
                  </a:cubicBezTo>
                  <a:cubicBezTo>
                    <a:pt x="5269" y="17181"/>
                    <a:pt x="5376" y="17405"/>
                    <a:pt x="5376" y="17629"/>
                  </a:cubicBezTo>
                  <a:cubicBezTo>
                    <a:pt x="5376" y="17746"/>
                    <a:pt x="5269" y="17970"/>
                    <a:pt x="5269" y="18077"/>
                  </a:cubicBezTo>
                  <a:lnTo>
                    <a:pt x="5269" y="18974"/>
                  </a:lnTo>
                  <a:cubicBezTo>
                    <a:pt x="5269" y="19198"/>
                    <a:pt x="5376" y="19314"/>
                    <a:pt x="5493" y="19538"/>
                  </a:cubicBezTo>
                  <a:cubicBezTo>
                    <a:pt x="5305" y="19632"/>
                    <a:pt x="5157" y="19666"/>
                    <a:pt x="5031" y="19666"/>
                  </a:cubicBezTo>
                  <a:cubicBezTo>
                    <a:pt x="4857" y="19666"/>
                    <a:pt x="4727" y="19600"/>
                    <a:pt x="4597" y="19538"/>
                  </a:cubicBezTo>
                  <a:cubicBezTo>
                    <a:pt x="4149" y="19198"/>
                    <a:pt x="4032" y="18749"/>
                    <a:pt x="3808" y="17853"/>
                  </a:cubicBezTo>
                  <a:cubicBezTo>
                    <a:pt x="3584" y="16850"/>
                    <a:pt x="3253" y="15389"/>
                    <a:pt x="1685" y="14610"/>
                  </a:cubicBezTo>
                  <a:cubicBezTo>
                    <a:pt x="1526" y="14527"/>
                    <a:pt x="1308" y="14449"/>
                    <a:pt x="1115" y="14449"/>
                  </a:cubicBezTo>
                  <a:cubicBezTo>
                    <a:pt x="1036" y="14449"/>
                    <a:pt x="961" y="14462"/>
                    <a:pt x="896" y="14493"/>
                  </a:cubicBezTo>
                  <a:cubicBezTo>
                    <a:pt x="565" y="14610"/>
                    <a:pt x="341" y="14717"/>
                    <a:pt x="224" y="15058"/>
                  </a:cubicBezTo>
                  <a:cubicBezTo>
                    <a:pt x="0" y="15282"/>
                    <a:pt x="0" y="15613"/>
                    <a:pt x="116" y="15837"/>
                  </a:cubicBezTo>
                  <a:cubicBezTo>
                    <a:pt x="224" y="16178"/>
                    <a:pt x="341" y="16402"/>
                    <a:pt x="672" y="16626"/>
                  </a:cubicBezTo>
                  <a:cubicBezTo>
                    <a:pt x="1237" y="16850"/>
                    <a:pt x="1344" y="17298"/>
                    <a:pt x="1568" y="18418"/>
                  </a:cubicBezTo>
                  <a:cubicBezTo>
                    <a:pt x="1792" y="19422"/>
                    <a:pt x="2133" y="20658"/>
                    <a:pt x="3360" y="21438"/>
                  </a:cubicBezTo>
                  <a:cubicBezTo>
                    <a:pt x="3925" y="21778"/>
                    <a:pt x="4480" y="21886"/>
                    <a:pt x="5045" y="21886"/>
                  </a:cubicBezTo>
                  <a:cubicBezTo>
                    <a:pt x="5717" y="21886"/>
                    <a:pt x="6389" y="21662"/>
                    <a:pt x="7061" y="21214"/>
                  </a:cubicBezTo>
                  <a:lnTo>
                    <a:pt x="7392" y="20882"/>
                  </a:lnTo>
                  <a:cubicBezTo>
                    <a:pt x="8405" y="21778"/>
                    <a:pt x="9749" y="22226"/>
                    <a:pt x="11201" y="22226"/>
                  </a:cubicBezTo>
                  <a:lnTo>
                    <a:pt x="19382" y="22226"/>
                  </a:lnTo>
                  <a:cubicBezTo>
                    <a:pt x="20161" y="22226"/>
                    <a:pt x="20950" y="21554"/>
                    <a:pt x="20950" y="20658"/>
                  </a:cubicBezTo>
                  <a:cubicBezTo>
                    <a:pt x="20950" y="20434"/>
                    <a:pt x="20833" y="20210"/>
                    <a:pt x="20726" y="19986"/>
                  </a:cubicBezTo>
                  <a:lnTo>
                    <a:pt x="24865" y="19986"/>
                  </a:lnTo>
                  <a:cubicBezTo>
                    <a:pt x="25430" y="19986"/>
                    <a:pt x="25878" y="19538"/>
                    <a:pt x="25878" y="18974"/>
                  </a:cubicBezTo>
                  <a:lnTo>
                    <a:pt x="25878" y="10013"/>
                  </a:lnTo>
                  <a:cubicBezTo>
                    <a:pt x="25878" y="9341"/>
                    <a:pt x="25313" y="8669"/>
                    <a:pt x="24534" y="8669"/>
                  </a:cubicBezTo>
                  <a:lnTo>
                    <a:pt x="21057" y="8669"/>
                  </a:lnTo>
                  <a:cubicBezTo>
                    <a:pt x="20950" y="7889"/>
                    <a:pt x="20833" y="7101"/>
                    <a:pt x="20502" y="6429"/>
                  </a:cubicBezTo>
                  <a:cubicBezTo>
                    <a:pt x="21505" y="4861"/>
                    <a:pt x="21846" y="2961"/>
                    <a:pt x="21281" y="1169"/>
                  </a:cubicBezTo>
                  <a:cubicBezTo>
                    <a:pt x="21057" y="497"/>
                    <a:pt x="20609" y="157"/>
                    <a:pt x="20054" y="49"/>
                  </a:cubicBezTo>
                  <a:cubicBezTo>
                    <a:pt x="19777" y="17"/>
                    <a:pt x="19505" y="0"/>
                    <a:pt x="19238" y="0"/>
                  </a:cubicBezTo>
                  <a:cubicBezTo>
                    <a:pt x="17666" y="0"/>
                    <a:pt x="16274" y="560"/>
                    <a:pt x="15125" y="1617"/>
                  </a:cubicBezTo>
                  <a:cubicBezTo>
                    <a:pt x="13889" y="1169"/>
                    <a:pt x="12545" y="945"/>
                    <a:pt x="11201" y="945"/>
                  </a:cubicBezTo>
                  <a:cubicBezTo>
                    <a:pt x="9857" y="945"/>
                    <a:pt x="8512" y="1169"/>
                    <a:pt x="7392" y="1617"/>
                  </a:cubicBezTo>
                  <a:cubicBezTo>
                    <a:pt x="6243" y="560"/>
                    <a:pt x="4767" y="0"/>
                    <a:pt x="3242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1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sp>
        <p:nvSpPr>
          <p:cNvPr id="36" name="Google Shape;443;p33">
            <a:extLst>
              <a:ext uri="{FF2B5EF4-FFF2-40B4-BE49-F238E27FC236}">
                <a16:creationId xmlns:a16="http://schemas.microsoft.com/office/drawing/2014/main" id="{9B7CAB11-F880-4DA3-BDDC-84348430A553}"/>
              </a:ext>
            </a:extLst>
          </p:cNvPr>
          <p:cNvSpPr txBox="1">
            <a:spLocks/>
          </p:cNvSpPr>
          <p:nvPr/>
        </p:nvSpPr>
        <p:spPr>
          <a:xfrm>
            <a:off x="94764" y="934555"/>
            <a:ext cx="4493286" cy="481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800100" indent="-342900" algn="l">
              <a:lnSpc>
                <a:spcPct val="107000"/>
              </a:lnSpc>
              <a:spcAft>
                <a:spcPts val="800"/>
              </a:spcAft>
              <a:buClrTx/>
              <a:buSzPct val="110000"/>
              <a:buFont typeface="+mj-lt"/>
              <a:buAutoNum type="arabicPeriod" startAt="2"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Und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irected Graph</a:t>
            </a:r>
          </a:p>
          <a:p>
            <a:pPr marL="457200" algn="l">
              <a:lnSpc>
                <a:spcPct val="107000"/>
              </a:lnSpc>
              <a:spcAft>
                <a:spcPts val="800"/>
              </a:spcAft>
              <a:buClrTx/>
              <a:buSzPct val="110000"/>
            </a:pPr>
            <a:b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</a:b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BD5825-13B9-4FC6-B994-5BBE72B5CCA9}"/>
              </a:ext>
            </a:extLst>
          </p:cNvPr>
          <p:cNvCxnSpPr>
            <a:cxnSpLocks/>
          </p:cNvCxnSpPr>
          <p:nvPr/>
        </p:nvCxnSpPr>
        <p:spPr>
          <a:xfrm>
            <a:off x="3054207" y="1166400"/>
            <a:ext cx="90720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Google Shape;443;p33">
            <a:extLst>
              <a:ext uri="{FF2B5EF4-FFF2-40B4-BE49-F238E27FC236}">
                <a16:creationId xmlns:a16="http://schemas.microsoft.com/office/drawing/2014/main" id="{B46B5933-45E4-48C2-BAB2-85E1D1754CD6}"/>
              </a:ext>
            </a:extLst>
          </p:cNvPr>
          <p:cNvSpPr txBox="1">
            <a:spLocks/>
          </p:cNvSpPr>
          <p:nvPr/>
        </p:nvSpPr>
        <p:spPr>
          <a:xfrm>
            <a:off x="905808" y="1311378"/>
            <a:ext cx="7695766" cy="1079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spcAft>
                <a:spcPts val="800"/>
              </a:spcAft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ແມ່ນ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Graph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ທີ່ເສັ້ນເຊື່ອມຕໍ່ທີ່ບໍ່ມີລູກສອນກຳກັບທິດທາງສາມາດ ໄປ ແລະ ກັບໄດ້ເຊັ່ນ: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edge </a:t>
            </a:r>
            <a:endParaRPr lang="lo-LA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spcAft>
                <a:spcPts val="800"/>
              </a:spcAft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(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A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,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B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)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ແມ່ນມີເສັ້ນເຊື່ອມທີ່ມີທິດທາງຈາກ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A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ຫາ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B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ຫຼື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B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ຫາ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A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ກໍ່ໄດ້.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pic>
        <p:nvPicPr>
          <p:cNvPr id="4098" name="Picture 2" descr="A simple undirected graph used to illustrate the vertex cover and reach...  | Download Scientific Diagram">
            <a:extLst>
              <a:ext uri="{FF2B5EF4-FFF2-40B4-BE49-F238E27FC236}">
                <a16:creationId xmlns:a16="http://schemas.microsoft.com/office/drawing/2014/main" id="{53512A1E-5E60-417C-8651-68F41A211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00" y="2571750"/>
            <a:ext cx="3557100" cy="1350081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4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31975" y="2640254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 Traversal</a:t>
            </a: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00911" y="1216573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95" name="Google Shape;5253;p64">
            <a:extLst>
              <a:ext uri="{FF2B5EF4-FFF2-40B4-BE49-F238E27FC236}">
                <a16:creationId xmlns:a16="http://schemas.microsoft.com/office/drawing/2014/main" id="{6AC5D93F-1E48-497C-BE56-BEC16BB48C23}"/>
              </a:ext>
            </a:extLst>
          </p:cNvPr>
          <p:cNvGrpSpPr/>
          <p:nvPr/>
        </p:nvGrpSpPr>
        <p:grpSpPr>
          <a:xfrm>
            <a:off x="4183003" y="3785136"/>
            <a:ext cx="777993" cy="756566"/>
            <a:chOff x="1791083" y="1278150"/>
            <a:chExt cx="628846" cy="611527"/>
          </a:xfrm>
        </p:grpSpPr>
        <p:sp>
          <p:nvSpPr>
            <p:cNvPr id="96" name="Google Shape;5254;p64">
              <a:extLst>
                <a:ext uri="{FF2B5EF4-FFF2-40B4-BE49-F238E27FC236}">
                  <a16:creationId xmlns:a16="http://schemas.microsoft.com/office/drawing/2014/main" id="{8C7EFDD5-14B5-4B3C-9126-FB64DAA02CEF}"/>
                </a:ext>
              </a:extLst>
            </p:cNvPr>
            <p:cNvSpPr/>
            <p:nvPr/>
          </p:nvSpPr>
          <p:spPr>
            <a:xfrm>
              <a:off x="1883864" y="1694884"/>
              <a:ext cx="236309" cy="93964"/>
            </a:xfrm>
            <a:custGeom>
              <a:avLst/>
              <a:gdLst/>
              <a:ahLst/>
              <a:cxnLst/>
              <a:rect l="l" t="t" r="r" b="b"/>
              <a:pathLst>
                <a:path w="9974" h="3966" extrusionOk="0">
                  <a:moveTo>
                    <a:pt x="9077" y="0"/>
                  </a:moveTo>
                  <a:cubicBezTo>
                    <a:pt x="8862" y="0"/>
                    <a:pt x="8636" y="82"/>
                    <a:pt x="8513" y="264"/>
                  </a:cubicBezTo>
                  <a:cubicBezTo>
                    <a:pt x="8406" y="381"/>
                    <a:pt x="8182" y="605"/>
                    <a:pt x="8065" y="829"/>
                  </a:cubicBezTo>
                  <a:cubicBezTo>
                    <a:pt x="7234" y="1846"/>
                    <a:pt x="6704" y="2481"/>
                    <a:pt x="5849" y="2481"/>
                  </a:cubicBezTo>
                  <a:cubicBezTo>
                    <a:pt x="5672" y="2481"/>
                    <a:pt x="5480" y="2454"/>
                    <a:pt x="5269" y="2397"/>
                  </a:cubicBezTo>
                  <a:cubicBezTo>
                    <a:pt x="4310" y="2014"/>
                    <a:pt x="3353" y="1666"/>
                    <a:pt x="2418" y="1666"/>
                  </a:cubicBezTo>
                  <a:cubicBezTo>
                    <a:pt x="1711" y="1666"/>
                    <a:pt x="1016" y="1865"/>
                    <a:pt x="341" y="2397"/>
                  </a:cubicBezTo>
                  <a:cubicBezTo>
                    <a:pt x="1" y="2621"/>
                    <a:pt x="1" y="3177"/>
                    <a:pt x="225" y="3517"/>
                  </a:cubicBezTo>
                  <a:cubicBezTo>
                    <a:pt x="362" y="3655"/>
                    <a:pt x="628" y="3748"/>
                    <a:pt x="864" y="3748"/>
                  </a:cubicBezTo>
                  <a:cubicBezTo>
                    <a:pt x="1013" y="3748"/>
                    <a:pt x="1151" y="3711"/>
                    <a:pt x="1237" y="3625"/>
                  </a:cubicBezTo>
                  <a:cubicBezTo>
                    <a:pt x="1625" y="3333"/>
                    <a:pt x="2013" y="3210"/>
                    <a:pt x="2465" y="3210"/>
                  </a:cubicBezTo>
                  <a:cubicBezTo>
                    <a:pt x="3056" y="3210"/>
                    <a:pt x="3755" y="3421"/>
                    <a:pt x="4705" y="3741"/>
                  </a:cubicBezTo>
                  <a:cubicBezTo>
                    <a:pt x="5153" y="3965"/>
                    <a:pt x="5493" y="3965"/>
                    <a:pt x="5941" y="3965"/>
                  </a:cubicBezTo>
                  <a:cubicBezTo>
                    <a:pt x="6497" y="3965"/>
                    <a:pt x="7061" y="3849"/>
                    <a:pt x="7509" y="3517"/>
                  </a:cubicBezTo>
                  <a:cubicBezTo>
                    <a:pt x="8289" y="3069"/>
                    <a:pt x="8737" y="2397"/>
                    <a:pt x="9302" y="1725"/>
                  </a:cubicBezTo>
                  <a:cubicBezTo>
                    <a:pt x="9409" y="1501"/>
                    <a:pt x="9526" y="1384"/>
                    <a:pt x="9633" y="1160"/>
                  </a:cubicBezTo>
                  <a:cubicBezTo>
                    <a:pt x="9974" y="936"/>
                    <a:pt x="9857" y="381"/>
                    <a:pt x="9526" y="157"/>
                  </a:cubicBezTo>
                  <a:cubicBezTo>
                    <a:pt x="9425" y="56"/>
                    <a:pt x="9254" y="0"/>
                    <a:pt x="9077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255;p64">
              <a:extLst>
                <a:ext uri="{FF2B5EF4-FFF2-40B4-BE49-F238E27FC236}">
                  <a16:creationId xmlns:a16="http://schemas.microsoft.com/office/drawing/2014/main" id="{33499881-6C9E-40F0-8826-CAC5258FA8AD}"/>
                </a:ext>
              </a:extLst>
            </p:cNvPr>
            <p:cNvSpPr/>
            <p:nvPr/>
          </p:nvSpPr>
          <p:spPr>
            <a:xfrm>
              <a:off x="1883864" y="1743597"/>
              <a:ext cx="39946" cy="40111"/>
            </a:xfrm>
            <a:custGeom>
              <a:avLst/>
              <a:gdLst/>
              <a:ahLst/>
              <a:cxnLst/>
              <a:rect l="l" t="t" r="r" b="b"/>
              <a:pathLst>
                <a:path w="1686" h="1693" extrusionOk="0">
                  <a:moveTo>
                    <a:pt x="897" y="0"/>
                  </a:moveTo>
                  <a:cubicBezTo>
                    <a:pt x="673" y="117"/>
                    <a:pt x="565" y="224"/>
                    <a:pt x="341" y="341"/>
                  </a:cubicBezTo>
                  <a:cubicBezTo>
                    <a:pt x="1" y="565"/>
                    <a:pt x="1" y="1121"/>
                    <a:pt x="225" y="1461"/>
                  </a:cubicBezTo>
                  <a:cubicBezTo>
                    <a:pt x="362" y="1599"/>
                    <a:pt x="628" y="1692"/>
                    <a:pt x="864" y="1692"/>
                  </a:cubicBezTo>
                  <a:cubicBezTo>
                    <a:pt x="1013" y="1692"/>
                    <a:pt x="1151" y="1655"/>
                    <a:pt x="1237" y="1569"/>
                  </a:cubicBezTo>
                  <a:cubicBezTo>
                    <a:pt x="1461" y="1461"/>
                    <a:pt x="1569" y="1345"/>
                    <a:pt x="1685" y="1237"/>
                  </a:cubicBezTo>
                  <a:cubicBezTo>
                    <a:pt x="1685" y="672"/>
                    <a:pt x="1237" y="224"/>
                    <a:pt x="897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256;p64">
              <a:extLst>
                <a:ext uri="{FF2B5EF4-FFF2-40B4-BE49-F238E27FC236}">
                  <a16:creationId xmlns:a16="http://schemas.microsoft.com/office/drawing/2014/main" id="{759A2C29-74A8-4B11-B8CC-FC17ACAF63C9}"/>
                </a:ext>
              </a:extLst>
            </p:cNvPr>
            <p:cNvSpPr/>
            <p:nvPr/>
          </p:nvSpPr>
          <p:spPr>
            <a:xfrm>
              <a:off x="2069640" y="1728386"/>
              <a:ext cx="84938" cy="153219"/>
            </a:xfrm>
            <a:custGeom>
              <a:avLst/>
              <a:gdLst/>
              <a:ahLst/>
              <a:cxnLst/>
              <a:rect l="l" t="t" r="r" b="b"/>
              <a:pathLst>
                <a:path w="3585" h="6467" extrusionOk="0">
                  <a:moveTo>
                    <a:pt x="1752" y="1"/>
                  </a:moveTo>
                  <a:cubicBezTo>
                    <a:pt x="1584" y="1"/>
                    <a:pt x="1410" y="29"/>
                    <a:pt x="1237" y="87"/>
                  </a:cubicBezTo>
                  <a:cubicBezTo>
                    <a:pt x="672" y="418"/>
                    <a:pt x="448" y="1207"/>
                    <a:pt x="789" y="1763"/>
                  </a:cubicBezTo>
                  <a:cubicBezTo>
                    <a:pt x="1120" y="2435"/>
                    <a:pt x="672" y="3671"/>
                    <a:pt x="224" y="4791"/>
                  </a:cubicBezTo>
                  <a:cubicBezTo>
                    <a:pt x="0" y="5463"/>
                    <a:pt x="341" y="6135"/>
                    <a:pt x="1013" y="6359"/>
                  </a:cubicBezTo>
                  <a:cubicBezTo>
                    <a:pt x="1120" y="6467"/>
                    <a:pt x="1237" y="6467"/>
                    <a:pt x="1461" y="6467"/>
                  </a:cubicBezTo>
                  <a:cubicBezTo>
                    <a:pt x="1909" y="6467"/>
                    <a:pt x="2357" y="6135"/>
                    <a:pt x="2581" y="5687"/>
                  </a:cubicBezTo>
                  <a:cubicBezTo>
                    <a:pt x="3253" y="3671"/>
                    <a:pt x="3584" y="2103"/>
                    <a:pt x="2912" y="642"/>
                  </a:cubicBezTo>
                  <a:cubicBezTo>
                    <a:pt x="2666" y="231"/>
                    <a:pt x="2234" y="1"/>
                    <a:pt x="175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257;p64">
              <a:extLst>
                <a:ext uri="{FF2B5EF4-FFF2-40B4-BE49-F238E27FC236}">
                  <a16:creationId xmlns:a16="http://schemas.microsoft.com/office/drawing/2014/main" id="{A40A871F-0CBF-473E-AF34-A79A2B206110}"/>
                </a:ext>
              </a:extLst>
            </p:cNvPr>
            <p:cNvSpPr/>
            <p:nvPr/>
          </p:nvSpPr>
          <p:spPr>
            <a:xfrm>
              <a:off x="1905093" y="1630179"/>
              <a:ext cx="185797" cy="84345"/>
            </a:xfrm>
            <a:custGeom>
              <a:avLst/>
              <a:gdLst/>
              <a:ahLst/>
              <a:cxnLst/>
              <a:rect l="l" t="t" r="r" b="b"/>
              <a:pathLst>
                <a:path w="7842" h="3560" extrusionOk="0">
                  <a:moveTo>
                    <a:pt x="1304" y="0"/>
                  </a:moveTo>
                  <a:cubicBezTo>
                    <a:pt x="982" y="0"/>
                    <a:pt x="673" y="141"/>
                    <a:pt x="449" y="424"/>
                  </a:cubicBezTo>
                  <a:cubicBezTo>
                    <a:pt x="1" y="872"/>
                    <a:pt x="1" y="1651"/>
                    <a:pt x="449" y="2099"/>
                  </a:cubicBezTo>
                  <a:cubicBezTo>
                    <a:pt x="1345" y="2995"/>
                    <a:pt x="2805" y="3560"/>
                    <a:pt x="4149" y="3560"/>
                  </a:cubicBezTo>
                  <a:cubicBezTo>
                    <a:pt x="4373" y="3560"/>
                    <a:pt x="4481" y="3443"/>
                    <a:pt x="4705" y="3443"/>
                  </a:cubicBezTo>
                  <a:cubicBezTo>
                    <a:pt x="5941" y="3336"/>
                    <a:pt x="6838" y="2888"/>
                    <a:pt x="7510" y="1992"/>
                  </a:cubicBezTo>
                  <a:cubicBezTo>
                    <a:pt x="7841" y="1427"/>
                    <a:pt x="7734" y="648"/>
                    <a:pt x="7169" y="307"/>
                  </a:cubicBezTo>
                  <a:cubicBezTo>
                    <a:pt x="6961" y="183"/>
                    <a:pt x="6720" y="120"/>
                    <a:pt x="6483" y="120"/>
                  </a:cubicBezTo>
                  <a:cubicBezTo>
                    <a:pt x="6087" y="120"/>
                    <a:pt x="5701" y="295"/>
                    <a:pt x="5493" y="648"/>
                  </a:cubicBezTo>
                  <a:cubicBezTo>
                    <a:pt x="5269" y="872"/>
                    <a:pt x="4929" y="979"/>
                    <a:pt x="4481" y="1096"/>
                  </a:cubicBezTo>
                  <a:cubicBezTo>
                    <a:pt x="4366" y="1110"/>
                    <a:pt x="4251" y="1116"/>
                    <a:pt x="4136" y="1116"/>
                  </a:cubicBezTo>
                  <a:cubicBezTo>
                    <a:pt x="3362" y="1116"/>
                    <a:pt x="2631" y="814"/>
                    <a:pt x="2241" y="424"/>
                  </a:cubicBezTo>
                  <a:cubicBezTo>
                    <a:pt x="1963" y="141"/>
                    <a:pt x="1627" y="0"/>
                    <a:pt x="130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258;p64">
              <a:extLst>
                <a:ext uri="{FF2B5EF4-FFF2-40B4-BE49-F238E27FC236}">
                  <a16:creationId xmlns:a16="http://schemas.microsoft.com/office/drawing/2014/main" id="{F2829BBB-069A-46B7-B97C-8C045EE4D495}"/>
                </a:ext>
              </a:extLst>
            </p:cNvPr>
            <p:cNvSpPr/>
            <p:nvPr/>
          </p:nvSpPr>
          <p:spPr>
            <a:xfrm>
              <a:off x="2194454" y="1728765"/>
              <a:ext cx="98111" cy="129077"/>
            </a:xfrm>
            <a:custGeom>
              <a:avLst/>
              <a:gdLst/>
              <a:ahLst/>
              <a:cxnLst/>
              <a:rect l="l" t="t" r="r" b="b"/>
              <a:pathLst>
                <a:path w="4141" h="5448" extrusionOk="0">
                  <a:moveTo>
                    <a:pt x="1364" y="0"/>
                  </a:moveTo>
                  <a:cubicBezTo>
                    <a:pt x="853" y="0"/>
                    <a:pt x="401" y="300"/>
                    <a:pt x="225" y="743"/>
                  </a:cubicBezTo>
                  <a:cubicBezTo>
                    <a:pt x="1" y="1415"/>
                    <a:pt x="332" y="2087"/>
                    <a:pt x="1004" y="2311"/>
                  </a:cubicBezTo>
                  <a:cubicBezTo>
                    <a:pt x="1004" y="2311"/>
                    <a:pt x="1345" y="2535"/>
                    <a:pt x="1452" y="2867"/>
                  </a:cubicBezTo>
                  <a:cubicBezTo>
                    <a:pt x="1676" y="3091"/>
                    <a:pt x="1676" y="3431"/>
                    <a:pt x="1569" y="3879"/>
                  </a:cubicBezTo>
                  <a:cubicBezTo>
                    <a:pt x="1345" y="4435"/>
                    <a:pt x="1676" y="5107"/>
                    <a:pt x="2348" y="5331"/>
                  </a:cubicBezTo>
                  <a:cubicBezTo>
                    <a:pt x="2465" y="5447"/>
                    <a:pt x="2572" y="5447"/>
                    <a:pt x="2689" y="5447"/>
                  </a:cubicBezTo>
                  <a:cubicBezTo>
                    <a:pt x="3244" y="5447"/>
                    <a:pt x="3693" y="5107"/>
                    <a:pt x="3809" y="4659"/>
                  </a:cubicBezTo>
                  <a:cubicBezTo>
                    <a:pt x="4141" y="3655"/>
                    <a:pt x="4141" y="2759"/>
                    <a:pt x="3809" y="1863"/>
                  </a:cubicBezTo>
                  <a:cubicBezTo>
                    <a:pt x="3244" y="850"/>
                    <a:pt x="2348" y="295"/>
                    <a:pt x="1793" y="71"/>
                  </a:cubicBezTo>
                  <a:cubicBezTo>
                    <a:pt x="1648" y="23"/>
                    <a:pt x="1504" y="0"/>
                    <a:pt x="136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259;p64">
              <a:extLst>
                <a:ext uri="{FF2B5EF4-FFF2-40B4-BE49-F238E27FC236}">
                  <a16:creationId xmlns:a16="http://schemas.microsoft.com/office/drawing/2014/main" id="{08F28923-7E9A-4BA6-8800-CA937AAAC643}"/>
                </a:ext>
              </a:extLst>
            </p:cNvPr>
            <p:cNvSpPr/>
            <p:nvPr/>
          </p:nvSpPr>
          <p:spPr>
            <a:xfrm>
              <a:off x="2220990" y="1786055"/>
              <a:ext cx="13197" cy="18717"/>
            </a:xfrm>
            <a:custGeom>
              <a:avLst/>
              <a:gdLst/>
              <a:ahLst/>
              <a:cxnLst/>
              <a:rect l="l" t="t" r="r" b="b"/>
              <a:pathLst>
                <a:path w="557" h="790" extrusionOk="0">
                  <a:moveTo>
                    <a:pt x="332" y="449"/>
                  </a:moveTo>
                  <a:cubicBezTo>
                    <a:pt x="449" y="565"/>
                    <a:pt x="556" y="673"/>
                    <a:pt x="556" y="789"/>
                  </a:cubicBezTo>
                  <a:lnTo>
                    <a:pt x="556" y="789"/>
                  </a:lnTo>
                  <a:cubicBezTo>
                    <a:pt x="556" y="673"/>
                    <a:pt x="449" y="565"/>
                    <a:pt x="332" y="449"/>
                  </a:cubicBezTo>
                  <a:close/>
                  <a:moveTo>
                    <a:pt x="332" y="449"/>
                  </a:moveTo>
                  <a:lnTo>
                    <a:pt x="332" y="449"/>
                  </a:lnTo>
                  <a:lnTo>
                    <a:pt x="332" y="449"/>
                  </a:lnTo>
                  <a:close/>
                  <a:moveTo>
                    <a:pt x="332" y="449"/>
                  </a:moveTo>
                  <a:lnTo>
                    <a:pt x="332" y="449"/>
                  </a:lnTo>
                  <a:lnTo>
                    <a:pt x="332" y="449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08" y="117"/>
                    <a:pt x="225" y="225"/>
                    <a:pt x="332" y="449"/>
                  </a:cubicBezTo>
                  <a:cubicBezTo>
                    <a:pt x="225" y="225"/>
                    <a:pt x="108" y="117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260;p64">
              <a:extLst>
                <a:ext uri="{FF2B5EF4-FFF2-40B4-BE49-F238E27FC236}">
                  <a16:creationId xmlns:a16="http://schemas.microsoft.com/office/drawing/2014/main" id="{0C24BC13-8755-4114-BE22-FE478E563B8E}"/>
                </a:ext>
              </a:extLst>
            </p:cNvPr>
            <p:cNvSpPr/>
            <p:nvPr/>
          </p:nvSpPr>
          <p:spPr>
            <a:xfrm>
              <a:off x="2220990" y="1751653"/>
              <a:ext cx="60961" cy="53119"/>
            </a:xfrm>
            <a:custGeom>
              <a:avLst/>
              <a:gdLst/>
              <a:ahLst/>
              <a:cxnLst/>
              <a:rect l="l" t="t" r="r" b="b"/>
              <a:pathLst>
                <a:path w="2573" h="2242" extrusionOk="0">
                  <a:moveTo>
                    <a:pt x="1900" y="1"/>
                  </a:moveTo>
                  <a:cubicBezTo>
                    <a:pt x="1452" y="556"/>
                    <a:pt x="780" y="1121"/>
                    <a:pt x="1" y="1453"/>
                  </a:cubicBezTo>
                  <a:cubicBezTo>
                    <a:pt x="108" y="1569"/>
                    <a:pt x="225" y="1677"/>
                    <a:pt x="332" y="1901"/>
                  </a:cubicBezTo>
                  <a:cubicBezTo>
                    <a:pt x="449" y="2017"/>
                    <a:pt x="556" y="2125"/>
                    <a:pt x="556" y="2241"/>
                  </a:cubicBezTo>
                  <a:cubicBezTo>
                    <a:pt x="1345" y="1901"/>
                    <a:pt x="2017" y="1345"/>
                    <a:pt x="2573" y="781"/>
                  </a:cubicBezTo>
                  <a:cubicBezTo>
                    <a:pt x="2349" y="449"/>
                    <a:pt x="2124" y="225"/>
                    <a:pt x="1900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261;p64">
              <a:extLst>
                <a:ext uri="{FF2B5EF4-FFF2-40B4-BE49-F238E27FC236}">
                  <a16:creationId xmlns:a16="http://schemas.microsoft.com/office/drawing/2014/main" id="{7571A191-193F-41AE-B696-000EBF1CBEF2}"/>
                </a:ext>
              </a:extLst>
            </p:cNvPr>
            <p:cNvSpPr/>
            <p:nvPr/>
          </p:nvSpPr>
          <p:spPr>
            <a:xfrm>
              <a:off x="2088310" y="1780748"/>
              <a:ext cx="2582" cy="24024"/>
            </a:xfrm>
            <a:custGeom>
              <a:avLst/>
              <a:gdLst/>
              <a:ahLst/>
              <a:cxnLst/>
              <a:rect l="l" t="t" r="r" b="b"/>
              <a:pathLst>
                <a:path w="109" h="1014" extrusionOk="0">
                  <a:moveTo>
                    <a:pt x="108" y="1"/>
                  </a:moveTo>
                  <a:cubicBezTo>
                    <a:pt x="108" y="225"/>
                    <a:pt x="108" y="673"/>
                    <a:pt x="1" y="1013"/>
                  </a:cubicBezTo>
                  <a:lnTo>
                    <a:pt x="1" y="1013"/>
                  </a:lnTo>
                  <a:cubicBezTo>
                    <a:pt x="108" y="673"/>
                    <a:pt x="108" y="225"/>
                    <a:pt x="108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262;p64">
              <a:extLst>
                <a:ext uri="{FF2B5EF4-FFF2-40B4-BE49-F238E27FC236}">
                  <a16:creationId xmlns:a16="http://schemas.microsoft.com/office/drawing/2014/main" id="{69E2A892-EB22-4560-816A-9C8F3A92B1DE}"/>
                </a:ext>
              </a:extLst>
            </p:cNvPr>
            <p:cNvSpPr/>
            <p:nvPr/>
          </p:nvSpPr>
          <p:spPr>
            <a:xfrm>
              <a:off x="2088310" y="1780748"/>
              <a:ext cx="58402" cy="39946"/>
            </a:xfrm>
            <a:custGeom>
              <a:avLst/>
              <a:gdLst/>
              <a:ahLst/>
              <a:cxnLst/>
              <a:rect l="l" t="t" r="r" b="b"/>
              <a:pathLst>
                <a:path w="2465" h="1686" extrusionOk="0">
                  <a:moveTo>
                    <a:pt x="108" y="1"/>
                  </a:moveTo>
                  <a:cubicBezTo>
                    <a:pt x="108" y="225"/>
                    <a:pt x="108" y="673"/>
                    <a:pt x="1" y="1013"/>
                  </a:cubicBezTo>
                  <a:cubicBezTo>
                    <a:pt x="673" y="1345"/>
                    <a:pt x="1452" y="1569"/>
                    <a:pt x="2348" y="1685"/>
                  </a:cubicBezTo>
                  <a:cubicBezTo>
                    <a:pt x="2348" y="1345"/>
                    <a:pt x="2465" y="1013"/>
                    <a:pt x="2465" y="789"/>
                  </a:cubicBezTo>
                  <a:cubicBezTo>
                    <a:pt x="2348" y="789"/>
                    <a:pt x="2348" y="789"/>
                    <a:pt x="2241" y="673"/>
                  </a:cubicBezTo>
                  <a:cubicBezTo>
                    <a:pt x="1452" y="565"/>
                    <a:pt x="673" y="341"/>
                    <a:pt x="108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263;p64">
              <a:extLst>
                <a:ext uri="{FF2B5EF4-FFF2-40B4-BE49-F238E27FC236}">
                  <a16:creationId xmlns:a16="http://schemas.microsoft.com/office/drawing/2014/main" id="{202A3C16-935C-465E-A73D-1EA83DF14409}"/>
                </a:ext>
              </a:extLst>
            </p:cNvPr>
            <p:cNvSpPr/>
            <p:nvPr/>
          </p:nvSpPr>
          <p:spPr>
            <a:xfrm>
              <a:off x="2029931" y="1741038"/>
              <a:ext cx="21252" cy="13197"/>
            </a:xfrm>
            <a:custGeom>
              <a:avLst/>
              <a:gdLst/>
              <a:ahLst/>
              <a:cxnLst/>
              <a:rect l="l" t="t" r="r" b="b"/>
              <a:pathLst>
                <a:path w="897" h="557" extrusionOk="0">
                  <a:moveTo>
                    <a:pt x="896" y="1"/>
                  </a:moveTo>
                  <a:cubicBezTo>
                    <a:pt x="556" y="332"/>
                    <a:pt x="332" y="449"/>
                    <a:pt x="0" y="556"/>
                  </a:cubicBezTo>
                  <a:lnTo>
                    <a:pt x="0" y="556"/>
                  </a:lnTo>
                  <a:cubicBezTo>
                    <a:pt x="332" y="449"/>
                    <a:pt x="556" y="332"/>
                    <a:pt x="896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264;p64">
              <a:extLst>
                <a:ext uri="{FF2B5EF4-FFF2-40B4-BE49-F238E27FC236}">
                  <a16:creationId xmlns:a16="http://schemas.microsoft.com/office/drawing/2014/main" id="{DD9AFBAA-A0D1-4E7A-BA57-EDF5ED2465DC}"/>
                </a:ext>
              </a:extLst>
            </p:cNvPr>
            <p:cNvSpPr/>
            <p:nvPr/>
          </p:nvSpPr>
          <p:spPr>
            <a:xfrm>
              <a:off x="2029931" y="1741038"/>
              <a:ext cx="45039" cy="42504"/>
            </a:xfrm>
            <a:custGeom>
              <a:avLst/>
              <a:gdLst/>
              <a:ahLst/>
              <a:cxnLst/>
              <a:rect l="l" t="t" r="r" b="b"/>
              <a:pathLst>
                <a:path w="1901" h="1794" extrusionOk="0">
                  <a:moveTo>
                    <a:pt x="896" y="1"/>
                  </a:moveTo>
                  <a:cubicBezTo>
                    <a:pt x="556" y="332"/>
                    <a:pt x="332" y="449"/>
                    <a:pt x="0" y="556"/>
                  </a:cubicBezTo>
                  <a:cubicBezTo>
                    <a:pt x="332" y="1004"/>
                    <a:pt x="672" y="1345"/>
                    <a:pt x="1004" y="1793"/>
                  </a:cubicBezTo>
                  <a:cubicBezTo>
                    <a:pt x="1120" y="1677"/>
                    <a:pt x="1228" y="1569"/>
                    <a:pt x="1344" y="1569"/>
                  </a:cubicBezTo>
                  <a:cubicBezTo>
                    <a:pt x="1569" y="1453"/>
                    <a:pt x="1676" y="1345"/>
                    <a:pt x="1900" y="1121"/>
                  </a:cubicBezTo>
                  <a:cubicBezTo>
                    <a:pt x="1452" y="897"/>
                    <a:pt x="1120" y="449"/>
                    <a:pt x="896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265;p64">
              <a:extLst>
                <a:ext uri="{FF2B5EF4-FFF2-40B4-BE49-F238E27FC236}">
                  <a16:creationId xmlns:a16="http://schemas.microsoft.com/office/drawing/2014/main" id="{2A240A72-282E-49DC-9CA2-AE2729E9A6B5}"/>
                </a:ext>
              </a:extLst>
            </p:cNvPr>
            <p:cNvSpPr/>
            <p:nvPr/>
          </p:nvSpPr>
          <p:spPr>
            <a:xfrm>
              <a:off x="2008702" y="1645508"/>
              <a:ext cx="26559" cy="66268"/>
            </a:xfrm>
            <a:custGeom>
              <a:avLst/>
              <a:gdLst/>
              <a:ahLst/>
              <a:cxnLst/>
              <a:rect l="l" t="t" r="r" b="b"/>
              <a:pathLst>
                <a:path w="1121" h="2797" extrusionOk="0">
                  <a:moveTo>
                    <a:pt x="1120" y="2689"/>
                  </a:moveTo>
                  <a:cubicBezTo>
                    <a:pt x="780" y="2796"/>
                    <a:pt x="556" y="2796"/>
                    <a:pt x="332" y="2796"/>
                  </a:cubicBezTo>
                  <a:lnTo>
                    <a:pt x="224" y="2796"/>
                  </a:lnTo>
                  <a:lnTo>
                    <a:pt x="332" y="2796"/>
                  </a:lnTo>
                  <a:cubicBezTo>
                    <a:pt x="556" y="2796"/>
                    <a:pt x="780" y="2796"/>
                    <a:pt x="1120" y="2689"/>
                  </a:cubicBezTo>
                  <a:lnTo>
                    <a:pt x="1120" y="2689"/>
                  </a:lnTo>
                  <a:close/>
                  <a:moveTo>
                    <a:pt x="1004" y="1"/>
                  </a:moveTo>
                  <a:cubicBezTo>
                    <a:pt x="896" y="225"/>
                    <a:pt x="556" y="332"/>
                    <a:pt x="108" y="449"/>
                  </a:cubicBezTo>
                  <a:lnTo>
                    <a:pt x="0" y="449"/>
                  </a:lnTo>
                  <a:lnTo>
                    <a:pt x="0" y="449"/>
                  </a:lnTo>
                  <a:lnTo>
                    <a:pt x="108" y="449"/>
                  </a:lnTo>
                  <a:cubicBezTo>
                    <a:pt x="556" y="332"/>
                    <a:pt x="896" y="225"/>
                    <a:pt x="1004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266;p64">
              <a:extLst>
                <a:ext uri="{FF2B5EF4-FFF2-40B4-BE49-F238E27FC236}">
                  <a16:creationId xmlns:a16="http://schemas.microsoft.com/office/drawing/2014/main" id="{59177F54-B8DF-4018-8293-4674A43C2494}"/>
                </a:ext>
              </a:extLst>
            </p:cNvPr>
            <p:cNvSpPr/>
            <p:nvPr/>
          </p:nvSpPr>
          <p:spPr>
            <a:xfrm>
              <a:off x="2005930" y="1645508"/>
              <a:ext cx="29331" cy="66268"/>
            </a:xfrm>
            <a:custGeom>
              <a:avLst/>
              <a:gdLst/>
              <a:ahLst/>
              <a:cxnLst/>
              <a:rect l="l" t="t" r="r" b="b"/>
              <a:pathLst>
                <a:path w="1238" h="2797" extrusionOk="0">
                  <a:moveTo>
                    <a:pt x="1121" y="1"/>
                  </a:moveTo>
                  <a:cubicBezTo>
                    <a:pt x="1013" y="225"/>
                    <a:pt x="673" y="332"/>
                    <a:pt x="225" y="449"/>
                  </a:cubicBezTo>
                  <a:lnTo>
                    <a:pt x="117" y="449"/>
                  </a:lnTo>
                  <a:cubicBezTo>
                    <a:pt x="1" y="673"/>
                    <a:pt x="1" y="1004"/>
                    <a:pt x="1" y="1345"/>
                  </a:cubicBezTo>
                  <a:cubicBezTo>
                    <a:pt x="1" y="1793"/>
                    <a:pt x="117" y="2348"/>
                    <a:pt x="225" y="2796"/>
                  </a:cubicBezTo>
                  <a:lnTo>
                    <a:pt x="449" y="2796"/>
                  </a:lnTo>
                  <a:cubicBezTo>
                    <a:pt x="673" y="2796"/>
                    <a:pt x="897" y="2796"/>
                    <a:pt x="1237" y="2689"/>
                  </a:cubicBezTo>
                  <a:cubicBezTo>
                    <a:pt x="1121" y="2241"/>
                    <a:pt x="1013" y="1793"/>
                    <a:pt x="1013" y="1345"/>
                  </a:cubicBezTo>
                  <a:cubicBezTo>
                    <a:pt x="1013" y="897"/>
                    <a:pt x="1013" y="449"/>
                    <a:pt x="112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267;p64">
              <a:extLst>
                <a:ext uri="{FF2B5EF4-FFF2-40B4-BE49-F238E27FC236}">
                  <a16:creationId xmlns:a16="http://schemas.microsoft.com/office/drawing/2014/main" id="{4B6D1015-3A75-4ABB-8DB3-9852FA2CB924}"/>
                </a:ext>
              </a:extLst>
            </p:cNvPr>
            <p:cNvSpPr/>
            <p:nvPr/>
          </p:nvSpPr>
          <p:spPr>
            <a:xfrm>
              <a:off x="2029931" y="1552537"/>
              <a:ext cx="265403" cy="246923"/>
            </a:xfrm>
            <a:custGeom>
              <a:avLst/>
              <a:gdLst/>
              <a:ahLst/>
              <a:cxnLst/>
              <a:rect l="l" t="t" r="r" b="b"/>
              <a:pathLst>
                <a:path w="11202" h="10422" extrusionOk="0">
                  <a:moveTo>
                    <a:pt x="5601" y="0"/>
                  </a:moveTo>
                  <a:cubicBezTo>
                    <a:pt x="2465" y="0"/>
                    <a:pt x="0" y="2357"/>
                    <a:pt x="0" y="5269"/>
                  </a:cubicBezTo>
                  <a:cubicBezTo>
                    <a:pt x="0" y="8064"/>
                    <a:pt x="2465" y="10421"/>
                    <a:pt x="5601" y="10421"/>
                  </a:cubicBezTo>
                  <a:cubicBezTo>
                    <a:pt x="8620" y="10421"/>
                    <a:pt x="11201" y="8064"/>
                    <a:pt x="11201" y="5269"/>
                  </a:cubicBezTo>
                  <a:cubicBezTo>
                    <a:pt x="11201" y="2357"/>
                    <a:pt x="8620" y="0"/>
                    <a:pt x="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268;p64">
              <a:extLst>
                <a:ext uri="{FF2B5EF4-FFF2-40B4-BE49-F238E27FC236}">
                  <a16:creationId xmlns:a16="http://schemas.microsoft.com/office/drawing/2014/main" id="{DC72179F-3A60-43C0-95DA-371C93638643}"/>
                </a:ext>
              </a:extLst>
            </p:cNvPr>
            <p:cNvSpPr/>
            <p:nvPr/>
          </p:nvSpPr>
          <p:spPr>
            <a:xfrm>
              <a:off x="2037773" y="1719809"/>
              <a:ext cx="53119" cy="60961"/>
            </a:xfrm>
            <a:custGeom>
              <a:avLst/>
              <a:gdLst/>
              <a:ahLst/>
              <a:cxnLst/>
              <a:rect l="l" t="t" r="r" b="b"/>
              <a:pathLst>
                <a:path w="2242" h="2573" extrusionOk="0">
                  <a:moveTo>
                    <a:pt x="1569" y="2017"/>
                  </a:moveTo>
                  <a:lnTo>
                    <a:pt x="1569" y="2017"/>
                  </a:lnTo>
                  <a:cubicBezTo>
                    <a:pt x="1793" y="2241"/>
                    <a:pt x="2017" y="2349"/>
                    <a:pt x="2241" y="2573"/>
                  </a:cubicBezTo>
                  <a:lnTo>
                    <a:pt x="2241" y="2573"/>
                  </a:lnTo>
                  <a:cubicBezTo>
                    <a:pt x="2017" y="2349"/>
                    <a:pt x="1793" y="2241"/>
                    <a:pt x="1569" y="2017"/>
                  </a:cubicBezTo>
                  <a:close/>
                  <a:moveTo>
                    <a:pt x="1" y="1"/>
                  </a:moveTo>
                  <a:cubicBezTo>
                    <a:pt x="117" y="332"/>
                    <a:pt x="341" y="673"/>
                    <a:pt x="565" y="897"/>
                  </a:cubicBezTo>
                  <a:lnTo>
                    <a:pt x="565" y="897"/>
                  </a:lnTo>
                  <a:cubicBezTo>
                    <a:pt x="341" y="673"/>
                    <a:pt x="117" y="332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269;p64">
              <a:extLst>
                <a:ext uri="{FF2B5EF4-FFF2-40B4-BE49-F238E27FC236}">
                  <a16:creationId xmlns:a16="http://schemas.microsoft.com/office/drawing/2014/main" id="{138D9754-F6D4-44DB-AEAD-F317A2C5B6F6}"/>
                </a:ext>
              </a:extLst>
            </p:cNvPr>
            <p:cNvSpPr/>
            <p:nvPr/>
          </p:nvSpPr>
          <p:spPr>
            <a:xfrm>
              <a:off x="2074947" y="176757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270;p64">
              <a:extLst>
                <a:ext uri="{FF2B5EF4-FFF2-40B4-BE49-F238E27FC236}">
                  <a16:creationId xmlns:a16="http://schemas.microsoft.com/office/drawing/2014/main" id="{A0D7CCC6-E46E-43A9-BC56-F1AAF5717B03}"/>
                </a:ext>
              </a:extLst>
            </p:cNvPr>
            <p:cNvSpPr/>
            <p:nvPr/>
          </p:nvSpPr>
          <p:spPr>
            <a:xfrm>
              <a:off x="2090869" y="178074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271;p64">
              <a:extLst>
                <a:ext uri="{FF2B5EF4-FFF2-40B4-BE49-F238E27FC236}">
                  <a16:creationId xmlns:a16="http://schemas.microsoft.com/office/drawing/2014/main" id="{4E2A613C-27EF-43AC-8782-EBA28D82C194}"/>
                </a:ext>
              </a:extLst>
            </p:cNvPr>
            <p:cNvSpPr/>
            <p:nvPr/>
          </p:nvSpPr>
          <p:spPr>
            <a:xfrm>
              <a:off x="2090869" y="1780748"/>
              <a:ext cx="50536" cy="15945"/>
            </a:xfrm>
            <a:custGeom>
              <a:avLst/>
              <a:gdLst/>
              <a:ahLst/>
              <a:cxnLst/>
              <a:rect l="l" t="t" r="r" b="b"/>
              <a:pathLst>
                <a:path w="2133" h="673" extrusionOk="0">
                  <a:moveTo>
                    <a:pt x="0" y="1"/>
                  </a:moveTo>
                  <a:lnTo>
                    <a:pt x="0" y="1"/>
                  </a:lnTo>
                  <a:cubicBezTo>
                    <a:pt x="565" y="341"/>
                    <a:pt x="1344" y="565"/>
                    <a:pt x="2133" y="673"/>
                  </a:cubicBezTo>
                  <a:lnTo>
                    <a:pt x="2133" y="673"/>
                  </a:lnTo>
                  <a:cubicBezTo>
                    <a:pt x="1344" y="565"/>
                    <a:pt x="565" y="341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272;p64">
              <a:extLst>
                <a:ext uri="{FF2B5EF4-FFF2-40B4-BE49-F238E27FC236}">
                  <a16:creationId xmlns:a16="http://schemas.microsoft.com/office/drawing/2014/main" id="{8207AF5A-CCE4-41FB-9C6D-64A46CB65470}"/>
                </a:ext>
              </a:extLst>
            </p:cNvPr>
            <p:cNvSpPr/>
            <p:nvPr/>
          </p:nvSpPr>
          <p:spPr>
            <a:xfrm>
              <a:off x="2051160" y="17410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273;p64">
              <a:extLst>
                <a:ext uri="{FF2B5EF4-FFF2-40B4-BE49-F238E27FC236}">
                  <a16:creationId xmlns:a16="http://schemas.microsoft.com/office/drawing/2014/main" id="{5E484BBA-E3F4-4FFE-9CED-36C7F17D7A12}"/>
                </a:ext>
              </a:extLst>
            </p:cNvPr>
            <p:cNvSpPr/>
            <p:nvPr/>
          </p:nvSpPr>
          <p:spPr>
            <a:xfrm>
              <a:off x="2051160" y="1741038"/>
              <a:ext cx="23811" cy="26559"/>
            </a:xfrm>
            <a:custGeom>
              <a:avLst/>
              <a:gdLst/>
              <a:ahLst/>
              <a:cxnLst/>
              <a:rect l="l" t="t" r="r" b="b"/>
              <a:pathLst>
                <a:path w="1005" h="1121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449"/>
                    <a:pt x="556" y="897"/>
                    <a:pt x="1004" y="1121"/>
                  </a:cubicBezTo>
                  <a:lnTo>
                    <a:pt x="1004" y="1121"/>
                  </a:lnTo>
                  <a:cubicBezTo>
                    <a:pt x="556" y="897"/>
                    <a:pt x="224" y="449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274;p64">
              <a:extLst>
                <a:ext uri="{FF2B5EF4-FFF2-40B4-BE49-F238E27FC236}">
                  <a16:creationId xmlns:a16="http://schemas.microsoft.com/office/drawing/2014/main" id="{D2C9CA8F-87AF-42A8-85FE-373E65799533}"/>
                </a:ext>
              </a:extLst>
            </p:cNvPr>
            <p:cNvSpPr/>
            <p:nvPr/>
          </p:nvSpPr>
          <p:spPr>
            <a:xfrm>
              <a:off x="2029931" y="1626838"/>
              <a:ext cx="111473" cy="169852"/>
            </a:xfrm>
            <a:custGeom>
              <a:avLst/>
              <a:gdLst/>
              <a:ahLst/>
              <a:cxnLst/>
              <a:rect l="l" t="t" r="r" b="b"/>
              <a:pathLst>
                <a:path w="4705" h="7169" extrusionOk="0">
                  <a:moveTo>
                    <a:pt x="448" y="0"/>
                  </a:moveTo>
                  <a:cubicBezTo>
                    <a:pt x="108" y="672"/>
                    <a:pt x="0" y="1344"/>
                    <a:pt x="0" y="2133"/>
                  </a:cubicBezTo>
                  <a:cubicBezTo>
                    <a:pt x="0" y="2688"/>
                    <a:pt x="108" y="3360"/>
                    <a:pt x="332" y="3925"/>
                  </a:cubicBezTo>
                  <a:cubicBezTo>
                    <a:pt x="448" y="4256"/>
                    <a:pt x="672" y="4597"/>
                    <a:pt x="896" y="4821"/>
                  </a:cubicBezTo>
                  <a:cubicBezTo>
                    <a:pt x="1120" y="5269"/>
                    <a:pt x="1452" y="5717"/>
                    <a:pt x="1900" y="5941"/>
                  </a:cubicBezTo>
                  <a:cubicBezTo>
                    <a:pt x="2124" y="6165"/>
                    <a:pt x="2348" y="6273"/>
                    <a:pt x="2572" y="6497"/>
                  </a:cubicBezTo>
                  <a:cubicBezTo>
                    <a:pt x="3137" y="6837"/>
                    <a:pt x="3916" y="7061"/>
                    <a:pt x="4705" y="7169"/>
                  </a:cubicBezTo>
                  <a:cubicBezTo>
                    <a:pt x="2241" y="5600"/>
                    <a:pt x="3020" y="2133"/>
                    <a:pt x="3468" y="672"/>
                  </a:cubicBezTo>
                  <a:cubicBezTo>
                    <a:pt x="2348" y="448"/>
                    <a:pt x="1344" y="341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275;p64">
              <a:extLst>
                <a:ext uri="{FF2B5EF4-FFF2-40B4-BE49-F238E27FC236}">
                  <a16:creationId xmlns:a16="http://schemas.microsoft.com/office/drawing/2014/main" id="{7AF84ED4-CE30-43BF-BB93-D4AEB022D27E}"/>
                </a:ext>
              </a:extLst>
            </p:cNvPr>
            <p:cNvSpPr/>
            <p:nvPr/>
          </p:nvSpPr>
          <p:spPr>
            <a:xfrm>
              <a:off x="1918480" y="1288835"/>
              <a:ext cx="207001" cy="194136"/>
            </a:xfrm>
            <a:custGeom>
              <a:avLst/>
              <a:gdLst/>
              <a:ahLst/>
              <a:cxnLst/>
              <a:rect l="l" t="t" r="r" b="b"/>
              <a:pathLst>
                <a:path w="8737" h="8194" extrusionOk="0">
                  <a:moveTo>
                    <a:pt x="2196" y="0"/>
                  </a:moveTo>
                  <a:cubicBezTo>
                    <a:pt x="1940" y="0"/>
                    <a:pt x="1691" y="16"/>
                    <a:pt x="1452" y="46"/>
                  </a:cubicBezTo>
                  <a:cubicBezTo>
                    <a:pt x="1004" y="46"/>
                    <a:pt x="672" y="378"/>
                    <a:pt x="556" y="826"/>
                  </a:cubicBezTo>
                  <a:cubicBezTo>
                    <a:pt x="0" y="2510"/>
                    <a:pt x="224" y="4858"/>
                    <a:pt x="2124" y="6874"/>
                  </a:cubicBezTo>
                  <a:cubicBezTo>
                    <a:pt x="3132" y="7828"/>
                    <a:pt x="4057" y="8193"/>
                    <a:pt x="4856" y="8193"/>
                  </a:cubicBezTo>
                  <a:cubicBezTo>
                    <a:pt x="5654" y="8193"/>
                    <a:pt x="6326" y="7828"/>
                    <a:pt x="6828" y="7322"/>
                  </a:cubicBezTo>
                  <a:cubicBezTo>
                    <a:pt x="7948" y="6426"/>
                    <a:pt x="8737" y="4974"/>
                    <a:pt x="7169" y="2618"/>
                  </a:cubicBezTo>
                  <a:cubicBezTo>
                    <a:pt x="5810" y="676"/>
                    <a:pt x="3858" y="0"/>
                    <a:pt x="219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276;p64">
              <a:extLst>
                <a:ext uri="{FF2B5EF4-FFF2-40B4-BE49-F238E27FC236}">
                  <a16:creationId xmlns:a16="http://schemas.microsoft.com/office/drawing/2014/main" id="{D57D3594-6876-4251-A518-AE6FBDD01F83}"/>
                </a:ext>
              </a:extLst>
            </p:cNvPr>
            <p:cNvSpPr/>
            <p:nvPr/>
          </p:nvSpPr>
          <p:spPr>
            <a:xfrm>
              <a:off x="1918480" y="1313689"/>
              <a:ext cx="151182" cy="167743"/>
            </a:xfrm>
            <a:custGeom>
              <a:avLst/>
              <a:gdLst/>
              <a:ahLst/>
              <a:cxnLst/>
              <a:rect l="l" t="t" r="r" b="b"/>
              <a:pathLst>
                <a:path w="6381" h="7080" extrusionOk="0">
                  <a:moveTo>
                    <a:pt x="448" y="1"/>
                  </a:moveTo>
                  <a:lnTo>
                    <a:pt x="448" y="1"/>
                  </a:lnTo>
                  <a:cubicBezTo>
                    <a:pt x="0" y="1685"/>
                    <a:pt x="332" y="3925"/>
                    <a:pt x="2124" y="5825"/>
                  </a:cubicBezTo>
                  <a:cubicBezTo>
                    <a:pt x="3162" y="6733"/>
                    <a:pt x="4088" y="7079"/>
                    <a:pt x="4879" y="7079"/>
                  </a:cubicBezTo>
                  <a:cubicBezTo>
                    <a:pt x="5454" y="7079"/>
                    <a:pt x="5958" y="6896"/>
                    <a:pt x="6380" y="6613"/>
                  </a:cubicBezTo>
                  <a:cubicBezTo>
                    <a:pt x="5708" y="1685"/>
                    <a:pt x="2464" y="341"/>
                    <a:pt x="44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277;p64">
              <a:extLst>
                <a:ext uri="{FF2B5EF4-FFF2-40B4-BE49-F238E27FC236}">
                  <a16:creationId xmlns:a16="http://schemas.microsoft.com/office/drawing/2014/main" id="{E2228B8A-9422-4876-837E-0416F3401FFE}"/>
                </a:ext>
              </a:extLst>
            </p:cNvPr>
            <p:cNvSpPr/>
            <p:nvPr/>
          </p:nvSpPr>
          <p:spPr>
            <a:xfrm>
              <a:off x="2199762" y="1288835"/>
              <a:ext cx="204253" cy="194136"/>
            </a:xfrm>
            <a:custGeom>
              <a:avLst/>
              <a:gdLst/>
              <a:ahLst/>
              <a:cxnLst/>
              <a:rect l="l" t="t" r="r" b="b"/>
              <a:pathLst>
                <a:path w="8621" h="8194" extrusionOk="0">
                  <a:moveTo>
                    <a:pt x="6426" y="0"/>
                  </a:moveTo>
                  <a:cubicBezTo>
                    <a:pt x="4765" y="0"/>
                    <a:pt x="2827" y="676"/>
                    <a:pt x="1569" y="2618"/>
                  </a:cubicBezTo>
                  <a:cubicBezTo>
                    <a:pt x="1" y="4974"/>
                    <a:pt x="673" y="6426"/>
                    <a:pt x="1793" y="7322"/>
                  </a:cubicBezTo>
                  <a:cubicBezTo>
                    <a:pt x="2353" y="7828"/>
                    <a:pt x="3025" y="8193"/>
                    <a:pt x="3809" y="8193"/>
                  </a:cubicBezTo>
                  <a:cubicBezTo>
                    <a:pt x="4593" y="8193"/>
                    <a:pt x="5489" y="7828"/>
                    <a:pt x="6497" y="6874"/>
                  </a:cubicBezTo>
                  <a:cubicBezTo>
                    <a:pt x="8513" y="4858"/>
                    <a:pt x="8621" y="2510"/>
                    <a:pt x="8173" y="826"/>
                  </a:cubicBezTo>
                  <a:cubicBezTo>
                    <a:pt x="7949" y="378"/>
                    <a:pt x="7617" y="46"/>
                    <a:pt x="7169" y="46"/>
                  </a:cubicBezTo>
                  <a:cubicBezTo>
                    <a:pt x="6930" y="16"/>
                    <a:pt x="6681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278;p64">
              <a:extLst>
                <a:ext uri="{FF2B5EF4-FFF2-40B4-BE49-F238E27FC236}">
                  <a16:creationId xmlns:a16="http://schemas.microsoft.com/office/drawing/2014/main" id="{1390368F-BC76-4D6E-B046-1B5E28FE71B7}"/>
                </a:ext>
              </a:extLst>
            </p:cNvPr>
            <p:cNvSpPr/>
            <p:nvPr/>
          </p:nvSpPr>
          <p:spPr>
            <a:xfrm>
              <a:off x="2252834" y="1313689"/>
              <a:ext cx="151182" cy="167743"/>
            </a:xfrm>
            <a:custGeom>
              <a:avLst/>
              <a:gdLst/>
              <a:ahLst/>
              <a:cxnLst/>
              <a:rect l="l" t="t" r="r" b="b"/>
              <a:pathLst>
                <a:path w="6381" h="7080" extrusionOk="0">
                  <a:moveTo>
                    <a:pt x="5933" y="1"/>
                  </a:moveTo>
                  <a:lnTo>
                    <a:pt x="5933" y="1"/>
                  </a:lnTo>
                  <a:cubicBezTo>
                    <a:pt x="3917" y="341"/>
                    <a:pt x="780" y="1685"/>
                    <a:pt x="1" y="6613"/>
                  </a:cubicBezTo>
                  <a:cubicBezTo>
                    <a:pt x="472" y="6896"/>
                    <a:pt x="1003" y="7079"/>
                    <a:pt x="1584" y="7079"/>
                  </a:cubicBezTo>
                  <a:cubicBezTo>
                    <a:pt x="2384" y="7079"/>
                    <a:pt x="3282" y="6733"/>
                    <a:pt x="4257" y="5825"/>
                  </a:cubicBezTo>
                  <a:cubicBezTo>
                    <a:pt x="6157" y="3925"/>
                    <a:pt x="6381" y="1685"/>
                    <a:pt x="593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279;p64">
              <a:extLst>
                <a:ext uri="{FF2B5EF4-FFF2-40B4-BE49-F238E27FC236}">
                  <a16:creationId xmlns:a16="http://schemas.microsoft.com/office/drawing/2014/main" id="{5871167E-341D-4CA5-B6EE-44F10DD3B6EB}"/>
                </a:ext>
              </a:extLst>
            </p:cNvPr>
            <p:cNvSpPr/>
            <p:nvPr/>
          </p:nvSpPr>
          <p:spPr>
            <a:xfrm>
              <a:off x="1936936" y="1311154"/>
              <a:ext cx="448617" cy="334372"/>
            </a:xfrm>
            <a:custGeom>
              <a:avLst/>
              <a:gdLst/>
              <a:ahLst/>
              <a:cxnLst/>
              <a:rect l="l" t="t" r="r" b="b"/>
              <a:pathLst>
                <a:path w="18935" h="14113" extrusionOk="0">
                  <a:moveTo>
                    <a:pt x="9526" y="0"/>
                  </a:moveTo>
                  <a:cubicBezTo>
                    <a:pt x="4257" y="0"/>
                    <a:pt x="1" y="3468"/>
                    <a:pt x="1" y="7840"/>
                  </a:cubicBezTo>
                  <a:cubicBezTo>
                    <a:pt x="1" y="12204"/>
                    <a:pt x="4257" y="14113"/>
                    <a:pt x="9526" y="14113"/>
                  </a:cubicBezTo>
                  <a:cubicBezTo>
                    <a:pt x="14786" y="14113"/>
                    <a:pt x="18934" y="12204"/>
                    <a:pt x="18934" y="7840"/>
                  </a:cubicBezTo>
                  <a:cubicBezTo>
                    <a:pt x="18934" y="3468"/>
                    <a:pt x="14786" y="0"/>
                    <a:pt x="9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280;p64">
              <a:extLst>
                <a:ext uri="{FF2B5EF4-FFF2-40B4-BE49-F238E27FC236}">
                  <a16:creationId xmlns:a16="http://schemas.microsoft.com/office/drawing/2014/main" id="{0593E5E1-D2A5-44BA-856A-BA6549F1B9CB}"/>
                </a:ext>
              </a:extLst>
            </p:cNvPr>
            <p:cNvSpPr/>
            <p:nvPr/>
          </p:nvSpPr>
          <p:spPr>
            <a:xfrm>
              <a:off x="1936936" y="1488827"/>
              <a:ext cx="2796" cy="34638"/>
            </a:xfrm>
            <a:custGeom>
              <a:avLst/>
              <a:gdLst/>
              <a:ahLst/>
              <a:cxnLst/>
              <a:rect l="l" t="t" r="r" b="b"/>
              <a:pathLst>
                <a:path w="118" h="1462" extrusionOk="0">
                  <a:moveTo>
                    <a:pt x="117" y="1461"/>
                  </a:moveTo>
                  <a:lnTo>
                    <a:pt x="117" y="1461"/>
                  </a:lnTo>
                  <a:lnTo>
                    <a:pt x="117" y="1461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121"/>
                  </a:moveTo>
                  <a:lnTo>
                    <a:pt x="1" y="1237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897"/>
                  </a:moveTo>
                  <a:lnTo>
                    <a:pt x="1" y="1013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9"/>
                  </a:moveTo>
                  <a:lnTo>
                    <a:pt x="1" y="897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673"/>
                  </a:moveTo>
                  <a:lnTo>
                    <a:pt x="1" y="789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65"/>
                  </a:moveTo>
                  <a:lnTo>
                    <a:pt x="1" y="673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41"/>
                  </a:moveTo>
                  <a:lnTo>
                    <a:pt x="1" y="449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225"/>
                  </a:moveTo>
                  <a:lnTo>
                    <a:pt x="1" y="341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281;p64">
              <a:extLst>
                <a:ext uri="{FF2B5EF4-FFF2-40B4-BE49-F238E27FC236}">
                  <a16:creationId xmlns:a16="http://schemas.microsoft.com/office/drawing/2014/main" id="{4C247194-2930-4E09-B87C-DA501FA29CB4}"/>
                </a:ext>
              </a:extLst>
            </p:cNvPr>
            <p:cNvSpPr/>
            <p:nvPr/>
          </p:nvSpPr>
          <p:spPr>
            <a:xfrm>
              <a:off x="1936936" y="1337690"/>
              <a:ext cx="175182" cy="305088"/>
            </a:xfrm>
            <a:custGeom>
              <a:avLst/>
              <a:gdLst/>
              <a:ahLst/>
              <a:cxnLst/>
              <a:rect l="l" t="t" r="r" b="b"/>
              <a:pathLst>
                <a:path w="7394" h="12877" extrusionOk="0">
                  <a:moveTo>
                    <a:pt x="4373" y="0"/>
                  </a:moveTo>
                  <a:cubicBezTo>
                    <a:pt x="1909" y="1344"/>
                    <a:pt x="117" y="3692"/>
                    <a:pt x="1" y="6380"/>
                  </a:cubicBezTo>
                  <a:lnTo>
                    <a:pt x="1" y="6496"/>
                  </a:lnTo>
                  <a:lnTo>
                    <a:pt x="1" y="6604"/>
                  </a:lnTo>
                  <a:lnTo>
                    <a:pt x="1" y="6720"/>
                  </a:lnTo>
                  <a:lnTo>
                    <a:pt x="1" y="6828"/>
                  </a:lnTo>
                  <a:lnTo>
                    <a:pt x="1" y="6944"/>
                  </a:lnTo>
                  <a:lnTo>
                    <a:pt x="1" y="7052"/>
                  </a:lnTo>
                  <a:lnTo>
                    <a:pt x="1" y="7168"/>
                  </a:lnTo>
                  <a:lnTo>
                    <a:pt x="1" y="7276"/>
                  </a:lnTo>
                  <a:lnTo>
                    <a:pt x="1" y="7392"/>
                  </a:lnTo>
                  <a:lnTo>
                    <a:pt x="1" y="7500"/>
                  </a:lnTo>
                  <a:lnTo>
                    <a:pt x="1" y="7616"/>
                  </a:lnTo>
                  <a:lnTo>
                    <a:pt x="117" y="7616"/>
                  </a:lnTo>
                  <a:lnTo>
                    <a:pt x="117" y="7724"/>
                  </a:lnTo>
                  <a:lnTo>
                    <a:pt x="117" y="7840"/>
                  </a:lnTo>
                  <a:cubicBezTo>
                    <a:pt x="673" y="10860"/>
                    <a:pt x="3585" y="12428"/>
                    <a:pt x="7393" y="12876"/>
                  </a:cubicBezTo>
                  <a:cubicBezTo>
                    <a:pt x="1345" y="9185"/>
                    <a:pt x="2133" y="4364"/>
                    <a:pt x="4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282;p64">
              <a:extLst>
                <a:ext uri="{FF2B5EF4-FFF2-40B4-BE49-F238E27FC236}">
                  <a16:creationId xmlns:a16="http://schemas.microsoft.com/office/drawing/2014/main" id="{28369E5F-C54E-4D2A-B353-3B9137D92BC4}"/>
                </a:ext>
              </a:extLst>
            </p:cNvPr>
            <p:cNvSpPr/>
            <p:nvPr/>
          </p:nvSpPr>
          <p:spPr>
            <a:xfrm>
              <a:off x="2112098" y="1470371"/>
              <a:ext cx="74323" cy="63709"/>
            </a:xfrm>
            <a:custGeom>
              <a:avLst/>
              <a:gdLst/>
              <a:ahLst/>
              <a:cxnLst/>
              <a:rect l="l" t="t" r="r" b="b"/>
              <a:pathLst>
                <a:path w="3137" h="2689" extrusionOk="0">
                  <a:moveTo>
                    <a:pt x="1120" y="0"/>
                  </a:moveTo>
                  <a:lnTo>
                    <a:pt x="1120" y="332"/>
                  </a:lnTo>
                  <a:cubicBezTo>
                    <a:pt x="1120" y="672"/>
                    <a:pt x="896" y="672"/>
                    <a:pt x="789" y="780"/>
                  </a:cubicBezTo>
                  <a:cubicBezTo>
                    <a:pt x="224" y="896"/>
                    <a:pt x="0" y="1452"/>
                    <a:pt x="224" y="2016"/>
                  </a:cubicBezTo>
                  <a:cubicBezTo>
                    <a:pt x="341" y="2464"/>
                    <a:pt x="672" y="2688"/>
                    <a:pt x="1120" y="2688"/>
                  </a:cubicBezTo>
                  <a:cubicBezTo>
                    <a:pt x="1237" y="2688"/>
                    <a:pt x="1344" y="2688"/>
                    <a:pt x="1461" y="2572"/>
                  </a:cubicBezTo>
                  <a:cubicBezTo>
                    <a:pt x="2688" y="2240"/>
                    <a:pt x="3136" y="1120"/>
                    <a:pt x="3136" y="332"/>
                  </a:cubicBezTo>
                  <a:cubicBezTo>
                    <a:pt x="3136" y="224"/>
                    <a:pt x="3029" y="108"/>
                    <a:pt x="3029" y="0"/>
                  </a:cubicBezTo>
                  <a:cubicBezTo>
                    <a:pt x="2805" y="224"/>
                    <a:pt x="2464" y="332"/>
                    <a:pt x="2133" y="332"/>
                  </a:cubicBezTo>
                  <a:cubicBezTo>
                    <a:pt x="1685" y="33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283;p64">
              <a:extLst>
                <a:ext uri="{FF2B5EF4-FFF2-40B4-BE49-F238E27FC236}">
                  <a16:creationId xmlns:a16="http://schemas.microsoft.com/office/drawing/2014/main" id="{0BCE3A48-7377-4BB1-A2BD-02E2BAAE0D5D}"/>
                </a:ext>
              </a:extLst>
            </p:cNvPr>
            <p:cNvSpPr/>
            <p:nvPr/>
          </p:nvSpPr>
          <p:spPr>
            <a:xfrm>
              <a:off x="2151997" y="1470371"/>
              <a:ext cx="18504" cy="7866"/>
            </a:xfrm>
            <a:custGeom>
              <a:avLst/>
              <a:gdLst/>
              <a:ahLst/>
              <a:cxnLst/>
              <a:rect l="l" t="t" r="r" b="b"/>
              <a:pathLst>
                <a:path w="781" h="332" extrusionOk="0">
                  <a:moveTo>
                    <a:pt x="449" y="0"/>
                  </a:moveTo>
                  <a:cubicBezTo>
                    <a:pt x="225" y="0"/>
                    <a:pt x="108" y="108"/>
                    <a:pt x="1" y="332"/>
                  </a:cubicBezTo>
                  <a:lnTo>
                    <a:pt x="780" y="332"/>
                  </a:lnTo>
                  <a:cubicBezTo>
                    <a:pt x="780" y="108"/>
                    <a:pt x="673" y="0"/>
                    <a:pt x="449" y="0"/>
                  </a:cubicBezTo>
                  <a:close/>
                </a:path>
              </a:pathLst>
            </a:custGeom>
            <a:solidFill>
              <a:srgbClr val="EBE6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284;p64">
              <a:extLst>
                <a:ext uri="{FF2B5EF4-FFF2-40B4-BE49-F238E27FC236}">
                  <a16:creationId xmlns:a16="http://schemas.microsoft.com/office/drawing/2014/main" id="{5901B693-4F72-40BE-B772-BCC786F0FCEE}"/>
                </a:ext>
              </a:extLst>
            </p:cNvPr>
            <p:cNvSpPr/>
            <p:nvPr/>
          </p:nvSpPr>
          <p:spPr>
            <a:xfrm>
              <a:off x="2128020" y="1478213"/>
              <a:ext cx="42481" cy="39946"/>
            </a:xfrm>
            <a:custGeom>
              <a:avLst/>
              <a:gdLst/>
              <a:ahLst/>
              <a:cxnLst/>
              <a:rect l="l" t="t" r="r" b="b"/>
              <a:pathLst>
                <a:path w="1793" h="1686" extrusionOk="0">
                  <a:moveTo>
                    <a:pt x="1013" y="1"/>
                  </a:moveTo>
                  <a:cubicBezTo>
                    <a:pt x="1013" y="341"/>
                    <a:pt x="896" y="789"/>
                    <a:pt x="341" y="1013"/>
                  </a:cubicBezTo>
                  <a:cubicBezTo>
                    <a:pt x="117" y="1121"/>
                    <a:pt x="0" y="1237"/>
                    <a:pt x="117" y="1461"/>
                  </a:cubicBezTo>
                  <a:cubicBezTo>
                    <a:pt x="117" y="1685"/>
                    <a:pt x="341" y="1685"/>
                    <a:pt x="448" y="1685"/>
                  </a:cubicBezTo>
                  <a:lnTo>
                    <a:pt x="565" y="1685"/>
                  </a:lnTo>
                  <a:cubicBezTo>
                    <a:pt x="1344" y="1461"/>
                    <a:pt x="1792" y="897"/>
                    <a:pt x="1792" y="117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285;p64">
              <a:extLst>
                <a:ext uri="{FF2B5EF4-FFF2-40B4-BE49-F238E27FC236}">
                  <a16:creationId xmlns:a16="http://schemas.microsoft.com/office/drawing/2014/main" id="{0BF1566F-DCBB-46F3-B9C1-CE8E111F630E}"/>
                </a:ext>
              </a:extLst>
            </p:cNvPr>
            <p:cNvSpPr/>
            <p:nvPr/>
          </p:nvSpPr>
          <p:spPr>
            <a:xfrm>
              <a:off x="2011237" y="1467598"/>
              <a:ext cx="79654" cy="66481"/>
            </a:xfrm>
            <a:custGeom>
              <a:avLst/>
              <a:gdLst/>
              <a:ahLst/>
              <a:cxnLst/>
              <a:rect l="l" t="t" r="r" b="b"/>
              <a:pathLst>
                <a:path w="3362" h="2806" extrusionOk="0">
                  <a:moveTo>
                    <a:pt x="1685" y="1"/>
                  </a:moveTo>
                  <a:cubicBezTo>
                    <a:pt x="789" y="1"/>
                    <a:pt x="1" y="673"/>
                    <a:pt x="1" y="1345"/>
                  </a:cubicBezTo>
                  <a:cubicBezTo>
                    <a:pt x="1" y="2133"/>
                    <a:pt x="789" y="2805"/>
                    <a:pt x="1685" y="2805"/>
                  </a:cubicBezTo>
                  <a:cubicBezTo>
                    <a:pt x="2689" y="2805"/>
                    <a:pt x="3361" y="2133"/>
                    <a:pt x="3361" y="1345"/>
                  </a:cubicBezTo>
                  <a:cubicBezTo>
                    <a:pt x="3361" y="673"/>
                    <a:pt x="2689" y="1"/>
                    <a:pt x="168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286;p64">
              <a:extLst>
                <a:ext uri="{FF2B5EF4-FFF2-40B4-BE49-F238E27FC236}">
                  <a16:creationId xmlns:a16="http://schemas.microsoft.com/office/drawing/2014/main" id="{A2E90B14-6E1E-4090-BEB4-87EE35C95FFC}"/>
                </a:ext>
              </a:extLst>
            </p:cNvPr>
            <p:cNvSpPr/>
            <p:nvPr/>
          </p:nvSpPr>
          <p:spPr>
            <a:xfrm>
              <a:off x="2231605" y="1467598"/>
              <a:ext cx="82189" cy="66481"/>
            </a:xfrm>
            <a:custGeom>
              <a:avLst/>
              <a:gdLst/>
              <a:ahLst/>
              <a:cxnLst/>
              <a:rect l="l" t="t" r="r" b="b"/>
              <a:pathLst>
                <a:path w="3469" h="2806" extrusionOk="0">
                  <a:moveTo>
                    <a:pt x="1676" y="1"/>
                  </a:moveTo>
                  <a:cubicBezTo>
                    <a:pt x="780" y="1"/>
                    <a:pt x="1" y="673"/>
                    <a:pt x="1" y="1345"/>
                  </a:cubicBezTo>
                  <a:cubicBezTo>
                    <a:pt x="1" y="2133"/>
                    <a:pt x="780" y="2805"/>
                    <a:pt x="1676" y="2805"/>
                  </a:cubicBezTo>
                  <a:cubicBezTo>
                    <a:pt x="2689" y="2805"/>
                    <a:pt x="3469" y="2133"/>
                    <a:pt x="3469" y="1345"/>
                  </a:cubicBezTo>
                  <a:cubicBezTo>
                    <a:pt x="3469" y="673"/>
                    <a:pt x="2689" y="1"/>
                    <a:pt x="1676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287;p64">
              <a:extLst>
                <a:ext uri="{FF2B5EF4-FFF2-40B4-BE49-F238E27FC236}">
                  <a16:creationId xmlns:a16="http://schemas.microsoft.com/office/drawing/2014/main" id="{B2D7644E-B94C-4946-BB62-831B8A22E951}"/>
                </a:ext>
              </a:extLst>
            </p:cNvPr>
            <p:cNvSpPr/>
            <p:nvPr/>
          </p:nvSpPr>
          <p:spPr>
            <a:xfrm>
              <a:off x="2136075" y="1571208"/>
              <a:ext cx="276018" cy="164900"/>
            </a:xfrm>
            <a:custGeom>
              <a:avLst/>
              <a:gdLst/>
              <a:ahLst/>
              <a:cxnLst/>
              <a:rect l="l" t="t" r="r" b="b"/>
              <a:pathLst>
                <a:path w="11650" h="6960" extrusionOk="0">
                  <a:moveTo>
                    <a:pt x="8397" y="1"/>
                  </a:moveTo>
                  <a:cubicBezTo>
                    <a:pt x="8289" y="1"/>
                    <a:pt x="8173" y="108"/>
                    <a:pt x="8065" y="225"/>
                  </a:cubicBezTo>
                  <a:cubicBezTo>
                    <a:pt x="7949" y="556"/>
                    <a:pt x="7725" y="780"/>
                    <a:pt x="7393" y="897"/>
                  </a:cubicBezTo>
                  <a:lnTo>
                    <a:pt x="7169" y="897"/>
                  </a:lnTo>
                  <a:cubicBezTo>
                    <a:pt x="7169" y="897"/>
                    <a:pt x="7053" y="1004"/>
                    <a:pt x="7053" y="1121"/>
                  </a:cubicBezTo>
                  <a:cubicBezTo>
                    <a:pt x="6829" y="1569"/>
                    <a:pt x="6497" y="1900"/>
                    <a:pt x="6049" y="2124"/>
                  </a:cubicBezTo>
                  <a:cubicBezTo>
                    <a:pt x="5848" y="2204"/>
                    <a:pt x="5633" y="2242"/>
                    <a:pt x="5419" y="2242"/>
                  </a:cubicBezTo>
                  <a:cubicBezTo>
                    <a:pt x="5033" y="2242"/>
                    <a:pt x="4653" y="2119"/>
                    <a:pt x="4364" y="1900"/>
                  </a:cubicBezTo>
                  <a:cubicBezTo>
                    <a:pt x="4319" y="1806"/>
                    <a:pt x="4254" y="1772"/>
                    <a:pt x="4176" y="1772"/>
                  </a:cubicBezTo>
                  <a:cubicBezTo>
                    <a:pt x="4069" y="1772"/>
                    <a:pt x="3939" y="1838"/>
                    <a:pt x="3809" y="1900"/>
                  </a:cubicBezTo>
                  <a:cubicBezTo>
                    <a:pt x="3468" y="2241"/>
                    <a:pt x="3244" y="2572"/>
                    <a:pt x="3020" y="2913"/>
                  </a:cubicBezTo>
                  <a:cubicBezTo>
                    <a:pt x="3020" y="3020"/>
                    <a:pt x="2913" y="3020"/>
                    <a:pt x="2913" y="3020"/>
                  </a:cubicBezTo>
                  <a:cubicBezTo>
                    <a:pt x="2465" y="2796"/>
                    <a:pt x="1793" y="2689"/>
                    <a:pt x="1121" y="2689"/>
                  </a:cubicBezTo>
                  <a:cubicBezTo>
                    <a:pt x="449" y="2689"/>
                    <a:pt x="1" y="3361"/>
                    <a:pt x="225" y="3916"/>
                  </a:cubicBezTo>
                  <a:lnTo>
                    <a:pt x="1121" y="6380"/>
                  </a:lnTo>
                  <a:cubicBezTo>
                    <a:pt x="1263" y="6738"/>
                    <a:pt x="1628" y="6959"/>
                    <a:pt x="1990" y="6959"/>
                  </a:cubicBezTo>
                  <a:cubicBezTo>
                    <a:pt x="2199" y="6959"/>
                    <a:pt x="2408" y="6885"/>
                    <a:pt x="2572" y="6721"/>
                  </a:cubicBezTo>
                  <a:cubicBezTo>
                    <a:pt x="3137" y="6273"/>
                    <a:pt x="3585" y="5825"/>
                    <a:pt x="3809" y="5377"/>
                  </a:cubicBezTo>
                  <a:lnTo>
                    <a:pt x="3916" y="5377"/>
                  </a:lnTo>
                  <a:cubicBezTo>
                    <a:pt x="4393" y="5588"/>
                    <a:pt x="4968" y="5700"/>
                    <a:pt x="5606" y="5700"/>
                  </a:cubicBezTo>
                  <a:cubicBezTo>
                    <a:pt x="6323" y="5700"/>
                    <a:pt x="7119" y="5559"/>
                    <a:pt x="7949" y="5260"/>
                  </a:cubicBezTo>
                  <a:cubicBezTo>
                    <a:pt x="10189" y="4364"/>
                    <a:pt x="11649" y="2689"/>
                    <a:pt x="11201" y="1345"/>
                  </a:cubicBezTo>
                  <a:cubicBezTo>
                    <a:pt x="10861" y="449"/>
                    <a:pt x="9741" y="1"/>
                    <a:pt x="83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288;p64">
              <a:extLst>
                <a:ext uri="{FF2B5EF4-FFF2-40B4-BE49-F238E27FC236}">
                  <a16:creationId xmlns:a16="http://schemas.microsoft.com/office/drawing/2014/main" id="{95B311C1-0ED2-41A9-815C-774B8E949B5E}"/>
                </a:ext>
              </a:extLst>
            </p:cNvPr>
            <p:cNvSpPr/>
            <p:nvPr/>
          </p:nvSpPr>
          <p:spPr>
            <a:xfrm>
              <a:off x="2143941" y="1658682"/>
              <a:ext cx="50536" cy="58402"/>
            </a:xfrm>
            <a:custGeom>
              <a:avLst/>
              <a:gdLst/>
              <a:ahLst/>
              <a:cxnLst/>
              <a:rect l="l" t="t" r="r" b="b"/>
              <a:pathLst>
                <a:path w="2133" h="2465" extrusionOk="0">
                  <a:moveTo>
                    <a:pt x="1120" y="0"/>
                  </a:moveTo>
                  <a:lnTo>
                    <a:pt x="0" y="448"/>
                  </a:lnTo>
                  <a:lnTo>
                    <a:pt x="224" y="1120"/>
                  </a:lnTo>
                  <a:lnTo>
                    <a:pt x="1344" y="789"/>
                  </a:lnTo>
                  <a:cubicBezTo>
                    <a:pt x="1568" y="672"/>
                    <a:pt x="1685" y="448"/>
                    <a:pt x="1568" y="224"/>
                  </a:cubicBezTo>
                  <a:cubicBezTo>
                    <a:pt x="1568" y="117"/>
                    <a:pt x="1461" y="0"/>
                    <a:pt x="1237" y="0"/>
                  </a:cubicBezTo>
                  <a:close/>
                  <a:moveTo>
                    <a:pt x="1568" y="1344"/>
                  </a:moveTo>
                  <a:lnTo>
                    <a:pt x="448" y="1792"/>
                  </a:lnTo>
                  <a:lnTo>
                    <a:pt x="672" y="2464"/>
                  </a:lnTo>
                  <a:lnTo>
                    <a:pt x="1909" y="2016"/>
                  </a:lnTo>
                  <a:cubicBezTo>
                    <a:pt x="2016" y="2016"/>
                    <a:pt x="2133" y="1792"/>
                    <a:pt x="2016" y="1568"/>
                  </a:cubicBezTo>
                  <a:cubicBezTo>
                    <a:pt x="2016" y="1461"/>
                    <a:pt x="1909" y="1344"/>
                    <a:pt x="1685" y="1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89;p64">
              <a:extLst>
                <a:ext uri="{FF2B5EF4-FFF2-40B4-BE49-F238E27FC236}">
                  <a16:creationId xmlns:a16="http://schemas.microsoft.com/office/drawing/2014/main" id="{CDA998AC-0B43-4C64-B63E-6E96AA039896}"/>
                </a:ext>
              </a:extLst>
            </p:cNvPr>
            <p:cNvSpPr/>
            <p:nvPr/>
          </p:nvSpPr>
          <p:spPr>
            <a:xfrm>
              <a:off x="1801697" y="1434879"/>
              <a:ext cx="191104" cy="258461"/>
            </a:xfrm>
            <a:custGeom>
              <a:avLst/>
              <a:gdLst/>
              <a:ahLst/>
              <a:cxnLst/>
              <a:rect l="l" t="t" r="r" b="b"/>
              <a:pathLst>
                <a:path w="8066" h="10909" extrusionOk="0">
                  <a:moveTo>
                    <a:pt x="2124" y="0"/>
                  </a:moveTo>
                  <a:cubicBezTo>
                    <a:pt x="1886" y="0"/>
                    <a:pt x="1660" y="50"/>
                    <a:pt x="1452" y="154"/>
                  </a:cubicBezTo>
                  <a:cubicBezTo>
                    <a:pt x="108" y="710"/>
                    <a:pt x="1" y="3066"/>
                    <a:pt x="1004" y="5190"/>
                  </a:cubicBezTo>
                  <a:cubicBezTo>
                    <a:pt x="1677" y="6651"/>
                    <a:pt x="2689" y="7771"/>
                    <a:pt x="3693" y="8102"/>
                  </a:cubicBezTo>
                  <a:cubicBezTo>
                    <a:pt x="3693" y="8102"/>
                    <a:pt x="3809" y="8219"/>
                    <a:pt x="3809" y="8326"/>
                  </a:cubicBezTo>
                  <a:cubicBezTo>
                    <a:pt x="3693" y="8774"/>
                    <a:pt x="3585" y="9339"/>
                    <a:pt x="3693" y="10118"/>
                  </a:cubicBezTo>
                  <a:cubicBezTo>
                    <a:pt x="3693" y="10547"/>
                    <a:pt x="4080" y="10909"/>
                    <a:pt x="4514" y="10909"/>
                  </a:cubicBezTo>
                  <a:cubicBezTo>
                    <a:pt x="4651" y="10909"/>
                    <a:pt x="4793" y="10872"/>
                    <a:pt x="4929" y="10790"/>
                  </a:cubicBezTo>
                  <a:lnTo>
                    <a:pt x="7277" y="9787"/>
                  </a:lnTo>
                  <a:cubicBezTo>
                    <a:pt x="7841" y="9446"/>
                    <a:pt x="8065" y="8667"/>
                    <a:pt x="7617" y="8219"/>
                  </a:cubicBezTo>
                  <a:cubicBezTo>
                    <a:pt x="7053" y="7771"/>
                    <a:pt x="6605" y="7430"/>
                    <a:pt x="6157" y="7206"/>
                  </a:cubicBezTo>
                  <a:cubicBezTo>
                    <a:pt x="6049" y="7099"/>
                    <a:pt x="6049" y="7099"/>
                    <a:pt x="6049" y="6982"/>
                  </a:cubicBezTo>
                  <a:cubicBezTo>
                    <a:pt x="6273" y="6534"/>
                    <a:pt x="6273" y="5862"/>
                    <a:pt x="6157" y="5190"/>
                  </a:cubicBezTo>
                  <a:cubicBezTo>
                    <a:pt x="6157" y="4966"/>
                    <a:pt x="6049" y="4859"/>
                    <a:pt x="5825" y="4859"/>
                  </a:cubicBezTo>
                  <a:cubicBezTo>
                    <a:pt x="5742" y="4872"/>
                    <a:pt x="5657" y="4878"/>
                    <a:pt x="5571" y="4878"/>
                  </a:cubicBezTo>
                  <a:cubicBezTo>
                    <a:pt x="4964" y="4878"/>
                    <a:pt x="4323" y="4551"/>
                    <a:pt x="4033" y="3962"/>
                  </a:cubicBezTo>
                  <a:cubicBezTo>
                    <a:pt x="3809" y="3290"/>
                    <a:pt x="3917" y="2394"/>
                    <a:pt x="4481" y="1946"/>
                  </a:cubicBezTo>
                  <a:cubicBezTo>
                    <a:pt x="4705" y="1830"/>
                    <a:pt x="4705" y="1606"/>
                    <a:pt x="4589" y="1498"/>
                  </a:cubicBezTo>
                  <a:cubicBezTo>
                    <a:pt x="3818" y="549"/>
                    <a:pt x="2909" y="0"/>
                    <a:pt x="2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90;p64">
              <a:extLst>
                <a:ext uri="{FF2B5EF4-FFF2-40B4-BE49-F238E27FC236}">
                  <a16:creationId xmlns:a16="http://schemas.microsoft.com/office/drawing/2014/main" id="{65E1A66C-491F-4A0F-A556-CA4E7BBC79A5}"/>
                </a:ext>
              </a:extLst>
            </p:cNvPr>
            <p:cNvSpPr/>
            <p:nvPr/>
          </p:nvSpPr>
          <p:spPr>
            <a:xfrm>
              <a:off x="1952858" y="1669296"/>
              <a:ext cx="15945" cy="5331"/>
            </a:xfrm>
            <a:custGeom>
              <a:avLst/>
              <a:gdLst/>
              <a:ahLst/>
              <a:cxnLst/>
              <a:rect l="l" t="t" r="r" b="b"/>
              <a:pathLst>
                <a:path w="673" h="225" extrusionOk="0">
                  <a:moveTo>
                    <a:pt x="673" y="0"/>
                  </a:moveTo>
                  <a:lnTo>
                    <a:pt x="1" y="224"/>
                  </a:lnTo>
                  <a:lnTo>
                    <a:pt x="1" y="224"/>
                  </a:ln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291;p64">
              <a:extLst>
                <a:ext uri="{FF2B5EF4-FFF2-40B4-BE49-F238E27FC236}">
                  <a16:creationId xmlns:a16="http://schemas.microsoft.com/office/drawing/2014/main" id="{C229D837-04E7-466B-8BDA-899AAB7DB6F8}"/>
                </a:ext>
              </a:extLst>
            </p:cNvPr>
            <p:cNvSpPr/>
            <p:nvPr/>
          </p:nvSpPr>
          <p:spPr>
            <a:xfrm>
              <a:off x="1939708" y="1637453"/>
              <a:ext cx="29094" cy="37174"/>
            </a:xfrm>
            <a:custGeom>
              <a:avLst/>
              <a:gdLst/>
              <a:ahLst/>
              <a:cxnLst/>
              <a:rect l="l" t="t" r="r" b="b"/>
              <a:pathLst>
                <a:path w="1228" h="1569" extrusionOk="0">
                  <a:moveTo>
                    <a:pt x="224" y="0"/>
                  </a:moveTo>
                  <a:cubicBezTo>
                    <a:pt x="108" y="117"/>
                    <a:pt x="0" y="341"/>
                    <a:pt x="108" y="448"/>
                  </a:cubicBezTo>
                  <a:lnTo>
                    <a:pt x="556" y="1568"/>
                  </a:lnTo>
                  <a:lnTo>
                    <a:pt x="1228" y="1344"/>
                  </a:lnTo>
                  <a:lnTo>
                    <a:pt x="780" y="224"/>
                  </a:lnTo>
                  <a:cubicBezTo>
                    <a:pt x="672" y="117"/>
                    <a:pt x="556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292;p64">
              <a:extLst>
                <a:ext uri="{FF2B5EF4-FFF2-40B4-BE49-F238E27FC236}">
                  <a16:creationId xmlns:a16="http://schemas.microsoft.com/office/drawing/2014/main" id="{90C7DEBB-9A86-4D85-8147-FF48F428DC93}"/>
                </a:ext>
              </a:extLst>
            </p:cNvPr>
            <p:cNvSpPr/>
            <p:nvPr/>
          </p:nvSpPr>
          <p:spPr>
            <a:xfrm>
              <a:off x="1923787" y="1687966"/>
              <a:ext cx="2559" cy="2582"/>
            </a:xfrm>
            <a:custGeom>
              <a:avLst/>
              <a:gdLst/>
              <a:ahLst/>
              <a:cxnLst/>
              <a:rect l="l" t="t" r="r" b="b"/>
              <a:pathLst>
                <a:path w="108" h="109" extrusionOk="0">
                  <a:moveTo>
                    <a:pt x="108" y="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293;p64">
              <a:extLst>
                <a:ext uri="{FF2B5EF4-FFF2-40B4-BE49-F238E27FC236}">
                  <a16:creationId xmlns:a16="http://schemas.microsoft.com/office/drawing/2014/main" id="{A30387DD-AF1D-447F-A690-C6D872CDB193}"/>
                </a:ext>
              </a:extLst>
            </p:cNvPr>
            <p:cNvSpPr/>
            <p:nvPr/>
          </p:nvSpPr>
          <p:spPr>
            <a:xfrm>
              <a:off x="1926322" y="1682659"/>
              <a:ext cx="13410" cy="5331"/>
            </a:xfrm>
            <a:custGeom>
              <a:avLst/>
              <a:gdLst/>
              <a:ahLst/>
              <a:cxnLst/>
              <a:rect l="l" t="t" r="r" b="b"/>
              <a:pathLst>
                <a:path w="566" h="225" extrusionOk="0">
                  <a:moveTo>
                    <a:pt x="565" y="1"/>
                  </a:moveTo>
                  <a:lnTo>
                    <a:pt x="1" y="225"/>
                  </a:lnTo>
                  <a:lnTo>
                    <a:pt x="1" y="225"/>
                  </a:ln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294;p64">
              <a:extLst>
                <a:ext uri="{FF2B5EF4-FFF2-40B4-BE49-F238E27FC236}">
                  <a16:creationId xmlns:a16="http://schemas.microsoft.com/office/drawing/2014/main" id="{03EBB76D-72A5-44ED-9F6E-D51E73F98E9C}"/>
                </a:ext>
              </a:extLst>
            </p:cNvPr>
            <p:cNvSpPr/>
            <p:nvPr/>
          </p:nvSpPr>
          <p:spPr>
            <a:xfrm>
              <a:off x="1910400" y="1650816"/>
              <a:ext cx="29331" cy="39732"/>
            </a:xfrm>
            <a:custGeom>
              <a:avLst/>
              <a:gdLst/>
              <a:ahLst/>
              <a:cxnLst/>
              <a:rect l="l" t="t" r="r" b="b"/>
              <a:pathLst>
                <a:path w="1238" h="1677" extrusionOk="0">
                  <a:moveTo>
                    <a:pt x="225" y="1"/>
                  </a:moveTo>
                  <a:cubicBezTo>
                    <a:pt x="117" y="108"/>
                    <a:pt x="1" y="332"/>
                    <a:pt x="117" y="556"/>
                  </a:cubicBezTo>
                  <a:lnTo>
                    <a:pt x="565" y="1676"/>
                  </a:lnTo>
                  <a:lnTo>
                    <a:pt x="673" y="1569"/>
                  </a:lnTo>
                  <a:lnTo>
                    <a:pt x="1237" y="1345"/>
                  </a:lnTo>
                  <a:lnTo>
                    <a:pt x="789" y="225"/>
                  </a:lnTo>
                  <a:cubicBezTo>
                    <a:pt x="673" y="108"/>
                    <a:pt x="56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295;p64">
              <a:extLst>
                <a:ext uri="{FF2B5EF4-FFF2-40B4-BE49-F238E27FC236}">
                  <a16:creationId xmlns:a16="http://schemas.microsoft.com/office/drawing/2014/main" id="{25A95A39-928B-4D3E-B3D8-F0AD59E6A791}"/>
                </a:ext>
              </a:extLst>
            </p:cNvPr>
            <p:cNvSpPr/>
            <p:nvPr/>
          </p:nvSpPr>
          <p:spPr>
            <a:xfrm>
              <a:off x="2274063" y="1643471"/>
              <a:ext cx="74347" cy="89534"/>
            </a:xfrm>
            <a:custGeom>
              <a:avLst/>
              <a:gdLst/>
              <a:ahLst/>
              <a:cxnLst/>
              <a:rect l="l" t="t" r="r" b="b"/>
              <a:pathLst>
                <a:path w="3138" h="3779" extrusionOk="0">
                  <a:moveTo>
                    <a:pt x="1361" y="1"/>
                  </a:moveTo>
                  <a:cubicBezTo>
                    <a:pt x="1200" y="1"/>
                    <a:pt x="1041" y="29"/>
                    <a:pt x="897" y="87"/>
                  </a:cubicBezTo>
                  <a:cubicBezTo>
                    <a:pt x="225" y="311"/>
                    <a:pt x="1" y="1090"/>
                    <a:pt x="225" y="1655"/>
                  </a:cubicBezTo>
                  <a:cubicBezTo>
                    <a:pt x="449" y="2103"/>
                    <a:pt x="557" y="2434"/>
                    <a:pt x="557" y="2775"/>
                  </a:cubicBezTo>
                  <a:cubicBezTo>
                    <a:pt x="673" y="3330"/>
                    <a:pt x="1229" y="3778"/>
                    <a:pt x="1793" y="3778"/>
                  </a:cubicBezTo>
                  <a:lnTo>
                    <a:pt x="2017" y="3778"/>
                  </a:lnTo>
                  <a:cubicBezTo>
                    <a:pt x="2689" y="3671"/>
                    <a:pt x="3137" y="2999"/>
                    <a:pt x="3021" y="2434"/>
                  </a:cubicBezTo>
                  <a:cubicBezTo>
                    <a:pt x="2913" y="1879"/>
                    <a:pt x="2689" y="1207"/>
                    <a:pt x="2465" y="642"/>
                  </a:cubicBezTo>
                  <a:cubicBezTo>
                    <a:pt x="2299" y="230"/>
                    <a:pt x="1823" y="1"/>
                    <a:pt x="1361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296;p64">
              <a:extLst>
                <a:ext uri="{FF2B5EF4-FFF2-40B4-BE49-F238E27FC236}">
                  <a16:creationId xmlns:a16="http://schemas.microsoft.com/office/drawing/2014/main" id="{A151EBE1-3544-47DB-8210-ACC654D90AFD}"/>
                </a:ext>
              </a:extLst>
            </p:cNvPr>
            <p:cNvSpPr/>
            <p:nvPr/>
          </p:nvSpPr>
          <p:spPr>
            <a:xfrm>
              <a:off x="1791083" y="1278150"/>
              <a:ext cx="628846" cy="611527"/>
            </a:xfrm>
            <a:custGeom>
              <a:avLst/>
              <a:gdLst/>
              <a:ahLst/>
              <a:cxnLst/>
              <a:rect l="l" t="t" r="r" b="b"/>
              <a:pathLst>
                <a:path w="26542" h="25811" extrusionOk="0">
                  <a:moveTo>
                    <a:pt x="7691" y="771"/>
                  </a:moveTo>
                  <a:cubicBezTo>
                    <a:pt x="8888" y="771"/>
                    <a:pt x="10050" y="1206"/>
                    <a:pt x="10977" y="1949"/>
                  </a:cubicBezTo>
                  <a:cubicBezTo>
                    <a:pt x="10413" y="2173"/>
                    <a:pt x="9965" y="2397"/>
                    <a:pt x="9517" y="2737"/>
                  </a:cubicBezTo>
                  <a:cubicBezTo>
                    <a:pt x="8397" y="1841"/>
                    <a:pt x="7277" y="1393"/>
                    <a:pt x="6381" y="1169"/>
                  </a:cubicBezTo>
                  <a:cubicBezTo>
                    <a:pt x="6497" y="1053"/>
                    <a:pt x="6605" y="829"/>
                    <a:pt x="6945" y="829"/>
                  </a:cubicBezTo>
                  <a:cubicBezTo>
                    <a:pt x="7194" y="790"/>
                    <a:pt x="7444" y="771"/>
                    <a:pt x="7691" y="771"/>
                  </a:cubicBezTo>
                  <a:close/>
                  <a:moveTo>
                    <a:pt x="23669" y="771"/>
                  </a:moveTo>
                  <a:cubicBezTo>
                    <a:pt x="23917" y="771"/>
                    <a:pt x="24168" y="790"/>
                    <a:pt x="24418" y="829"/>
                  </a:cubicBezTo>
                  <a:cubicBezTo>
                    <a:pt x="24642" y="829"/>
                    <a:pt x="24866" y="1053"/>
                    <a:pt x="24974" y="1169"/>
                  </a:cubicBezTo>
                  <a:cubicBezTo>
                    <a:pt x="24078" y="1393"/>
                    <a:pt x="22850" y="1841"/>
                    <a:pt x="21838" y="2737"/>
                  </a:cubicBezTo>
                  <a:cubicBezTo>
                    <a:pt x="21390" y="2397"/>
                    <a:pt x="20834" y="2173"/>
                    <a:pt x="20386" y="1949"/>
                  </a:cubicBezTo>
                  <a:cubicBezTo>
                    <a:pt x="21314" y="1206"/>
                    <a:pt x="22469" y="771"/>
                    <a:pt x="23669" y="771"/>
                  </a:cubicBezTo>
                  <a:close/>
                  <a:moveTo>
                    <a:pt x="6157" y="1949"/>
                  </a:moveTo>
                  <a:lnTo>
                    <a:pt x="6157" y="1949"/>
                  </a:lnTo>
                  <a:cubicBezTo>
                    <a:pt x="6945" y="2173"/>
                    <a:pt x="7949" y="2513"/>
                    <a:pt x="8845" y="3185"/>
                  </a:cubicBezTo>
                  <a:cubicBezTo>
                    <a:pt x="8845" y="3293"/>
                    <a:pt x="8737" y="3293"/>
                    <a:pt x="8737" y="3409"/>
                  </a:cubicBezTo>
                  <a:cubicBezTo>
                    <a:pt x="7841" y="4081"/>
                    <a:pt x="7169" y="4753"/>
                    <a:pt x="6721" y="5649"/>
                  </a:cubicBezTo>
                  <a:cubicBezTo>
                    <a:pt x="5933" y="4189"/>
                    <a:pt x="5933" y="2845"/>
                    <a:pt x="6157" y="1949"/>
                  </a:cubicBezTo>
                  <a:close/>
                  <a:moveTo>
                    <a:pt x="25198" y="1949"/>
                  </a:moveTo>
                  <a:cubicBezTo>
                    <a:pt x="25314" y="2845"/>
                    <a:pt x="25314" y="4189"/>
                    <a:pt x="24526" y="5649"/>
                  </a:cubicBezTo>
                  <a:cubicBezTo>
                    <a:pt x="24078" y="4753"/>
                    <a:pt x="23406" y="4081"/>
                    <a:pt x="22626" y="3409"/>
                  </a:cubicBezTo>
                  <a:lnTo>
                    <a:pt x="22402" y="3185"/>
                  </a:lnTo>
                  <a:cubicBezTo>
                    <a:pt x="23406" y="2513"/>
                    <a:pt x="24302" y="2173"/>
                    <a:pt x="25198" y="1949"/>
                  </a:cubicBezTo>
                  <a:close/>
                  <a:moveTo>
                    <a:pt x="12098" y="6769"/>
                  </a:moveTo>
                  <a:cubicBezTo>
                    <a:pt x="11425" y="6769"/>
                    <a:pt x="10977" y="7325"/>
                    <a:pt x="10977" y="7889"/>
                  </a:cubicBezTo>
                  <a:cubicBezTo>
                    <a:pt x="10977" y="8113"/>
                    <a:pt x="11085" y="8337"/>
                    <a:pt x="11309" y="8337"/>
                  </a:cubicBezTo>
                  <a:cubicBezTo>
                    <a:pt x="11533" y="8337"/>
                    <a:pt x="11650" y="8113"/>
                    <a:pt x="11650" y="7889"/>
                  </a:cubicBezTo>
                  <a:cubicBezTo>
                    <a:pt x="11650" y="7665"/>
                    <a:pt x="11874" y="7549"/>
                    <a:pt x="12098" y="7549"/>
                  </a:cubicBezTo>
                  <a:cubicBezTo>
                    <a:pt x="12205" y="7549"/>
                    <a:pt x="12429" y="7665"/>
                    <a:pt x="12429" y="7889"/>
                  </a:cubicBezTo>
                  <a:cubicBezTo>
                    <a:pt x="12429" y="8113"/>
                    <a:pt x="12546" y="8337"/>
                    <a:pt x="12770" y="8337"/>
                  </a:cubicBezTo>
                  <a:cubicBezTo>
                    <a:pt x="12994" y="8337"/>
                    <a:pt x="13218" y="8113"/>
                    <a:pt x="13218" y="7889"/>
                  </a:cubicBezTo>
                  <a:cubicBezTo>
                    <a:pt x="13218" y="7325"/>
                    <a:pt x="12653" y="6769"/>
                    <a:pt x="12098" y="6769"/>
                  </a:cubicBezTo>
                  <a:close/>
                  <a:moveTo>
                    <a:pt x="19266" y="6769"/>
                  </a:moveTo>
                  <a:cubicBezTo>
                    <a:pt x="18594" y="6769"/>
                    <a:pt x="18146" y="7325"/>
                    <a:pt x="18146" y="7889"/>
                  </a:cubicBezTo>
                  <a:cubicBezTo>
                    <a:pt x="18146" y="8113"/>
                    <a:pt x="18253" y="8337"/>
                    <a:pt x="18477" y="8337"/>
                  </a:cubicBezTo>
                  <a:cubicBezTo>
                    <a:pt x="18701" y="8337"/>
                    <a:pt x="18925" y="8113"/>
                    <a:pt x="18925" y="7889"/>
                  </a:cubicBezTo>
                  <a:cubicBezTo>
                    <a:pt x="18925" y="7665"/>
                    <a:pt x="19042" y="7549"/>
                    <a:pt x="19266" y="7549"/>
                  </a:cubicBezTo>
                  <a:cubicBezTo>
                    <a:pt x="19490" y="7549"/>
                    <a:pt x="19597" y="7665"/>
                    <a:pt x="19597" y="7889"/>
                  </a:cubicBezTo>
                  <a:cubicBezTo>
                    <a:pt x="19597" y="8113"/>
                    <a:pt x="19821" y="8337"/>
                    <a:pt x="19938" y="8337"/>
                  </a:cubicBezTo>
                  <a:cubicBezTo>
                    <a:pt x="20162" y="8337"/>
                    <a:pt x="20386" y="8113"/>
                    <a:pt x="20386" y="7889"/>
                  </a:cubicBezTo>
                  <a:cubicBezTo>
                    <a:pt x="20386" y="7325"/>
                    <a:pt x="19821" y="6769"/>
                    <a:pt x="19266" y="6769"/>
                  </a:cubicBezTo>
                  <a:close/>
                  <a:moveTo>
                    <a:pt x="14687" y="7692"/>
                  </a:moveTo>
                  <a:cubicBezTo>
                    <a:pt x="14589" y="7692"/>
                    <a:pt x="14503" y="7719"/>
                    <a:pt x="14445" y="7773"/>
                  </a:cubicBezTo>
                  <a:cubicBezTo>
                    <a:pt x="14221" y="7889"/>
                    <a:pt x="14221" y="8113"/>
                    <a:pt x="14445" y="8337"/>
                  </a:cubicBezTo>
                  <a:cubicBezTo>
                    <a:pt x="14669" y="8669"/>
                    <a:pt x="15117" y="8893"/>
                    <a:pt x="15682" y="8893"/>
                  </a:cubicBezTo>
                  <a:cubicBezTo>
                    <a:pt x="16130" y="8893"/>
                    <a:pt x="16578" y="8669"/>
                    <a:pt x="16909" y="8337"/>
                  </a:cubicBezTo>
                  <a:cubicBezTo>
                    <a:pt x="17026" y="8113"/>
                    <a:pt x="17026" y="7889"/>
                    <a:pt x="16909" y="7773"/>
                  </a:cubicBezTo>
                  <a:cubicBezTo>
                    <a:pt x="16797" y="7719"/>
                    <a:pt x="16685" y="7692"/>
                    <a:pt x="16588" y="7692"/>
                  </a:cubicBezTo>
                  <a:cubicBezTo>
                    <a:pt x="16490" y="7692"/>
                    <a:pt x="16408" y="7719"/>
                    <a:pt x="16354" y="7773"/>
                  </a:cubicBezTo>
                  <a:cubicBezTo>
                    <a:pt x="16130" y="7997"/>
                    <a:pt x="15906" y="8113"/>
                    <a:pt x="15682" y="8113"/>
                  </a:cubicBezTo>
                  <a:cubicBezTo>
                    <a:pt x="15341" y="8113"/>
                    <a:pt x="15117" y="7997"/>
                    <a:pt x="15010" y="7773"/>
                  </a:cubicBezTo>
                  <a:cubicBezTo>
                    <a:pt x="14898" y="7719"/>
                    <a:pt x="14786" y="7692"/>
                    <a:pt x="14687" y="7692"/>
                  </a:cubicBezTo>
                  <a:close/>
                  <a:moveTo>
                    <a:pt x="10029" y="8737"/>
                  </a:moveTo>
                  <a:cubicBezTo>
                    <a:pt x="9479" y="8737"/>
                    <a:pt x="8829" y="8817"/>
                    <a:pt x="8513" y="8893"/>
                  </a:cubicBezTo>
                  <a:cubicBezTo>
                    <a:pt x="8289" y="8893"/>
                    <a:pt x="8173" y="9117"/>
                    <a:pt x="8173" y="9341"/>
                  </a:cubicBezTo>
                  <a:cubicBezTo>
                    <a:pt x="8289" y="9457"/>
                    <a:pt x="8397" y="9565"/>
                    <a:pt x="8513" y="9565"/>
                  </a:cubicBezTo>
                  <a:lnTo>
                    <a:pt x="8621" y="9565"/>
                  </a:lnTo>
                  <a:cubicBezTo>
                    <a:pt x="9069" y="9457"/>
                    <a:pt x="10081" y="9457"/>
                    <a:pt x="10529" y="9457"/>
                  </a:cubicBezTo>
                  <a:cubicBezTo>
                    <a:pt x="10569" y="9477"/>
                    <a:pt x="10606" y="9485"/>
                    <a:pt x="10639" y="9485"/>
                  </a:cubicBezTo>
                  <a:cubicBezTo>
                    <a:pt x="10792" y="9485"/>
                    <a:pt x="10882" y="9301"/>
                    <a:pt x="10977" y="9117"/>
                  </a:cubicBezTo>
                  <a:cubicBezTo>
                    <a:pt x="10977" y="9009"/>
                    <a:pt x="10861" y="8785"/>
                    <a:pt x="10637" y="8785"/>
                  </a:cubicBezTo>
                  <a:cubicBezTo>
                    <a:pt x="10473" y="8751"/>
                    <a:pt x="10260" y="8737"/>
                    <a:pt x="10029" y="8737"/>
                  </a:cubicBezTo>
                  <a:close/>
                  <a:moveTo>
                    <a:pt x="21280" y="8737"/>
                  </a:moveTo>
                  <a:cubicBezTo>
                    <a:pt x="21051" y="8737"/>
                    <a:pt x="20850" y="8751"/>
                    <a:pt x="20718" y="8785"/>
                  </a:cubicBezTo>
                  <a:cubicBezTo>
                    <a:pt x="20494" y="8785"/>
                    <a:pt x="20269" y="9009"/>
                    <a:pt x="20386" y="9117"/>
                  </a:cubicBezTo>
                  <a:cubicBezTo>
                    <a:pt x="20386" y="9341"/>
                    <a:pt x="20610" y="9457"/>
                    <a:pt x="20718" y="9457"/>
                  </a:cubicBezTo>
                  <a:cubicBezTo>
                    <a:pt x="21166" y="9457"/>
                    <a:pt x="22286" y="9457"/>
                    <a:pt x="22626" y="9565"/>
                  </a:cubicBezTo>
                  <a:lnTo>
                    <a:pt x="22734" y="9565"/>
                  </a:lnTo>
                  <a:cubicBezTo>
                    <a:pt x="22850" y="9565"/>
                    <a:pt x="23074" y="9457"/>
                    <a:pt x="23074" y="9341"/>
                  </a:cubicBezTo>
                  <a:cubicBezTo>
                    <a:pt x="23182" y="9117"/>
                    <a:pt x="23074" y="8893"/>
                    <a:pt x="22850" y="8893"/>
                  </a:cubicBezTo>
                  <a:cubicBezTo>
                    <a:pt x="22534" y="8817"/>
                    <a:pt x="21827" y="8737"/>
                    <a:pt x="21280" y="8737"/>
                  </a:cubicBezTo>
                  <a:close/>
                  <a:moveTo>
                    <a:pt x="2736" y="8067"/>
                  </a:moveTo>
                  <a:cubicBezTo>
                    <a:pt x="2585" y="8067"/>
                    <a:pt x="2465" y="8174"/>
                    <a:pt x="2465" y="8337"/>
                  </a:cubicBezTo>
                  <a:lnTo>
                    <a:pt x="2349" y="8337"/>
                  </a:lnTo>
                  <a:cubicBezTo>
                    <a:pt x="2125" y="8337"/>
                    <a:pt x="1900" y="8337"/>
                    <a:pt x="1900" y="8561"/>
                  </a:cubicBezTo>
                  <a:cubicBezTo>
                    <a:pt x="1793" y="8785"/>
                    <a:pt x="1900" y="9009"/>
                    <a:pt x="2125" y="9117"/>
                  </a:cubicBezTo>
                  <a:cubicBezTo>
                    <a:pt x="2017" y="9341"/>
                    <a:pt x="2125" y="9565"/>
                    <a:pt x="2349" y="9681"/>
                  </a:cubicBezTo>
                  <a:lnTo>
                    <a:pt x="2465" y="9681"/>
                  </a:lnTo>
                  <a:cubicBezTo>
                    <a:pt x="2689" y="9681"/>
                    <a:pt x="2797" y="9565"/>
                    <a:pt x="2797" y="9457"/>
                  </a:cubicBezTo>
                  <a:lnTo>
                    <a:pt x="2913" y="9341"/>
                  </a:lnTo>
                  <a:cubicBezTo>
                    <a:pt x="3021" y="9341"/>
                    <a:pt x="3021" y="9457"/>
                    <a:pt x="3021" y="9457"/>
                  </a:cubicBezTo>
                  <a:cubicBezTo>
                    <a:pt x="3245" y="9457"/>
                    <a:pt x="3361" y="9341"/>
                    <a:pt x="3469" y="9117"/>
                  </a:cubicBezTo>
                  <a:cubicBezTo>
                    <a:pt x="3469" y="9009"/>
                    <a:pt x="3361" y="8785"/>
                    <a:pt x="3245" y="8669"/>
                  </a:cubicBezTo>
                  <a:lnTo>
                    <a:pt x="3137" y="8669"/>
                  </a:lnTo>
                  <a:lnTo>
                    <a:pt x="3137" y="8561"/>
                  </a:lnTo>
                  <a:cubicBezTo>
                    <a:pt x="3245" y="8337"/>
                    <a:pt x="3137" y="8113"/>
                    <a:pt x="2913" y="8113"/>
                  </a:cubicBezTo>
                  <a:cubicBezTo>
                    <a:pt x="2853" y="8082"/>
                    <a:pt x="2792" y="8067"/>
                    <a:pt x="2736" y="8067"/>
                  </a:cubicBezTo>
                  <a:close/>
                  <a:moveTo>
                    <a:pt x="10861" y="10013"/>
                  </a:moveTo>
                  <a:cubicBezTo>
                    <a:pt x="10305" y="10129"/>
                    <a:pt x="9293" y="10685"/>
                    <a:pt x="8845" y="10909"/>
                  </a:cubicBezTo>
                  <a:cubicBezTo>
                    <a:pt x="8737" y="11133"/>
                    <a:pt x="8737" y="11357"/>
                    <a:pt x="8845" y="11474"/>
                  </a:cubicBezTo>
                  <a:cubicBezTo>
                    <a:pt x="8845" y="11581"/>
                    <a:pt x="8961" y="11698"/>
                    <a:pt x="9069" y="11698"/>
                  </a:cubicBezTo>
                  <a:cubicBezTo>
                    <a:pt x="9185" y="11698"/>
                    <a:pt x="9293" y="11581"/>
                    <a:pt x="9293" y="11581"/>
                  </a:cubicBezTo>
                  <a:cubicBezTo>
                    <a:pt x="9633" y="11357"/>
                    <a:pt x="10529" y="10909"/>
                    <a:pt x="10977" y="10801"/>
                  </a:cubicBezTo>
                  <a:cubicBezTo>
                    <a:pt x="11201" y="10685"/>
                    <a:pt x="11309" y="10461"/>
                    <a:pt x="11309" y="10237"/>
                  </a:cubicBezTo>
                  <a:cubicBezTo>
                    <a:pt x="11201" y="10129"/>
                    <a:pt x="10977" y="10013"/>
                    <a:pt x="10861" y="10013"/>
                  </a:cubicBezTo>
                  <a:close/>
                  <a:moveTo>
                    <a:pt x="20494" y="10013"/>
                  </a:moveTo>
                  <a:cubicBezTo>
                    <a:pt x="20269" y="10013"/>
                    <a:pt x="20045" y="10129"/>
                    <a:pt x="20045" y="10237"/>
                  </a:cubicBezTo>
                  <a:cubicBezTo>
                    <a:pt x="19938" y="10461"/>
                    <a:pt x="20045" y="10685"/>
                    <a:pt x="20269" y="10801"/>
                  </a:cubicBezTo>
                  <a:cubicBezTo>
                    <a:pt x="20718" y="10909"/>
                    <a:pt x="21614" y="11357"/>
                    <a:pt x="21954" y="11581"/>
                  </a:cubicBezTo>
                  <a:cubicBezTo>
                    <a:pt x="22062" y="11581"/>
                    <a:pt x="22062" y="11698"/>
                    <a:pt x="22178" y="11698"/>
                  </a:cubicBezTo>
                  <a:cubicBezTo>
                    <a:pt x="22286" y="11698"/>
                    <a:pt x="22402" y="11581"/>
                    <a:pt x="22510" y="11474"/>
                  </a:cubicBezTo>
                  <a:cubicBezTo>
                    <a:pt x="22626" y="11357"/>
                    <a:pt x="22626" y="11133"/>
                    <a:pt x="22402" y="10909"/>
                  </a:cubicBezTo>
                  <a:cubicBezTo>
                    <a:pt x="22062" y="10685"/>
                    <a:pt x="21058" y="10129"/>
                    <a:pt x="20494" y="10013"/>
                  </a:cubicBezTo>
                  <a:close/>
                  <a:moveTo>
                    <a:pt x="23970" y="13490"/>
                  </a:moveTo>
                  <a:cubicBezTo>
                    <a:pt x="23746" y="13490"/>
                    <a:pt x="23522" y="13490"/>
                    <a:pt x="23406" y="13714"/>
                  </a:cubicBezTo>
                  <a:lnTo>
                    <a:pt x="23406" y="13821"/>
                  </a:lnTo>
                  <a:lnTo>
                    <a:pt x="23298" y="13714"/>
                  </a:lnTo>
                  <a:cubicBezTo>
                    <a:pt x="23182" y="13714"/>
                    <a:pt x="22958" y="13714"/>
                    <a:pt x="22850" y="13938"/>
                  </a:cubicBezTo>
                  <a:cubicBezTo>
                    <a:pt x="22734" y="14162"/>
                    <a:pt x="22850" y="14386"/>
                    <a:pt x="23074" y="14493"/>
                  </a:cubicBezTo>
                  <a:lnTo>
                    <a:pt x="23074" y="14610"/>
                  </a:lnTo>
                  <a:cubicBezTo>
                    <a:pt x="22958" y="14717"/>
                    <a:pt x="23074" y="14941"/>
                    <a:pt x="23298" y="15058"/>
                  </a:cubicBezTo>
                  <a:lnTo>
                    <a:pt x="23406" y="15058"/>
                  </a:lnTo>
                  <a:cubicBezTo>
                    <a:pt x="23522" y="15058"/>
                    <a:pt x="23630" y="15058"/>
                    <a:pt x="23746" y="14834"/>
                  </a:cubicBezTo>
                  <a:lnTo>
                    <a:pt x="23970" y="14834"/>
                  </a:lnTo>
                  <a:cubicBezTo>
                    <a:pt x="24194" y="14834"/>
                    <a:pt x="24302" y="14834"/>
                    <a:pt x="24302" y="14610"/>
                  </a:cubicBezTo>
                  <a:cubicBezTo>
                    <a:pt x="24418" y="14493"/>
                    <a:pt x="24418" y="14269"/>
                    <a:pt x="24194" y="14162"/>
                  </a:cubicBezTo>
                  <a:lnTo>
                    <a:pt x="24078" y="14162"/>
                  </a:lnTo>
                  <a:lnTo>
                    <a:pt x="24078" y="14045"/>
                  </a:lnTo>
                  <a:cubicBezTo>
                    <a:pt x="24194" y="13821"/>
                    <a:pt x="24194" y="13597"/>
                    <a:pt x="23970" y="13490"/>
                  </a:cubicBezTo>
                  <a:close/>
                  <a:moveTo>
                    <a:pt x="7053" y="12818"/>
                  </a:moveTo>
                  <a:cubicBezTo>
                    <a:pt x="7725" y="13714"/>
                    <a:pt x="8737" y="14386"/>
                    <a:pt x="10081" y="14941"/>
                  </a:cubicBezTo>
                  <a:cubicBezTo>
                    <a:pt x="9965" y="15058"/>
                    <a:pt x="9965" y="15165"/>
                    <a:pt x="9857" y="15389"/>
                  </a:cubicBezTo>
                  <a:cubicBezTo>
                    <a:pt x="9741" y="15389"/>
                    <a:pt x="9517" y="15506"/>
                    <a:pt x="9185" y="15506"/>
                  </a:cubicBezTo>
                  <a:cubicBezTo>
                    <a:pt x="9127" y="15559"/>
                    <a:pt x="9042" y="15586"/>
                    <a:pt x="8943" y="15586"/>
                  </a:cubicBezTo>
                  <a:cubicBezTo>
                    <a:pt x="8845" y="15586"/>
                    <a:pt x="8733" y="15559"/>
                    <a:pt x="8621" y="15506"/>
                  </a:cubicBezTo>
                  <a:cubicBezTo>
                    <a:pt x="8621" y="15165"/>
                    <a:pt x="8513" y="14834"/>
                    <a:pt x="8289" y="14610"/>
                  </a:cubicBezTo>
                  <a:cubicBezTo>
                    <a:pt x="7841" y="14162"/>
                    <a:pt x="7393" y="13821"/>
                    <a:pt x="6945" y="13597"/>
                  </a:cubicBezTo>
                  <a:cubicBezTo>
                    <a:pt x="6945" y="13373"/>
                    <a:pt x="7053" y="13149"/>
                    <a:pt x="7053" y="12818"/>
                  </a:cubicBezTo>
                  <a:close/>
                  <a:moveTo>
                    <a:pt x="2573" y="6993"/>
                  </a:moveTo>
                  <a:cubicBezTo>
                    <a:pt x="3137" y="6993"/>
                    <a:pt x="4033" y="7549"/>
                    <a:pt x="4705" y="8337"/>
                  </a:cubicBezTo>
                  <a:cubicBezTo>
                    <a:pt x="4033" y="8893"/>
                    <a:pt x="3809" y="9905"/>
                    <a:pt x="4141" y="10685"/>
                  </a:cubicBezTo>
                  <a:cubicBezTo>
                    <a:pt x="4551" y="11408"/>
                    <a:pt x="5248" y="11935"/>
                    <a:pt x="6052" y="11935"/>
                  </a:cubicBezTo>
                  <a:cubicBezTo>
                    <a:pt x="6125" y="11935"/>
                    <a:pt x="6199" y="11931"/>
                    <a:pt x="6273" y="11922"/>
                  </a:cubicBezTo>
                  <a:lnTo>
                    <a:pt x="6273" y="11922"/>
                  </a:lnTo>
                  <a:cubicBezTo>
                    <a:pt x="6381" y="12477"/>
                    <a:pt x="6273" y="13042"/>
                    <a:pt x="6157" y="13490"/>
                  </a:cubicBezTo>
                  <a:cubicBezTo>
                    <a:pt x="6049" y="13714"/>
                    <a:pt x="6157" y="14045"/>
                    <a:pt x="6381" y="14162"/>
                  </a:cubicBezTo>
                  <a:cubicBezTo>
                    <a:pt x="6721" y="14269"/>
                    <a:pt x="7277" y="14610"/>
                    <a:pt x="7725" y="15165"/>
                  </a:cubicBezTo>
                  <a:cubicBezTo>
                    <a:pt x="7841" y="15282"/>
                    <a:pt x="7949" y="15389"/>
                    <a:pt x="7841" y="15613"/>
                  </a:cubicBezTo>
                  <a:cubicBezTo>
                    <a:pt x="7841" y="15837"/>
                    <a:pt x="7725" y="15954"/>
                    <a:pt x="7617" y="16061"/>
                  </a:cubicBezTo>
                  <a:lnTo>
                    <a:pt x="5601" y="16957"/>
                  </a:lnTo>
                  <a:lnTo>
                    <a:pt x="5261" y="17074"/>
                  </a:lnTo>
                  <a:cubicBezTo>
                    <a:pt x="5207" y="17128"/>
                    <a:pt x="5124" y="17154"/>
                    <a:pt x="5027" y="17154"/>
                  </a:cubicBezTo>
                  <a:cubicBezTo>
                    <a:pt x="4929" y="17154"/>
                    <a:pt x="4817" y="17128"/>
                    <a:pt x="4705" y="17074"/>
                  </a:cubicBezTo>
                  <a:cubicBezTo>
                    <a:pt x="4589" y="16957"/>
                    <a:pt x="4481" y="16850"/>
                    <a:pt x="4481" y="16626"/>
                  </a:cubicBezTo>
                  <a:cubicBezTo>
                    <a:pt x="4365" y="15954"/>
                    <a:pt x="4481" y="15389"/>
                    <a:pt x="4589" y="14941"/>
                  </a:cubicBezTo>
                  <a:cubicBezTo>
                    <a:pt x="4589" y="14717"/>
                    <a:pt x="4481" y="14493"/>
                    <a:pt x="4257" y="14386"/>
                  </a:cubicBezTo>
                  <a:cubicBezTo>
                    <a:pt x="3361" y="14045"/>
                    <a:pt x="2349" y="13042"/>
                    <a:pt x="1793" y="11698"/>
                  </a:cubicBezTo>
                  <a:cubicBezTo>
                    <a:pt x="897" y="9681"/>
                    <a:pt x="1004" y="7665"/>
                    <a:pt x="2017" y="7101"/>
                  </a:cubicBezTo>
                  <a:cubicBezTo>
                    <a:pt x="2125" y="7101"/>
                    <a:pt x="2349" y="6993"/>
                    <a:pt x="2573" y="6993"/>
                  </a:cubicBezTo>
                  <a:close/>
                  <a:moveTo>
                    <a:pt x="9741" y="16285"/>
                  </a:moveTo>
                  <a:lnTo>
                    <a:pt x="9741" y="16850"/>
                  </a:lnTo>
                  <a:cubicBezTo>
                    <a:pt x="9741" y="17181"/>
                    <a:pt x="9741" y="17522"/>
                    <a:pt x="9857" y="17970"/>
                  </a:cubicBezTo>
                  <a:lnTo>
                    <a:pt x="8961" y="17970"/>
                  </a:lnTo>
                  <a:cubicBezTo>
                    <a:pt x="8065" y="17970"/>
                    <a:pt x="7169" y="17746"/>
                    <a:pt x="6497" y="17405"/>
                  </a:cubicBezTo>
                  <a:lnTo>
                    <a:pt x="7949" y="16733"/>
                  </a:lnTo>
                  <a:cubicBezTo>
                    <a:pt x="8065" y="16626"/>
                    <a:pt x="8289" y="16509"/>
                    <a:pt x="8397" y="16285"/>
                  </a:cubicBezTo>
                  <a:close/>
                  <a:moveTo>
                    <a:pt x="21730" y="15730"/>
                  </a:moveTo>
                  <a:cubicBezTo>
                    <a:pt x="22062" y="15730"/>
                    <a:pt x="22402" y="15954"/>
                    <a:pt x="22510" y="16285"/>
                  </a:cubicBezTo>
                  <a:cubicBezTo>
                    <a:pt x="22626" y="16626"/>
                    <a:pt x="22850" y="16957"/>
                    <a:pt x="22850" y="17298"/>
                  </a:cubicBezTo>
                  <a:cubicBezTo>
                    <a:pt x="22958" y="17522"/>
                    <a:pt x="22958" y="17746"/>
                    <a:pt x="22958" y="17853"/>
                  </a:cubicBezTo>
                  <a:cubicBezTo>
                    <a:pt x="23074" y="18077"/>
                    <a:pt x="22958" y="18301"/>
                    <a:pt x="22850" y="18525"/>
                  </a:cubicBezTo>
                  <a:cubicBezTo>
                    <a:pt x="22734" y="18642"/>
                    <a:pt x="22510" y="18749"/>
                    <a:pt x="22286" y="18866"/>
                  </a:cubicBezTo>
                  <a:lnTo>
                    <a:pt x="22178" y="18866"/>
                  </a:lnTo>
                  <a:cubicBezTo>
                    <a:pt x="21838" y="18866"/>
                    <a:pt x="21506" y="18525"/>
                    <a:pt x="21390" y="18194"/>
                  </a:cubicBezTo>
                  <a:lnTo>
                    <a:pt x="21390" y="18077"/>
                  </a:lnTo>
                  <a:cubicBezTo>
                    <a:pt x="21390" y="18077"/>
                    <a:pt x="21390" y="17970"/>
                    <a:pt x="21282" y="17853"/>
                  </a:cubicBezTo>
                  <a:cubicBezTo>
                    <a:pt x="21282" y="17629"/>
                    <a:pt x="21166" y="17298"/>
                    <a:pt x="20942" y="16957"/>
                  </a:cubicBezTo>
                  <a:cubicBezTo>
                    <a:pt x="20834" y="16509"/>
                    <a:pt x="20942" y="16061"/>
                    <a:pt x="21390" y="15837"/>
                  </a:cubicBezTo>
                  <a:cubicBezTo>
                    <a:pt x="21506" y="15837"/>
                    <a:pt x="21614" y="15730"/>
                    <a:pt x="21730" y="15730"/>
                  </a:cubicBezTo>
                  <a:close/>
                  <a:moveTo>
                    <a:pt x="22958" y="12818"/>
                  </a:moveTo>
                  <a:cubicBezTo>
                    <a:pt x="24194" y="12818"/>
                    <a:pt x="25090" y="13149"/>
                    <a:pt x="25422" y="13821"/>
                  </a:cubicBezTo>
                  <a:cubicBezTo>
                    <a:pt x="25646" y="14717"/>
                    <a:pt x="24866" y="15837"/>
                    <a:pt x="23522" y="16733"/>
                  </a:cubicBezTo>
                  <a:cubicBezTo>
                    <a:pt x="23406" y="16402"/>
                    <a:pt x="23298" y="16178"/>
                    <a:pt x="23182" y="15954"/>
                  </a:cubicBezTo>
                  <a:cubicBezTo>
                    <a:pt x="22936" y="15371"/>
                    <a:pt x="22319" y="15037"/>
                    <a:pt x="21699" y="15037"/>
                  </a:cubicBezTo>
                  <a:cubicBezTo>
                    <a:pt x="21480" y="15037"/>
                    <a:pt x="21261" y="15079"/>
                    <a:pt x="21058" y="15165"/>
                  </a:cubicBezTo>
                  <a:cubicBezTo>
                    <a:pt x="20269" y="15506"/>
                    <a:pt x="19938" y="16509"/>
                    <a:pt x="20269" y="17298"/>
                  </a:cubicBezTo>
                  <a:cubicBezTo>
                    <a:pt x="20386" y="17405"/>
                    <a:pt x="20386" y="17522"/>
                    <a:pt x="20494" y="17629"/>
                  </a:cubicBezTo>
                  <a:cubicBezTo>
                    <a:pt x="19821" y="17629"/>
                    <a:pt x="19149" y="17629"/>
                    <a:pt x="18701" y="17405"/>
                  </a:cubicBezTo>
                  <a:cubicBezTo>
                    <a:pt x="18642" y="17377"/>
                    <a:pt x="18575" y="17363"/>
                    <a:pt x="18506" y="17363"/>
                  </a:cubicBezTo>
                  <a:cubicBezTo>
                    <a:pt x="18316" y="17363"/>
                    <a:pt x="18115" y="17465"/>
                    <a:pt x="18029" y="17629"/>
                  </a:cubicBezTo>
                  <a:cubicBezTo>
                    <a:pt x="17805" y="17853"/>
                    <a:pt x="17474" y="18418"/>
                    <a:pt x="16909" y="18866"/>
                  </a:cubicBezTo>
                  <a:cubicBezTo>
                    <a:pt x="16802" y="18973"/>
                    <a:pt x="16578" y="18973"/>
                    <a:pt x="16461" y="18973"/>
                  </a:cubicBezTo>
                  <a:cubicBezTo>
                    <a:pt x="16237" y="18866"/>
                    <a:pt x="16130" y="18749"/>
                    <a:pt x="16013" y="18642"/>
                  </a:cubicBezTo>
                  <a:lnTo>
                    <a:pt x="15117" y="16178"/>
                  </a:lnTo>
                  <a:cubicBezTo>
                    <a:pt x="15117" y="16061"/>
                    <a:pt x="15117" y="15837"/>
                    <a:pt x="15234" y="15730"/>
                  </a:cubicBezTo>
                  <a:cubicBezTo>
                    <a:pt x="15341" y="15506"/>
                    <a:pt x="15458" y="15506"/>
                    <a:pt x="15682" y="15506"/>
                  </a:cubicBezTo>
                  <a:cubicBezTo>
                    <a:pt x="15835" y="15483"/>
                    <a:pt x="15980" y="15473"/>
                    <a:pt x="16116" y="15473"/>
                  </a:cubicBezTo>
                  <a:cubicBezTo>
                    <a:pt x="16674" y="15473"/>
                    <a:pt x="17091" y="15636"/>
                    <a:pt x="17357" y="15730"/>
                  </a:cubicBezTo>
                  <a:cubicBezTo>
                    <a:pt x="17581" y="15730"/>
                    <a:pt x="17805" y="15730"/>
                    <a:pt x="17922" y="15506"/>
                  </a:cubicBezTo>
                  <a:cubicBezTo>
                    <a:pt x="18146" y="15165"/>
                    <a:pt x="18370" y="14834"/>
                    <a:pt x="18701" y="14493"/>
                  </a:cubicBezTo>
                  <a:cubicBezTo>
                    <a:pt x="19079" y="14793"/>
                    <a:pt x="19554" y="14945"/>
                    <a:pt x="20028" y="14945"/>
                  </a:cubicBezTo>
                  <a:cubicBezTo>
                    <a:pt x="20262" y="14945"/>
                    <a:pt x="20495" y="14908"/>
                    <a:pt x="20718" y="14834"/>
                  </a:cubicBezTo>
                  <a:cubicBezTo>
                    <a:pt x="21282" y="14610"/>
                    <a:pt x="21730" y="14162"/>
                    <a:pt x="21954" y="13597"/>
                  </a:cubicBezTo>
                  <a:lnTo>
                    <a:pt x="22062" y="13597"/>
                  </a:lnTo>
                  <a:cubicBezTo>
                    <a:pt x="22402" y="13490"/>
                    <a:pt x="22734" y="13149"/>
                    <a:pt x="22958" y="12818"/>
                  </a:cubicBezTo>
                  <a:close/>
                  <a:moveTo>
                    <a:pt x="6339" y="19672"/>
                  </a:moveTo>
                  <a:cubicBezTo>
                    <a:pt x="7204" y="19672"/>
                    <a:pt x="8100" y="19996"/>
                    <a:pt x="9069" y="20317"/>
                  </a:cubicBezTo>
                  <a:cubicBezTo>
                    <a:pt x="9309" y="20397"/>
                    <a:pt x="9535" y="20435"/>
                    <a:pt x="9752" y="20435"/>
                  </a:cubicBezTo>
                  <a:cubicBezTo>
                    <a:pt x="10143" y="20435"/>
                    <a:pt x="10504" y="20312"/>
                    <a:pt x="10861" y="20093"/>
                  </a:cubicBezTo>
                  <a:cubicBezTo>
                    <a:pt x="10977" y="20317"/>
                    <a:pt x="11201" y="20541"/>
                    <a:pt x="11425" y="20658"/>
                  </a:cubicBezTo>
                  <a:lnTo>
                    <a:pt x="11309" y="20766"/>
                  </a:lnTo>
                  <a:cubicBezTo>
                    <a:pt x="10861" y="21106"/>
                    <a:pt x="10305" y="21214"/>
                    <a:pt x="9857" y="21214"/>
                  </a:cubicBezTo>
                  <a:cubicBezTo>
                    <a:pt x="9517" y="21214"/>
                    <a:pt x="9185" y="21106"/>
                    <a:pt x="8737" y="20990"/>
                  </a:cubicBezTo>
                  <a:cubicBezTo>
                    <a:pt x="7762" y="20668"/>
                    <a:pt x="6976" y="20418"/>
                    <a:pt x="6292" y="20418"/>
                  </a:cubicBezTo>
                  <a:cubicBezTo>
                    <a:pt x="5795" y="20418"/>
                    <a:pt x="5352" y="20550"/>
                    <a:pt x="4929" y="20882"/>
                  </a:cubicBezTo>
                  <a:cubicBezTo>
                    <a:pt x="4929" y="20990"/>
                    <a:pt x="4813" y="20990"/>
                    <a:pt x="4705" y="20990"/>
                  </a:cubicBezTo>
                  <a:cubicBezTo>
                    <a:pt x="4589" y="20990"/>
                    <a:pt x="4481" y="20882"/>
                    <a:pt x="4481" y="20766"/>
                  </a:cubicBezTo>
                  <a:cubicBezTo>
                    <a:pt x="4365" y="20766"/>
                    <a:pt x="4365" y="20658"/>
                    <a:pt x="4365" y="20541"/>
                  </a:cubicBezTo>
                  <a:cubicBezTo>
                    <a:pt x="4365" y="20434"/>
                    <a:pt x="4365" y="20317"/>
                    <a:pt x="4481" y="20317"/>
                  </a:cubicBezTo>
                  <a:cubicBezTo>
                    <a:pt x="5094" y="19845"/>
                    <a:pt x="5708" y="19672"/>
                    <a:pt x="6339" y="19672"/>
                  </a:cubicBezTo>
                  <a:close/>
                  <a:moveTo>
                    <a:pt x="15682" y="1725"/>
                  </a:moveTo>
                  <a:cubicBezTo>
                    <a:pt x="20718" y="1725"/>
                    <a:pt x="24750" y="5085"/>
                    <a:pt x="24750" y="9233"/>
                  </a:cubicBezTo>
                  <a:cubicBezTo>
                    <a:pt x="24750" y="10353"/>
                    <a:pt x="24526" y="11250"/>
                    <a:pt x="23854" y="12029"/>
                  </a:cubicBezTo>
                  <a:lnTo>
                    <a:pt x="22958" y="12029"/>
                  </a:lnTo>
                  <a:cubicBezTo>
                    <a:pt x="22734" y="12029"/>
                    <a:pt x="22402" y="12146"/>
                    <a:pt x="22286" y="12477"/>
                  </a:cubicBezTo>
                  <a:cubicBezTo>
                    <a:pt x="22178" y="12594"/>
                    <a:pt x="22062" y="12818"/>
                    <a:pt x="21838" y="12818"/>
                  </a:cubicBezTo>
                  <a:lnTo>
                    <a:pt x="21730" y="12925"/>
                  </a:lnTo>
                  <a:cubicBezTo>
                    <a:pt x="21506" y="12925"/>
                    <a:pt x="21282" y="13149"/>
                    <a:pt x="21282" y="13266"/>
                  </a:cubicBezTo>
                  <a:cubicBezTo>
                    <a:pt x="21058" y="13714"/>
                    <a:pt x="20834" y="13938"/>
                    <a:pt x="20386" y="14045"/>
                  </a:cubicBezTo>
                  <a:cubicBezTo>
                    <a:pt x="20254" y="14132"/>
                    <a:pt x="20091" y="14169"/>
                    <a:pt x="19920" y="14169"/>
                  </a:cubicBezTo>
                  <a:cubicBezTo>
                    <a:pt x="19648" y="14169"/>
                    <a:pt x="19358" y="14075"/>
                    <a:pt x="19149" y="13938"/>
                  </a:cubicBezTo>
                  <a:cubicBezTo>
                    <a:pt x="18984" y="13826"/>
                    <a:pt x="18789" y="13770"/>
                    <a:pt x="18607" y="13770"/>
                  </a:cubicBezTo>
                  <a:cubicBezTo>
                    <a:pt x="18426" y="13770"/>
                    <a:pt x="18258" y="13826"/>
                    <a:pt x="18146" y="13938"/>
                  </a:cubicBezTo>
                  <a:cubicBezTo>
                    <a:pt x="17805" y="14269"/>
                    <a:pt x="17581" y="14610"/>
                    <a:pt x="17357" y="14941"/>
                  </a:cubicBezTo>
                  <a:cubicBezTo>
                    <a:pt x="16802" y="14717"/>
                    <a:pt x="16237" y="14717"/>
                    <a:pt x="15682" y="14717"/>
                  </a:cubicBezTo>
                  <a:cubicBezTo>
                    <a:pt x="15341" y="14717"/>
                    <a:pt x="15010" y="14834"/>
                    <a:pt x="14786" y="15058"/>
                  </a:cubicBezTo>
                  <a:cubicBezTo>
                    <a:pt x="14445" y="15058"/>
                    <a:pt x="14114" y="15058"/>
                    <a:pt x="13773" y="14941"/>
                  </a:cubicBezTo>
                  <a:cubicBezTo>
                    <a:pt x="13549" y="14941"/>
                    <a:pt x="13325" y="15165"/>
                    <a:pt x="13325" y="15282"/>
                  </a:cubicBezTo>
                  <a:cubicBezTo>
                    <a:pt x="13325" y="15506"/>
                    <a:pt x="13442" y="15730"/>
                    <a:pt x="13666" y="15730"/>
                  </a:cubicBezTo>
                  <a:cubicBezTo>
                    <a:pt x="13890" y="15730"/>
                    <a:pt x="14114" y="15730"/>
                    <a:pt x="14445" y="15837"/>
                  </a:cubicBezTo>
                  <a:cubicBezTo>
                    <a:pt x="14338" y="16061"/>
                    <a:pt x="14338" y="16285"/>
                    <a:pt x="14445" y="16509"/>
                  </a:cubicBezTo>
                  <a:lnTo>
                    <a:pt x="15341" y="18866"/>
                  </a:lnTo>
                  <a:cubicBezTo>
                    <a:pt x="15458" y="19314"/>
                    <a:pt x="15789" y="19538"/>
                    <a:pt x="16237" y="19645"/>
                  </a:cubicBezTo>
                  <a:cubicBezTo>
                    <a:pt x="16354" y="19762"/>
                    <a:pt x="16461" y="19762"/>
                    <a:pt x="16578" y="19762"/>
                  </a:cubicBezTo>
                  <a:cubicBezTo>
                    <a:pt x="16909" y="19762"/>
                    <a:pt x="17133" y="19645"/>
                    <a:pt x="17357" y="19421"/>
                  </a:cubicBezTo>
                  <a:cubicBezTo>
                    <a:pt x="17805" y="19090"/>
                    <a:pt x="18253" y="18642"/>
                    <a:pt x="18594" y="18194"/>
                  </a:cubicBezTo>
                  <a:cubicBezTo>
                    <a:pt x="19149" y="18301"/>
                    <a:pt x="19821" y="18418"/>
                    <a:pt x="20610" y="18418"/>
                  </a:cubicBezTo>
                  <a:cubicBezTo>
                    <a:pt x="19821" y="20317"/>
                    <a:pt x="17805" y="21662"/>
                    <a:pt x="15682" y="21662"/>
                  </a:cubicBezTo>
                  <a:cubicBezTo>
                    <a:pt x="12770" y="21662"/>
                    <a:pt x="10413" y="19421"/>
                    <a:pt x="10413" y="16850"/>
                  </a:cubicBezTo>
                  <a:cubicBezTo>
                    <a:pt x="10413" y="16285"/>
                    <a:pt x="10529" y="15730"/>
                    <a:pt x="10753" y="15165"/>
                  </a:cubicBezTo>
                  <a:cubicBezTo>
                    <a:pt x="11085" y="15282"/>
                    <a:pt x="11533" y="15389"/>
                    <a:pt x="11874" y="15506"/>
                  </a:cubicBezTo>
                  <a:lnTo>
                    <a:pt x="11981" y="15506"/>
                  </a:lnTo>
                  <a:cubicBezTo>
                    <a:pt x="12205" y="15506"/>
                    <a:pt x="12322" y="15389"/>
                    <a:pt x="12322" y="15165"/>
                  </a:cubicBezTo>
                  <a:cubicBezTo>
                    <a:pt x="12429" y="14941"/>
                    <a:pt x="12322" y="14717"/>
                    <a:pt x="12098" y="14717"/>
                  </a:cubicBezTo>
                  <a:cubicBezTo>
                    <a:pt x="10305" y="14386"/>
                    <a:pt x="8961" y="13714"/>
                    <a:pt x="8065" y="12818"/>
                  </a:cubicBezTo>
                  <a:cubicBezTo>
                    <a:pt x="7053" y="11922"/>
                    <a:pt x="6497" y="10685"/>
                    <a:pt x="6497" y="9233"/>
                  </a:cubicBezTo>
                  <a:cubicBezTo>
                    <a:pt x="6497" y="5085"/>
                    <a:pt x="10637" y="1725"/>
                    <a:pt x="15682" y="1725"/>
                  </a:cubicBezTo>
                  <a:close/>
                  <a:moveTo>
                    <a:pt x="12994" y="21778"/>
                  </a:moveTo>
                  <a:cubicBezTo>
                    <a:pt x="13442" y="22002"/>
                    <a:pt x="13997" y="22226"/>
                    <a:pt x="14562" y="22334"/>
                  </a:cubicBezTo>
                  <a:cubicBezTo>
                    <a:pt x="14445" y="22898"/>
                    <a:pt x="14338" y="23570"/>
                    <a:pt x="13997" y="24574"/>
                  </a:cubicBezTo>
                  <a:cubicBezTo>
                    <a:pt x="13890" y="24914"/>
                    <a:pt x="13549" y="25022"/>
                    <a:pt x="13218" y="25022"/>
                  </a:cubicBezTo>
                  <a:lnTo>
                    <a:pt x="12877" y="25022"/>
                  </a:lnTo>
                  <a:cubicBezTo>
                    <a:pt x="12429" y="24914"/>
                    <a:pt x="12205" y="24350"/>
                    <a:pt x="12429" y="24018"/>
                  </a:cubicBezTo>
                  <a:cubicBezTo>
                    <a:pt x="12653" y="23230"/>
                    <a:pt x="12877" y="22450"/>
                    <a:pt x="12994" y="21778"/>
                  </a:cubicBezTo>
                  <a:close/>
                  <a:moveTo>
                    <a:pt x="7607" y="0"/>
                  </a:moveTo>
                  <a:cubicBezTo>
                    <a:pt x="7348" y="0"/>
                    <a:pt x="7089" y="16"/>
                    <a:pt x="6829" y="49"/>
                  </a:cubicBezTo>
                  <a:cubicBezTo>
                    <a:pt x="6273" y="156"/>
                    <a:pt x="5709" y="604"/>
                    <a:pt x="5601" y="1169"/>
                  </a:cubicBezTo>
                  <a:cubicBezTo>
                    <a:pt x="5037" y="2961"/>
                    <a:pt x="5261" y="4861"/>
                    <a:pt x="6381" y="6429"/>
                  </a:cubicBezTo>
                  <a:cubicBezTo>
                    <a:pt x="5933" y="7325"/>
                    <a:pt x="5825" y="8221"/>
                    <a:pt x="5825" y="9233"/>
                  </a:cubicBezTo>
                  <a:cubicBezTo>
                    <a:pt x="5825" y="9905"/>
                    <a:pt x="5825" y="10577"/>
                    <a:pt x="6049" y="11133"/>
                  </a:cubicBezTo>
                  <a:cubicBezTo>
                    <a:pt x="5601" y="11133"/>
                    <a:pt x="5037" y="10909"/>
                    <a:pt x="4929" y="10461"/>
                  </a:cubicBezTo>
                  <a:cubicBezTo>
                    <a:pt x="4589" y="9905"/>
                    <a:pt x="4813" y="9233"/>
                    <a:pt x="5261" y="8893"/>
                  </a:cubicBezTo>
                  <a:cubicBezTo>
                    <a:pt x="5377" y="8785"/>
                    <a:pt x="5485" y="8561"/>
                    <a:pt x="5485" y="8445"/>
                  </a:cubicBezTo>
                  <a:cubicBezTo>
                    <a:pt x="5485" y="8221"/>
                    <a:pt x="5377" y="7997"/>
                    <a:pt x="5261" y="7889"/>
                  </a:cubicBezTo>
                  <a:cubicBezTo>
                    <a:pt x="4395" y="6851"/>
                    <a:pt x="3396" y="6277"/>
                    <a:pt x="2469" y="6277"/>
                  </a:cubicBezTo>
                  <a:cubicBezTo>
                    <a:pt x="2197" y="6277"/>
                    <a:pt x="1931" y="6327"/>
                    <a:pt x="1676" y="6429"/>
                  </a:cubicBezTo>
                  <a:cubicBezTo>
                    <a:pt x="225" y="7101"/>
                    <a:pt x="1" y="9565"/>
                    <a:pt x="1121" y="12029"/>
                  </a:cubicBezTo>
                  <a:cubicBezTo>
                    <a:pt x="1793" y="13373"/>
                    <a:pt x="2797" y="14493"/>
                    <a:pt x="3809" y="15058"/>
                  </a:cubicBezTo>
                  <a:cubicBezTo>
                    <a:pt x="3693" y="15506"/>
                    <a:pt x="3693" y="16178"/>
                    <a:pt x="3693" y="16733"/>
                  </a:cubicBezTo>
                  <a:cubicBezTo>
                    <a:pt x="3809" y="17181"/>
                    <a:pt x="4033" y="17522"/>
                    <a:pt x="4365" y="17746"/>
                  </a:cubicBezTo>
                  <a:cubicBezTo>
                    <a:pt x="4589" y="17853"/>
                    <a:pt x="4813" y="17853"/>
                    <a:pt x="5037" y="17853"/>
                  </a:cubicBezTo>
                  <a:cubicBezTo>
                    <a:pt x="5261" y="17853"/>
                    <a:pt x="5377" y="17853"/>
                    <a:pt x="5601" y="17746"/>
                  </a:cubicBezTo>
                  <a:lnTo>
                    <a:pt x="5709" y="17746"/>
                  </a:lnTo>
                  <a:cubicBezTo>
                    <a:pt x="6605" y="18418"/>
                    <a:pt x="7725" y="18749"/>
                    <a:pt x="8961" y="18749"/>
                  </a:cubicBezTo>
                  <a:lnTo>
                    <a:pt x="9517" y="18749"/>
                  </a:lnTo>
                  <a:cubicBezTo>
                    <a:pt x="9633" y="18749"/>
                    <a:pt x="9857" y="18642"/>
                    <a:pt x="9965" y="18642"/>
                  </a:cubicBezTo>
                  <a:cubicBezTo>
                    <a:pt x="10081" y="18973"/>
                    <a:pt x="10305" y="19197"/>
                    <a:pt x="10413" y="19538"/>
                  </a:cubicBezTo>
                  <a:cubicBezTo>
                    <a:pt x="10247" y="19650"/>
                    <a:pt x="10079" y="19706"/>
                    <a:pt x="9897" y="19706"/>
                  </a:cubicBezTo>
                  <a:cubicBezTo>
                    <a:pt x="9714" y="19706"/>
                    <a:pt x="9517" y="19650"/>
                    <a:pt x="9293" y="19538"/>
                  </a:cubicBezTo>
                  <a:cubicBezTo>
                    <a:pt x="8340" y="19217"/>
                    <a:pt x="7312" y="18861"/>
                    <a:pt x="6294" y="18861"/>
                  </a:cubicBezTo>
                  <a:cubicBezTo>
                    <a:pt x="5522" y="18861"/>
                    <a:pt x="4756" y="19066"/>
                    <a:pt x="4033" y="19645"/>
                  </a:cubicBezTo>
                  <a:cubicBezTo>
                    <a:pt x="3809" y="19869"/>
                    <a:pt x="3585" y="20210"/>
                    <a:pt x="3585" y="20434"/>
                  </a:cubicBezTo>
                  <a:cubicBezTo>
                    <a:pt x="3585" y="20766"/>
                    <a:pt x="3693" y="21106"/>
                    <a:pt x="3809" y="21330"/>
                  </a:cubicBezTo>
                  <a:cubicBezTo>
                    <a:pt x="4033" y="21554"/>
                    <a:pt x="4257" y="21662"/>
                    <a:pt x="4589" y="21662"/>
                  </a:cubicBezTo>
                  <a:cubicBezTo>
                    <a:pt x="4680" y="21693"/>
                    <a:pt x="4764" y="21707"/>
                    <a:pt x="4843" y="21707"/>
                  </a:cubicBezTo>
                  <a:cubicBezTo>
                    <a:pt x="5058" y="21707"/>
                    <a:pt x="5243" y="21601"/>
                    <a:pt x="5485" y="21438"/>
                  </a:cubicBezTo>
                  <a:cubicBezTo>
                    <a:pt x="5720" y="21251"/>
                    <a:pt x="5973" y="21162"/>
                    <a:pt x="6318" y="21162"/>
                  </a:cubicBezTo>
                  <a:cubicBezTo>
                    <a:pt x="6802" y="21162"/>
                    <a:pt x="7467" y="21337"/>
                    <a:pt x="8513" y="21662"/>
                  </a:cubicBezTo>
                  <a:cubicBezTo>
                    <a:pt x="8961" y="21886"/>
                    <a:pt x="9409" y="22002"/>
                    <a:pt x="9857" y="22002"/>
                  </a:cubicBezTo>
                  <a:cubicBezTo>
                    <a:pt x="10529" y="22002"/>
                    <a:pt x="11085" y="21778"/>
                    <a:pt x="11650" y="21438"/>
                  </a:cubicBezTo>
                  <a:cubicBezTo>
                    <a:pt x="11757" y="21330"/>
                    <a:pt x="11874" y="21214"/>
                    <a:pt x="11981" y="21214"/>
                  </a:cubicBezTo>
                  <a:cubicBezTo>
                    <a:pt x="12098" y="21214"/>
                    <a:pt x="12098" y="21330"/>
                    <a:pt x="12205" y="21330"/>
                  </a:cubicBezTo>
                  <a:cubicBezTo>
                    <a:pt x="12205" y="22002"/>
                    <a:pt x="11981" y="23006"/>
                    <a:pt x="11650" y="23678"/>
                  </a:cubicBezTo>
                  <a:cubicBezTo>
                    <a:pt x="11425" y="24574"/>
                    <a:pt x="11874" y="25470"/>
                    <a:pt x="12653" y="25694"/>
                  </a:cubicBezTo>
                  <a:cubicBezTo>
                    <a:pt x="12770" y="25810"/>
                    <a:pt x="12994" y="25810"/>
                    <a:pt x="13218" y="25810"/>
                  </a:cubicBezTo>
                  <a:cubicBezTo>
                    <a:pt x="13890" y="25810"/>
                    <a:pt x="14445" y="25362"/>
                    <a:pt x="14669" y="24798"/>
                  </a:cubicBezTo>
                  <a:cubicBezTo>
                    <a:pt x="15010" y="23794"/>
                    <a:pt x="15234" y="23006"/>
                    <a:pt x="15341" y="22334"/>
                  </a:cubicBezTo>
                  <a:lnTo>
                    <a:pt x="15682" y="22334"/>
                  </a:lnTo>
                  <a:cubicBezTo>
                    <a:pt x="16461" y="22334"/>
                    <a:pt x="17357" y="22226"/>
                    <a:pt x="18029" y="21886"/>
                  </a:cubicBezTo>
                  <a:cubicBezTo>
                    <a:pt x="18146" y="21886"/>
                    <a:pt x="18146" y="22002"/>
                    <a:pt x="18253" y="22002"/>
                  </a:cubicBezTo>
                  <a:cubicBezTo>
                    <a:pt x="18253" y="22226"/>
                    <a:pt x="18370" y="22334"/>
                    <a:pt x="18253" y="22674"/>
                  </a:cubicBezTo>
                  <a:cubicBezTo>
                    <a:pt x="17922" y="23570"/>
                    <a:pt x="18370" y="24466"/>
                    <a:pt x="19266" y="24798"/>
                  </a:cubicBezTo>
                  <a:lnTo>
                    <a:pt x="19714" y="24798"/>
                  </a:lnTo>
                  <a:cubicBezTo>
                    <a:pt x="20386" y="24798"/>
                    <a:pt x="21058" y="24466"/>
                    <a:pt x="21282" y="23794"/>
                  </a:cubicBezTo>
                  <a:cubicBezTo>
                    <a:pt x="21282" y="23570"/>
                    <a:pt x="21166" y="23346"/>
                    <a:pt x="21058" y="23346"/>
                  </a:cubicBezTo>
                  <a:cubicBezTo>
                    <a:pt x="20998" y="23315"/>
                    <a:pt x="20937" y="23300"/>
                    <a:pt x="20879" y="23300"/>
                  </a:cubicBezTo>
                  <a:cubicBezTo>
                    <a:pt x="20721" y="23300"/>
                    <a:pt x="20579" y="23407"/>
                    <a:pt x="20494" y="23570"/>
                  </a:cubicBezTo>
                  <a:cubicBezTo>
                    <a:pt x="20386" y="23902"/>
                    <a:pt x="20045" y="24126"/>
                    <a:pt x="19714" y="24126"/>
                  </a:cubicBezTo>
                  <a:cubicBezTo>
                    <a:pt x="19597" y="24126"/>
                    <a:pt x="19597" y="24018"/>
                    <a:pt x="19490" y="24018"/>
                  </a:cubicBezTo>
                  <a:cubicBezTo>
                    <a:pt x="19042" y="23902"/>
                    <a:pt x="18818" y="23454"/>
                    <a:pt x="18925" y="23006"/>
                  </a:cubicBezTo>
                  <a:cubicBezTo>
                    <a:pt x="19149" y="22450"/>
                    <a:pt x="19149" y="22002"/>
                    <a:pt x="18818" y="21662"/>
                  </a:cubicBezTo>
                  <a:lnTo>
                    <a:pt x="18818" y="21554"/>
                  </a:lnTo>
                  <a:cubicBezTo>
                    <a:pt x="18925" y="21438"/>
                    <a:pt x="19149" y="21330"/>
                    <a:pt x="19266" y="21214"/>
                  </a:cubicBezTo>
                  <a:cubicBezTo>
                    <a:pt x="19597" y="20990"/>
                    <a:pt x="19821" y="20766"/>
                    <a:pt x="20045" y="20541"/>
                  </a:cubicBezTo>
                  <a:cubicBezTo>
                    <a:pt x="20269" y="20658"/>
                    <a:pt x="20386" y="20882"/>
                    <a:pt x="20386" y="21106"/>
                  </a:cubicBezTo>
                  <a:cubicBezTo>
                    <a:pt x="20610" y="21438"/>
                    <a:pt x="20718" y="21778"/>
                    <a:pt x="20718" y="22110"/>
                  </a:cubicBezTo>
                  <a:cubicBezTo>
                    <a:pt x="20718" y="22226"/>
                    <a:pt x="20942" y="22450"/>
                    <a:pt x="21058" y="22450"/>
                  </a:cubicBezTo>
                  <a:lnTo>
                    <a:pt x="21166" y="22450"/>
                  </a:lnTo>
                  <a:cubicBezTo>
                    <a:pt x="21390" y="22334"/>
                    <a:pt x="21506" y="22226"/>
                    <a:pt x="21506" y="22002"/>
                  </a:cubicBezTo>
                  <a:cubicBezTo>
                    <a:pt x="21390" y="21554"/>
                    <a:pt x="21282" y="21106"/>
                    <a:pt x="21166" y="20766"/>
                  </a:cubicBezTo>
                  <a:cubicBezTo>
                    <a:pt x="20942" y="20434"/>
                    <a:pt x="20834" y="20210"/>
                    <a:pt x="20610" y="19869"/>
                  </a:cubicBezTo>
                  <a:cubicBezTo>
                    <a:pt x="20718" y="19645"/>
                    <a:pt x="20942" y="19421"/>
                    <a:pt x="21058" y="19090"/>
                  </a:cubicBezTo>
                  <a:cubicBezTo>
                    <a:pt x="21390" y="19421"/>
                    <a:pt x="21730" y="19538"/>
                    <a:pt x="22178" y="19538"/>
                  </a:cubicBezTo>
                  <a:lnTo>
                    <a:pt x="22402" y="19538"/>
                  </a:lnTo>
                  <a:cubicBezTo>
                    <a:pt x="22850" y="19538"/>
                    <a:pt x="23182" y="19314"/>
                    <a:pt x="23522" y="18973"/>
                  </a:cubicBezTo>
                  <a:cubicBezTo>
                    <a:pt x="23746" y="18642"/>
                    <a:pt x="23854" y="18194"/>
                    <a:pt x="23746" y="17746"/>
                  </a:cubicBezTo>
                  <a:lnTo>
                    <a:pt x="23746" y="17405"/>
                  </a:lnTo>
                  <a:cubicBezTo>
                    <a:pt x="25538" y="16402"/>
                    <a:pt x="26542" y="14834"/>
                    <a:pt x="26094" y="13597"/>
                  </a:cubicBezTo>
                  <a:cubicBezTo>
                    <a:pt x="25870" y="13042"/>
                    <a:pt x="25422" y="12594"/>
                    <a:pt x="24642" y="12253"/>
                  </a:cubicBezTo>
                  <a:cubicBezTo>
                    <a:pt x="25198" y="11357"/>
                    <a:pt x="25538" y="10353"/>
                    <a:pt x="25538" y="9233"/>
                  </a:cubicBezTo>
                  <a:cubicBezTo>
                    <a:pt x="25538" y="8221"/>
                    <a:pt x="25314" y="7325"/>
                    <a:pt x="24974" y="6429"/>
                  </a:cubicBezTo>
                  <a:cubicBezTo>
                    <a:pt x="25986" y="4861"/>
                    <a:pt x="26318" y="2961"/>
                    <a:pt x="25762" y="1169"/>
                  </a:cubicBezTo>
                  <a:cubicBezTo>
                    <a:pt x="25538" y="604"/>
                    <a:pt x="25090" y="156"/>
                    <a:pt x="24418" y="49"/>
                  </a:cubicBezTo>
                  <a:cubicBezTo>
                    <a:pt x="24158" y="16"/>
                    <a:pt x="23898" y="0"/>
                    <a:pt x="23640" y="0"/>
                  </a:cubicBezTo>
                  <a:cubicBezTo>
                    <a:pt x="22116" y="0"/>
                    <a:pt x="20639" y="560"/>
                    <a:pt x="19490" y="1617"/>
                  </a:cubicBezTo>
                  <a:cubicBezTo>
                    <a:pt x="18370" y="1169"/>
                    <a:pt x="17026" y="945"/>
                    <a:pt x="15682" y="945"/>
                  </a:cubicBezTo>
                  <a:cubicBezTo>
                    <a:pt x="14338" y="945"/>
                    <a:pt x="12994" y="1169"/>
                    <a:pt x="11757" y="1617"/>
                  </a:cubicBezTo>
                  <a:cubicBezTo>
                    <a:pt x="10608" y="560"/>
                    <a:pt x="9131" y="0"/>
                    <a:pt x="7607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4429026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2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5253;p64">
            <a:extLst>
              <a:ext uri="{FF2B5EF4-FFF2-40B4-BE49-F238E27FC236}">
                <a16:creationId xmlns:a16="http://schemas.microsoft.com/office/drawing/2014/main" id="{C52775D3-104C-4630-916E-3A654B897B8A}"/>
              </a:ext>
            </a:extLst>
          </p:cNvPr>
          <p:cNvGrpSpPr/>
          <p:nvPr/>
        </p:nvGrpSpPr>
        <p:grpSpPr>
          <a:xfrm>
            <a:off x="526494" y="480665"/>
            <a:ext cx="452705" cy="440237"/>
            <a:chOff x="1791083" y="1278150"/>
            <a:chExt cx="628846" cy="611527"/>
          </a:xfrm>
        </p:grpSpPr>
        <p:sp>
          <p:nvSpPr>
            <p:cNvPr id="34" name="Google Shape;5254;p64">
              <a:extLst>
                <a:ext uri="{FF2B5EF4-FFF2-40B4-BE49-F238E27FC236}">
                  <a16:creationId xmlns:a16="http://schemas.microsoft.com/office/drawing/2014/main" id="{B11F3EDD-4DA2-46A0-A8EA-7B1372501315}"/>
                </a:ext>
              </a:extLst>
            </p:cNvPr>
            <p:cNvSpPr/>
            <p:nvPr/>
          </p:nvSpPr>
          <p:spPr>
            <a:xfrm>
              <a:off x="1883864" y="1694884"/>
              <a:ext cx="236309" cy="93964"/>
            </a:xfrm>
            <a:custGeom>
              <a:avLst/>
              <a:gdLst/>
              <a:ahLst/>
              <a:cxnLst/>
              <a:rect l="l" t="t" r="r" b="b"/>
              <a:pathLst>
                <a:path w="9974" h="3966" extrusionOk="0">
                  <a:moveTo>
                    <a:pt x="9077" y="0"/>
                  </a:moveTo>
                  <a:cubicBezTo>
                    <a:pt x="8862" y="0"/>
                    <a:pt x="8636" y="82"/>
                    <a:pt x="8513" y="264"/>
                  </a:cubicBezTo>
                  <a:cubicBezTo>
                    <a:pt x="8406" y="381"/>
                    <a:pt x="8182" y="605"/>
                    <a:pt x="8065" y="829"/>
                  </a:cubicBezTo>
                  <a:cubicBezTo>
                    <a:pt x="7234" y="1846"/>
                    <a:pt x="6704" y="2481"/>
                    <a:pt x="5849" y="2481"/>
                  </a:cubicBezTo>
                  <a:cubicBezTo>
                    <a:pt x="5672" y="2481"/>
                    <a:pt x="5480" y="2454"/>
                    <a:pt x="5269" y="2397"/>
                  </a:cubicBezTo>
                  <a:cubicBezTo>
                    <a:pt x="4310" y="2014"/>
                    <a:pt x="3353" y="1666"/>
                    <a:pt x="2418" y="1666"/>
                  </a:cubicBezTo>
                  <a:cubicBezTo>
                    <a:pt x="1711" y="1666"/>
                    <a:pt x="1016" y="1865"/>
                    <a:pt x="341" y="2397"/>
                  </a:cubicBezTo>
                  <a:cubicBezTo>
                    <a:pt x="1" y="2621"/>
                    <a:pt x="1" y="3177"/>
                    <a:pt x="225" y="3517"/>
                  </a:cubicBezTo>
                  <a:cubicBezTo>
                    <a:pt x="362" y="3655"/>
                    <a:pt x="628" y="3748"/>
                    <a:pt x="864" y="3748"/>
                  </a:cubicBezTo>
                  <a:cubicBezTo>
                    <a:pt x="1013" y="3748"/>
                    <a:pt x="1151" y="3711"/>
                    <a:pt x="1237" y="3625"/>
                  </a:cubicBezTo>
                  <a:cubicBezTo>
                    <a:pt x="1625" y="3333"/>
                    <a:pt x="2013" y="3210"/>
                    <a:pt x="2465" y="3210"/>
                  </a:cubicBezTo>
                  <a:cubicBezTo>
                    <a:pt x="3056" y="3210"/>
                    <a:pt x="3755" y="3421"/>
                    <a:pt x="4705" y="3741"/>
                  </a:cubicBezTo>
                  <a:cubicBezTo>
                    <a:pt x="5153" y="3965"/>
                    <a:pt x="5493" y="3965"/>
                    <a:pt x="5941" y="3965"/>
                  </a:cubicBezTo>
                  <a:cubicBezTo>
                    <a:pt x="6497" y="3965"/>
                    <a:pt x="7061" y="3849"/>
                    <a:pt x="7509" y="3517"/>
                  </a:cubicBezTo>
                  <a:cubicBezTo>
                    <a:pt x="8289" y="3069"/>
                    <a:pt x="8737" y="2397"/>
                    <a:pt x="9302" y="1725"/>
                  </a:cubicBezTo>
                  <a:cubicBezTo>
                    <a:pt x="9409" y="1501"/>
                    <a:pt x="9526" y="1384"/>
                    <a:pt x="9633" y="1160"/>
                  </a:cubicBezTo>
                  <a:cubicBezTo>
                    <a:pt x="9974" y="936"/>
                    <a:pt x="9857" y="381"/>
                    <a:pt x="9526" y="157"/>
                  </a:cubicBezTo>
                  <a:cubicBezTo>
                    <a:pt x="9425" y="56"/>
                    <a:pt x="9254" y="0"/>
                    <a:pt x="9077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55;p64">
              <a:extLst>
                <a:ext uri="{FF2B5EF4-FFF2-40B4-BE49-F238E27FC236}">
                  <a16:creationId xmlns:a16="http://schemas.microsoft.com/office/drawing/2014/main" id="{79FAA344-44AF-4E5A-A63E-9E53FFD297AD}"/>
                </a:ext>
              </a:extLst>
            </p:cNvPr>
            <p:cNvSpPr/>
            <p:nvPr/>
          </p:nvSpPr>
          <p:spPr>
            <a:xfrm>
              <a:off x="1883864" y="1743597"/>
              <a:ext cx="39946" cy="40111"/>
            </a:xfrm>
            <a:custGeom>
              <a:avLst/>
              <a:gdLst/>
              <a:ahLst/>
              <a:cxnLst/>
              <a:rect l="l" t="t" r="r" b="b"/>
              <a:pathLst>
                <a:path w="1686" h="1693" extrusionOk="0">
                  <a:moveTo>
                    <a:pt x="897" y="0"/>
                  </a:moveTo>
                  <a:cubicBezTo>
                    <a:pt x="673" y="117"/>
                    <a:pt x="565" y="224"/>
                    <a:pt x="341" y="341"/>
                  </a:cubicBezTo>
                  <a:cubicBezTo>
                    <a:pt x="1" y="565"/>
                    <a:pt x="1" y="1121"/>
                    <a:pt x="225" y="1461"/>
                  </a:cubicBezTo>
                  <a:cubicBezTo>
                    <a:pt x="362" y="1599"/>
                    <a:pt x="628" y="1692"/>
                    <a:pt x="864" y="1692"/>
                  </a:cubicBezTo>
                  <a:cubicBezTo>
                    <a:pt x="1013" y="1692"/>
                    <a:pt x="1151" y="1655"/>
                    <a:pt x="1237" y="1569"/>
                  </a:cubicBezTo>
                  <a:cubicBezTo>
                    <a:pt x="1461" y="1461"/>
                    <a:pt x="1569" y="1345"/>
                    <a:pt x="1685" y="1237"/>
                  </a:cubicBezTo>
                  <a:cubicBezTo>
                    <a:pt x="1685" y="672"/>
                    <a:pt x="1237" y="224"/>
                    <a:pt x="897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56;p64">
              <a:extLst>
                <a:ext uri="{FF2B5EF4-FFF2-40B4-BE49-F238E27FC236}">
                  <a16:creationId xmlns:a16="http://schemas.microsoft.com/office/drawing/2014/main" id="{F9DDA088-1AC0-4C0B-BC35-5148B377B214}"/>
                </a:ext>
              </a:extLst>
            </p:cNvPr>
            <p:cNvSpPr/>
            <p:nvPr/>
          </p:nvSpPr>
          <p:spPr>
            <a:xfrm>
              <a:off x="2069640" y="1728386"/>
              <a:ext cx="84938" cy="153219"/>
            </a:xfrm>
            <a:custGeom>
              <a:avLst/>
              <a:gdLst/>
              <a:ahLst/>
              <a:cxnLst/>
              <a:rect l="l" t="t" r="r" b="b"/>
              <a:pathLst>
                <a:path w="3585" h="6467" extrusionOk="0">
                  <a:moveTo>
                    <a:pt x="1752" y="1"/>
                  </a:moveTo>
                  <a:cubicBezTo>
                    <a:pt x="1584" y="1"/>
                    <a:pt x="1410" y="29"/>
                    <a:pt x="1237" y="87"/>
                  </a:cubicBezTo>
                  <a:cubicBezTo>
                    <a:pt x="672" y="418"/>
                    <a:pt x="448" y="1207"/>
                    <a:pt x="789" y="1763"/>
                  </a:cubicBezTo>
                  <a:cubicBezTo>
                    <a:pt x="1120" y="2435"/>
                    <a:pt x="672" y="3671"/>
                    <a:pt x="224" y="4791"/>
                  </a:cubicBezTo>
                  <a:cubicBezTo>
                    <a:pt x="0" y="5463"/>
                    <a:pt x="341" y="6135"/>
                    <a:pt x="1013" y="6359"/>
                  </a:cubicBezTo>
                  <a:cubicBezTo>
                    <a:pt x="1120" y="6467"/>
                    <a:pt x="1237" y="6467"/>
                    <a:pt x="1461" y="6467"/>
                  </a:cubicBezTo>
                  <a:cubicBezTo>
                    <a:pt x="1909" y="6467"/>
                    <a:pt x="2357" y="6135"/>
                    <a:pt x="2581" y="5687"/>
                  </a:cubicBezTo>
                  <a:cubicBezTo>
                    <a:pt x="3253" y="3671"/>
                    <a:pt x="3584" y="2103"/>
                    <a:pt x="2912" y="642"/>
                  </a:cubicBezTo>
                  <a:cubicBezTo>
                    <a:pt x="2666" y="231"/>
                    <a:pt x="2234" y="1"/>
                    <a:pt x="175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57;p64">
              <a:extLst>
                <a:ext uri="{FF2B5EF4-FFF2-40B4-BE49-F238E27FC236}">
                  <a16:creationId xmlns:a16="http://schemas.microsoft.com/office/drawing/2014/main" id="{33DE03F2-B690-4BAF-8A59-A39F7EFC87EC}"/>
                </a:ext>
              </a:extLst>
            </p:cNvPr>
            <p:cNvSpPr/>
            <p:nvPr/>
          </p:nvSpPr>
          <p:spPr>
            <a:xfrm>
              <a:off x="1905093" y="1630179"/>
              <a:ext cx="185797" cy="84345"/>
            </a:xfrm>
            <a:custGeom>
              <a:avLst/>
              <a:gdLst/>
              <a:ahLst/>
              <a:cxnLst/>
              <a:rect l="l" t="t" r="r" b="b"/>
              <a:pathLst>
                <a:path w="7842" h="3560" extrusionOk="0">
                  <a:moveTo>
                    <a:pt x="1304" y="0"/>
                  </a:moveTo>
                  <a:cubicBezTo>
                    <a:pt x="982" y="0"/>
                    <a:pt x="673" y="141"/>
                    <a:pt x="449" y="424"/>
                  </a:cubicBezTo>
                  <a:cubicBezTo>
                    <a:pt x="1" y="872"/>
                    <a:pt x="1" y="1651"/>
                    <a:pt x="449" y="2099"/>
                  </a:cubicBezTo>
                  <a:cubicBezTo>
                    <a:pt x="1345" y="2995"/>
                    <a:pt x="2805" y="3560"/>
                    <a:pt x="4149" y="3560"/>
                  </a:cubicBezTo>
                  <a:cubicBezTo>
                    <a:pt x="4373" y="3560"/>
                    <a:pt x="4481" y="3443"/>
                    <a:pt x="4705" y="3443"/>
                  </a:cubicBezTo>
                  <a:cubicBezTo>
                    <a:pt x="5941" y="3336"/>
                    <a:pt x="6838" y="2888"/>
                    <a:pt x="7510" y="1992"/>
                  </a:cubicBezTo>
                  <a:cubicBezTo>
                    <a:pt x="7841" y="1427"/>
                    <a:pt x="7734" y="648"/>
                    <a:pt x="7169" y="307"/>
                  </a:cubicBezTo>
                  <a:cubicBezTo>
                    <a:pt x="6961" y="183"/>
                    <a:pt x="6720" y="120"/>
                    <a:pt x="6483" y="120"/>
                  </a:cubicBezTo>
                  <a:cubicBezTo>
                    <a:pt x="6087" y="120"/>
                    <a:pt x="5701" y="295"/>
                    <a:pt x="5493" y="648"/>
                  </a:cubicBezTo>
                  <a:cubicBezTo>
                    <a:pt x="5269" y="872"/>
                    <a:pt x="4929" y="979"/>
                    <a:pt x="4481" y="1096"/>
                  </a:cubicBezTo>
                  <a:cubicBezTo>
                    <a:pt x="4366" y="1110"/>
                    <a:pt x="4251" y="1116"/>
                    <a:pt x="4136" y="1116"/>
                  </a:cubicBezTo>
                  <a:cubicBezTo>
                    <a:pt x="3362" y="1116"/>
                    <a:pt x="2631" y="814"/>
                    <a:pt x="2241" y="424"/>
                  </a:cubicBezTo>
                  <a:cubicBezTo>
                    <a:pt x="1963" y="141"/>
                    <a:pt x="1627" y="0"/>
                    <a:pt x="130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58;p64">
              <a:extLst>
                <a:ext uri="{FF2B5EF4-FFF2-40B4-BE49-F238E27FC236}">
                  <a16:creationId xmlns:a16="http://schemas.microsoft.com/office/drawing/2014/main" id="{10A5ABB7-F975-4F34-AD3D-29327B61E68A}"/>
                </a:ext>
              </a:extLst>
            </p:cNvPr>
            <p:cNvSpPr/>
            <p:nvPr/>
          </p:nvSpPr>
          <p:spPr>
            <a:xfrm>
              <a:off x="2194454" y="1728765"/>
              <a:ext cx="98111" cy="129077"/>
            </a:xfrm>
            <a:custGeom>
              <a:avLst/>
              <a:gdLst/>
              <a:ahLst/>
              <a:cxnLst/>
              <a:rect l="l" t="t" r="r" b="b"/>
              <a:pathLst>
                <a:path w="4141" h="5448" extrusionOk="0">
                  <a:moveTo>
                    <a:pt x="1364" y="0"/>
                  </a:moveTo>
                  <a:cubicBezTo>
                    <a:pt x="853" y="0"/>
                    <a:pt x="401" y="300"/>
                    <a:pt x="225" y="743"/>
                  </a:cubicBezTo>
                  <a:cubicBezTo>
                    <a:pt x="1" y="1415"/>
                    <a:pt x="332" y="2087"/>
                    <a:pt x="1004" y="2311"/>
                  </a:cubicBezTo>
                  <a:cubicBezTo>
                    <a:pt x="1004" y="2311"/>
                    <a:pt x="1345" y="2535"/>
                    <a:pt x="1452" y="2867"/>
                  </a:cubicBezTo>
                  <a:cubicBezTo>
                    <a:pt x="1676" y="3091"/>
                    <a:pt x="1676" y="3431"/>
                    <a:pt x="1569" y="3879"/>
                  </a:cubicBezTo>
                  <a:cubicBezTo>
                    <a:pt x="1345" y="4435"/>
                    <a:pt x="1676" y="5107"/>
                    <a:pt x="2348" y="5331"/>
                  </a:cubicBezTo>
                  <a:cubicBezTo>
                    <a:pt x="2465" y="5447"/>
                    <a:pt x="2572" y="5447"/>
                    <a:pt x="2689" y="5447"/>
                  </a:cubicBezTo>
                  <a:cubicBezTo>
                    <a:pt x="3244" y="5447"/>
                    <a:pt x="3693" y="5107"/>
                    <a:pt x="3809" y="4659"/>
                  </a:cubicBezTo>
                  <a:cubicBezTo>
                    <a:pt x="4141" y="3655"/>
                    <a:pt x="4141" y="2759"/>
                    <a:pt x="3809" y="1863"/>
                  </a:cubicBezTo>
                  <a:cubicBezTo>
                    <a:pt x="3244" y="850"/>
                    <a:pt x="2348" y="295"/>
                    <a:pt x="1793" y="71"/>
                  </a:cubicBezTo>
                  <a:cubicBezTo>
                    <a:pt x="1648" y="23"/>
                    <a:pt x="1504" y="0"/>
                    <a:pt x="136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59;p64">
              <a:extLst>
                <a:ext uri="{FF2B5EF4-FFF2-40B4-BE49-F238E27FC236}">
                  <a16:creationId xmlns:a16="http://schemas.microsoft.com/office/drawing/2014/main" id="{96C544D8-A7E0-48C3-A111-904BE23D783A}"/>
                </a:ext>
              </a:extLst>
            </p:cNvPr>
            <p:cNvSpPr/>
            <p:nvPr/>
          </p:nvSpPr>
          <p:spPr>
            <a:xfrm>
              <a:off x="2220990" y="1786055"/>
              <a:ext cx="13197" cy="18717"/>
            </a:xfrm>
            <a:custGeom>
              <a:avLst/>
              <a:gdLst/>
              <a:ahLst/>
              <a:cxnLst/>
              <a:rect l="l" t="t" r="r" b="b"/>
              <a:pathLst>
                <a:path w="557" h="790" extrusionOk="0">
                  <a:moveTo>
                    <a:pt x="332" y="449"/>
                  </a:moveTo>
                  <a:cubicBezTo>
                    <a:pt x="449" y="565"/>
                    <a:pt x="556" y="673"/>
                    <a:pt x="556" y="789"/>
                  </a:cubicBezTo>
                  <a:lnTo>
                    <a:pt x="556" y="789"/>
                  </a:lnTo>
                  <a:cubicBezTo>
                    <a:pt x="556" y="673"/>
                    <a:pt x="449" y="565"/>
                    <a:pt x="332" y="449"/>
                  </a:cubicBezTo>
                  <a:close/>
                  <a:moveTo>
                    <a:pt x="332" y="449"/>
                  </a:moveTo>
                  <a:lnTo>
                    <a:pt x="332" y="449"/>
                  </a:lnTo>
                  <a:lnTo>
                    <a:pt x="332" y="449"/>
                  </a:lnTo>
                  <a:close/>
                  <a:moveTo>
                    <a:pt x="332" y="449"/>
                  </a:moveTo>
                  <a:lnTo>
                    <a:pt x="332" y="449"/>
                  </a:lnTo>
                  <a:lnTo>
                    <a:pt x="332" y="449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08" y="117"/>
                    <a:pt x="225" y="225"/>
                    <a:pt x="332" y="449"/>
                  </a:cubicBezTo>
                  <a:cubicBezTo>
                    <a:pt x="225" y="225"/>
                    <a:pt x="108" y="117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60;p64">
              <a:extLst>
                <a:ext uri="{FF2B5EF4-FFF2-40B4-BE49-F238E27FC236}">
                  <a16:creationId xmlns:a16="http://schemas.microsoft.com/office/drawing/2014/main" id="{4C24523E-DD6B-47DF-826F-18E46178E0E1}"/>
                </a:ext>
              </a:extLst>
            </p:cNvPr>
            <p:cNvSpPr/>
            <p:nvPr/>
          </p:nvSpPr>
          <p:spPr>
            <a:xfrm>
              <a:off x="2220990" y="1751653"/>
              <a:ext cx="60961" cy="53119"/>
            </a:xfrm>
            <a:custGeom>
              <a:avLst/>
              <a:gdLst/>
              <a:ahLst/>
              <a:cxnLst/>
              <a:rect l="l" t="t" r="r" b="b"/>
              <a:pathLst>
                <a:path w="2573" h="2242" extrusionOk="0">
                  <a:moveTo>
                    <a:pt x="1900" y="1"/>
                  </a:moveTo>
                  <a:cubicBezTo>
                    <a:pt x="1452" y="556"/>
                    <a:pt x="780" y="1121"/>
                    <a:pt x="1" y="1453"/>
                  </a:cubicBezTo>
                  <a:cubicBezTo>
                    <a:pt x="108" y="1569"/>
                    <a:pt x="225" y="1677"/>
                    <a:pt x="332" y="1901"/>
                  </a:cubicBezTo>
                  <a:cubicBezTo>
                    <a:pt x="449" y="2017"/>
                    <a:pt x="556" y="2125"/>
                    <a:pt x="556" y="2241"/>
                  </a:cubicBezTo>
                  <a:cubicBezTo>
                    <a:pt x="1345" y="1901"/>
                    <a:pt x="2017" y="1345"/>
                    <a:pt x="2573" y="781"/>
                  </a:cubicBezTo>
                  <a:cubicBezTo>
                    <a:pt x="2349" y="449"/>
                    <a:pt x="2124" y="225"/>
                    <a:pt x="1900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61;p64">
              <a:extLst>
                <a:ext uri="{FF2B5EF4-FFF2-40B4-BE49-F238E27FC236}">
                  <a16:creationId xmlns:a16="http://schemas.microsoft.com/office/drawing/2014/main" id="{F3175F11-E283-41A4-8CB8-68FC60ECF710}"/>
                </a:ext>
              </a:extLst>
            </p:cNvPr>
            <p:cNvSpPr/>
            <p:nvPr/>
          </p:nvSpPr>
          <p:spPr>
            <a:xfrm>
              <a:off x="2088310" y="1780748"/>
              <a:ext cx="2582" cy="24024"/>
            </a:xfrm>
            <a:custGeom>
              <a:avLst/>
              <a:gdLst/>
              <a:ahLst/>
              <a:cxnLst/>
              <a:rect l="l" t="t" r="r" b="b"/>
              <a:pathLst>
                <a:path w="109" h="1014" extrusionOk="0">
                  <a:moveTo>
                    <a:pt x="108" y="1"/>
                  </a:moveTo>
                  <a:cubicBezTo>
                    <a:pt x="108" y="225"/>
                    <a:pt x="108" y="673"/>
                    <a:pt x="1" y="1013"/>
                  </a:cubicBezTo>
                  <a:lnTo>
                    <a:pt x="1" y="1013"/>
                  </a:lnTo>
                  <a:cubicBezTo>
                    <a:pt x="108" y="673"/>
                    <a:pt x="108" y="225"/>
                    <a:pt x="108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62;p64">
              <a:extLst>
                <a:ext uri="{FF2B5EF4-FFF2-40B4-BE49-F238E27FC236}">
                  <a16:creationId xmlns:a16="http://schemas.microsoft.com/office/drawing/2014/main" id="{53189250-17C9-4055-B78C-89647DA95A46}"/>
                </a:ext>
              </a:extLst>
            </p:cNvPr>
            <p:cNvSpPr/>
            <p:nvPr/>
          </p:nvSpPr>
          <p:spPr>
            <a:xfrm>
              <a:off x="2088310" y="1780748"/>
              <a:ext cx="58402" cy="39946"/>
            </a:xfrm>
            <a:custGeom>
              <a:avLst/>
              <a:gdLst/>
              <a:ahLst/>
              <a:cxnLst/>
              <a:rect l="l" t="t" r="r" b="b"/>
              <a:pathLst>
                <a:path w="2465" h="1686" extrusionOk="0">
                  <a:moveTo>
                    <a:pt x="108" y="1"/>
                  </a:moveTo>
                  <a:cubicBezTo>
                    <a:pt x="108" y="225"/>
                    <a:pt x="108" y="673"/>
                    <a:pt x="1" y="1013"/>
                  </a:cubicBezTo>
                  <a:cubicBezTo>
                    <a:pt x="673" y="1345"/>
                    <a:pt x="1452" y="1569"/>
                    <a:pt x="2348" y="1685"/>
                  </a:cubicBezTo>
                  <a:cubicBezTo>
                    <a:pt x="2348" y="1345"/>
                    <a:pt x="2465" y="1013"/>
                    <a:pt x="2465" y="789"/>
                  </a:cubicBezTo>
                  <a:cubicBezTo>
                    <a:pt x="2348" y="789"/>
                    <a:pt x="2348" y="789"/>
                    <a:pt x="2241" y="673"/>
                  </a:cubicBezTo>
                  <a:cubicBezTo>
                    <a:pt x="1452" y="565"/>
                    <a:pt x="673" y="341"/>
                    <a:pt x="108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63;p64">
              <a:extLst>
                <a:ext uri="{FF2B5EF4-FFF2-40B4-BE49-F238E27FC236}">
                  <a16:creationId xmlns:a16="http://schemas.microsoft.com/office/drawing/2014/main" id="{01FB227E-2D30-4B15-9EA2-DF3FEFD3A71A}"/>
                </a:ext>
              </a:extLst>
            </p:cNvPr>
            <p:cNvSpPr/>
            <p:nvPr/>
          </p:nvSpPr>
          <p:spPr>
            <a:xfrm>
              <a:off x="2029931" y="1741038"/>
              <a:ext cx="21252" cy="13197"/>
            </a:xfrm>
            <a:custGeom>
              <a:avLst/>
              <a:gdLst/>
              <a:ahLst/>
              <a:cxnLst/>
              <a:rect l="l" t="t" r="r" b="b"/>
              <a:pathLst>
                <a:path w="897" h="557" extrusionOk="0">
                  <a:moveTo>
                    <a:pt x="896" y="1"/>
                  </a:moveTo>
                  <a:cubicBezTo>
                    <a:pt x="556" y="332"/>
                    <a:pt x="332" y="449"/>
                    <a:pt x="0" y="556"/>
                  </a:cubicBezTo>
                  <a:lnTo>
                    <a:pt x="0" y="556"/>
                  </a:lnTo>
                  <a:cubicBezTo>
                    <a:pt x="332" y="449"/>
                    <a:pt x="556" y="332"/>
                    <a:pt x="896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64;p64">
              <a:extLst>
                <a:ext uri="{FF2B5EF4-FFF2-40B4-BE49-F238E27FC236}">
                  <a16:creationId xmlns:a16="http://schemas.microsoft.com/office/drawing/2014/main" id="{0DCAE5A3-48AB-4E0C-AECA-6DAE48EF2AAC}"/>
                </a:ext>
              </a:extLst>
            </p:cNvPr>
            <p:cNvSpPr/>
            <p:nvPr/>
          </p:nvSpPr>
          <p:spPr>
            <a:xfrm>
              <a:off x="2029931" y="1741038"/>
              <a:ext cx="45039" cy="42504"/>
            </a:xfrm>
            <a:custGeom>
              <a:avLst/>
              <a:gdLst/>
              <a:ahLst/>
              <a:cxnLst/>
              <a:rect l="l" t="t" r="r" b="b"/>
              <a:pathLst>
                <a:path w="1901" h="1794" extrusionOk="0">
                  <a:moveTo>
                    <a:pt x="896" y="1"/>
                  </a:moveTo>
                  <a:cubicBezTo>
                    <a:pt x="556" y="332"/>
                    <a:pt x="332" y="449"/>
                    <a:pt x="0" y="556"/>
                  </a:cubicBezTo>
                  <a:cubicBezTo>
                    <a:pt x="332" y="1004"/>
                    <a:pt x="672" y="1345"/>
                    <a:pt x="1004" y="1793"/>
                  </a:cubicBezTo>
                  <a:cubicBezTo>
                    <a:pt x="1120" y="1677"/>
                    <a:pt x="1228" y="1569"/>
                    <a:pt x="1344" y="1569"/>
                  </a:cubicBezTo>
                  <a:cubicBezTo>
                    <a:pt x="1569" y="1453"/>
                    <a:pt x="1676" y="1345"/>
                    <a:pt x="1900" y="1121"/>
                  </a:cubicBezTo>
                  <a:cubicBezTo>
                    <a:pt x="1452" y="897"/>
                    <a:pt x="1120" y="449"/>
                    <a:pt x="896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65;p64">
              <a:extLst>
                <a:ext uri="{FF2B5EF4-FFF2-40B4-BE49-F238E27FC236}">
                  <a16:creationId xmlns:a16="http://schemas.microsoft.com/office/drawing/2014/main" id="{C0A1EEAC-C028-42C6-ADE9-EDDEA4651EE2}"/>
                </a:ext>
              </a:extLst>
            </p:cNvPr>
            <p:cNvSpPr/>
            <p:nvPr/>
          </p:nvSpPr>
          <p:spPr>
            <a:xfrm>
              <a:off x="2008702" y="1645508"/>
              <a:ext cx="26559" cy="66268"/>
            </a:xfrm>
            <a:custGeom>
              <a:avLst/>
              <a:gdLst/>
              <a:ahLst/>
              <a:cxnLst/>
              <a:rect l="l" t="t" r="r" b="b"/>
              <a:pathLst>
                <a:path w="1121" h="2797" extrusionOk="0">
                  <a:moveTo>
                    <a:pt x="1120" y="2689"/>
                  </a:moveTo>
                  <a:cubicBezTo>
                    <a:pt x="780" y="2796"/>
                    <a:pt x="556" y="2796"/>
                    <a:pt x="332" y="2796"/>
                  </a:cubicBezTo>
                  <a:lnTo>
                    <a:pt x="224" y="2796"/>
                  </a:lnTo>
                  <a:lnTo>
                    <a:pt x="332" y="2796"/>
                  </a:lnTo>
                  <a:cubicBezTo>
                    <a:pt x="556" y="2796"/>
                    <a:pt x="780" y="2796"/>
                    <a:pt x="1120" y="2689"/>
                  </a:cubicBezTo>
                  <a:lnTo>
                    <a:pt x="1120" y="2689"/>
                  </a:lnTo>
                  <a:close/>
                  <a:moveTo>
                    <a:pt x="1004" y="1"/>
                  </a:moveTo>
                  <a:cubicBezTo>
                    <a:pt x="896" y="225"/>
                    <a:pt x="556" y="332"/>
                    <a:pt x="108" y="449"/>
                  </a:cubicBezTo>
                  <a:lnTo>
                    <a:pt x="0" y="449"/>
                  </a:lnTo>
                  <a:lnTo>
                    <a:pt x="0" y="449"/>
                  </a:lnTo>
                  <a:lnTo>
                    <a:pt x="108" y="449"/>
                  </a:lnTo>
                  <a:cubicBezTo>
                    <a:pt x="556" y="332"/>
                    <a:pt x="896" y="225"/>
                    <a:pt x="1004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66;p64">
              <a:extLst>
                <a:ext uri="{FF2B5EF4-FFF2-40B4-BE49-F238E27FC236}">
                  <a16:creationId xmlns:a16="http://schemas.microsoft.com/office/drawing/2014/main" id="{89CDA504-0891-41DC-9B81-AA4228700ECE}"/>
                </a:ext>
              </a:extLst>
            </p:cNvPr>
            <p:cNvSpPr/>
            <p:nvPr/>
          </p:nvSpPr>
          <p:spPr>
            <a:xfrm>
              <a:off x="2005930" y="1645508"/>
              <a:ext cx="29331" cy="66268"/>
            </a:xfrm>
            <a:custGeom>
              <a:avLst/>
              <a:gdLst/>
              <a:ahLst/>
              <a:cxnLst/>
              <a:rect l="l" t="t" r="r" b="b"/>
              <a:pathLst>
                <a:path w="1238" h="2797" extrusionOk="0">
                  <a:moveTo>
                    <a:pt x="1121" y="1"/>
                  </a:moveTo>
                  <a:cubicBezTo>
                    <a:pt x="1013" y="225"/>
                    <a:pt x="673" y="332"/>
                    <a:pt x="225" y="449"/>
                  </a:cubicBezTo>
                  <a:lnTo>
                    <a:pt x="117" y="449"/>
                  </a:lnTo>
                  <a:cubicBezTo>
                    <a:pt x="1" y="673"/>
                    <a:pt x="1" y="1004"/>
                    <a:pt x="1" y="1345"/>
                  </a:cubicBezTo>
                  <a:cubicBezTo>
                    <a:pt x="1" y="1793"/>
                    <a:pt x="117" y="2348"/>
                    <a:pt x="225" y="2796"/>
                  </a:cubicBezTo>
                  <a:lnTo>
                    <a:pt x="449" y="2796"/>
                  </a:lnTo>
                  <a:cubicBezTo>
                    <a:pt x="673" y="2796"/>
                    <a:pt x="897" y="2796"/>
                    <a:pt x="1237" y="2689"/>
                  </a:cubicBezTo>
                  <a:cubicBezTo>
                    <a:pt x="1121" y="2241"/>
                    <a:pt x="1013" y="1793"/>
                    <a:pt x="1013" y="1345"/>
                  </a:cubicBezTo>
                  <a:cubicBezTo>
                    <a:pt x="1013" y="897"/>
                    <a:pt x="1013" y="449"/>
                    <a:pt x="112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67;p64">
              <a:extLst>
                <a:ext uri="{FF2B5EF4-FFF2-40B4-BE49-F238E27FC236}">
                  <a16:creationId xmlns:a16="http://schemas.microsoft.com/office/drawing/2014/main" id="{A8A19578-1198-48E2-A927-22A397AB8067}"/>
                </a:ext>
              </a:extLst>
            </p:cNvPr>
            <p:cNvSpPr/>
            <p:nvPr/>
          </p:nvSpPr>
          <p:spPr>
            <a:xfrm>
              <a:off x="2029931" y="1552537"/>
              <a:ext cx="265403" cy="246923"/>
            </a:xfrm>
            <a:custGeom>
              <a:avLst/>
              <a:gdLst/>
              <a:ahLst/>
              <a:cxnLst/>
              <a:rect l="l" t="t" r="r" b="b"/>
              <a:pathLst>
                <a:path w="11202" h="10422" extrusionOk="0">
                  <a:moveTo>
                    <a:pt x="5601" y="0"/>
                  </a:moveTo>
                  <a:cubicBezTo>
                    <a:pt x="2465" y="0"/>
                    <a:pt x="0" y="2357"/>
                    <a:pt x="0" y="5269"/>
                  </a:cubicBezTo>
                  <a:cubicBezTo>
                    <a:pt x="0" y="8064"/>
                    <a:pt x="2465" y="10421"/>
                    <a:pt x="5601" y="10421"/>
                  </a:cubicBezTo>
                  <a:cubicBezTo>
                    <a:pt x="8620" y="10421"/>
                    <a:pt x="11201" y="8064"/>
                    <a:pt x="11201" y="5269"/>
                  </a:cubicBezTo>
                  <a:cubicBezTo>
                    <a:pt x="11201" y="2357"/>
                    <a:pt x="8620" y="0"/>
                    <a:pt x="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68;p64">
              <a:extLst>
                <a:ext uri="{FF2B5EF4-FFF2-40B4-BE49-F238E27FC236}">
                  <a16:creationId xmlns:a16="http://schemas.microsoft.com/office/drawing/2014/main" id="{4D8D24DF-55CC-4C5C-9F78-460B4713D0BC}"/>
                </a:ext>
              </a:extLst>
            </p:cNvPr>
            <p:cNvSpPr/>
            <p:nvPr/>
          </p:nvSpPr>
          <p:spPr>
            <a:xfrm>
              <a:off x="2037773" y="1719809"/>
              <a:ext cx="53119" cy="60961"/>
            </a:xfrm>
            <a:custGeom>
              <a:avLst/>
              <a:gdLst/>
              <a:ahLst/>
              <a:cxnLst/>
              <a:rect l="l" t="t" r="r" b="b"/>
              <a:pathLst>
                <a:path w="2242" h="2573" extrusionOk="0">
                  <a:moveTo>
                    <a:pt x="1569" y="2017"/>
                  </a:moveTo>
                  <a:lnTo>
                    <a:pt x="1569" y="2017"/>
                  </a:lnTo>
                  <a:cubicBezTo>
                    <a:pt x="1793" y="2241"/>
                    <a:pt x="2017" y="2349"/>
                    <a:pt x="2241" y="2573"/>
                  </a:cubicBezTo>
                  <a:lnTo>
                    <a:pt x="2241" y="2573"/>
                  </a:lnTo>
                  <a:cubicBezTo>
                    <a:pt x="2017" y="2349"/>
                    <a:pt x="1793" y="2241"/>
                    <a:pt x="1569" y="2017"/>
                  </a:cubicBezTo>
                  <a:close/>
                  <a:moveTo>
                    <a:pt x="1" y="1"/>
                  </a:moveTo>
                  <a:cubicBezTo>
                    <a:pt x="117" y="332"/>
                    <a:pt x="341" y="673"/>
                    <a:pt x="565" y="897"/>
                  </a:cubicBezTo>
                  <a:lnTo>
                    <a:pt x="565" y="897"/>
                  </a:lnTo>
                  <a:cubicBezTo>
                    <a:pt x="341" y="673"/>
                    <a:pt x="117" y="332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69;p64">
              <a:extLst>
                <a:ext uri="{FF2B5EF4-FFF2-40B4-BE49-F238E27FC236}">
                  <a16:creationId xmlns:a16="http://schemas.microsoft.com/office/drawing/2014/main" id="{04B1DE49-A2D1-4F00-9890-AEC25104E2B5}"/>
                </a:ext>
              </a:extLst>
            </p:cNvPr>
            <p:cNvSpPr/>
            <p:nvPr/>
          </p:nvSpPr>
          <p:spPr>
            <a:xfrm>
              <a:off x="2074947" y="176757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70;p64">
              <a:extLst>
                <a:ext uri="{FF2B5EF4-FFF2-40B4-BE49-F238E27FC236}">
                  <a16:creationId xmlns:a16="http://schemas.microsoft.com/office/drawing/2014/main" id="{A17238FB-0AFD-4A0D-B3D0-D23252C80495}"/>
                </a:ext>
              </a:extLst>
            </p:cNvPr>
            <p:cNvSpPr/>
            <p:nvPr/>
          </p:nvSpPr>
          <p:spPr>
            <a:xfrm>
              <a:off x="2090869" y="178074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71;p64">
              <a:extLst>
                <a:ext uri="{FF2B5EF4-FFF2-40B4-BE49-F238E27FC236}">
                  <a16:creationId xmlns:a16="http://schemas.microsoft.com/office/drawing/2014/main" id="{F7263C60-24AE-4714-9CB8-4FE9806DD481}"/>
                </a:ext>
              </a:extLst>
            </p:cNvPr>
            <p:cNvSpPr/>
            <p:nvPr/>
          </p:nvSpPr>
          <p:spPr>
            <a:xfrm>
              <a:off x="2090869" y="1780748"/>
              <a:ext cx="50536" cy="15945"/>
            </a:xfrm>
            <a:custGeom>
              <a:avLst/>
              <a:gdLst/>
              <a:ahLst/>
              <a:cxnLst/>
              <a:rect l="l" t="t" r="r" b="b"/>
              <a:pathLst>
                <a:path w="2133" h="673" extrusionOk="0">
                  <a:moveTo>
                    <a:pt x="0" y="1"/>
                  </a:moveTo>
                  <a:lnTo>
                    <a:pt x="0" y="1"/>
                  </a:lnTo>
                  <a:cubicBezTo>
                    <a:pt x="565" y="341"/>
                    <a:pt x="1344" y="565"/>
                    <a:pt x="2133" y="673"/>
                  </a:cubicBezTo>
                  <a:lnTo>
                    <a:pt x="2133" y="673"/>
                  </a:lnTo>
                  <a:cubicBezTo>
                    <a:pt x="1344" y="565"/>
                    <a:pt x="565" y="341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72;p64">
              <a:extLst>
                <a:ext uri="{FF2B5EF4-FFF2-40B4-BE49-F238E27FC236}">
                  <a16:creationId xmlns:a16="http://schemas.microsoft.com/office/drawing/2014/main" id="{00C07ED1-41A7-49B5-9487-33DD54AF2866}"/>
                </a:ext>
              </a:extLst>
            </p:cNvPr>
            <p:cNvSpPr/>
            <p:nvPr/>
          </p:nvSpPr>
          <p:spPr>
            <a:xfrm>
              <a:off x="2051160" y="17410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73;p64">
              <a:extLst>
                <a:ext uri="{FF2B5EF4-FFF2-40B4-BE49-F238E27FC236}">
                  <a16:creationId xmlns:a16="http://schemas.microsoft.com/office/drawing/2014/main" id="{2D5BF12B-BAF7-4CAB-A32A-CB3D0E9250AB}"/>
                </a:ext>
              </a:extLst>
            </p:cNvPr>
            <p:cNvSpPr/>
            <p:nvPr/>
          </p:nvSpPr>
          <p:spPr>
            <a:xfrm>
              <a:off x="2051160" y="1741038"/>
              <a:ext cx="23811" cy="26559"/>
            </a:xfrm>
            <a:custGeom>
              <a:avLst/>
              <a:gdLst/>
              <a:ahLst/>
              <a:cxnLst/>
              <a:rect l="l" t="t" r="r" b="b"/>
              <a:pathLst>
                <a:path w="1005" h="1121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449"/>
                    <a:pt x="556" y="897"/>
                    <a:pt x="1004" y="1121"/>
                  </a:cubicBezTo>
                  <a:lnTo>
                    <a:pt x="1004" y="1121"/>
                  </a:lnTo>
                  <a:cubicBezTo>
                    <a:pt x="556" y="897"/>
                    <a:pt x="224" y="449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74;p64">
              <a:extLst>
                <a:ext uri="{FF2B5EF4-FFF2-40B4-BE49-F238E27FC236}">
                  <a16:creationId xmlns:a16="http://schemas.microsoft.com/office/drawing/2014/main" id="{3BD19379-D45C-468D-AB8B-67724CFC2887}"/>
                </a:ext>
              </a:extLst>
            </p:cNvPr>
            <p:cNvSpPr/>
            <p:nvPr/>
          </p:nvSpPr>
          <p:spPr>
            <a:xfrm>
              <a:off x="2029931" y="1626838"/>
              <a:ext cx="111473" cy="169852"/>
            </a:xfrm>
            <a:custGeom>
              <a:avLst/>
              <a:gdLst/>
              <a:ahLst/>
              <a:cxnLst/>
              <a:rect l="l" t="t" r="r" b="b"/>
              <a:pathLst>
                <a:path w="4705" h="7169" extrusionOk="0">
                  <a:moveTo>
                    <a:pt x="448" y="0"/>
                  </a:moveTo>
                  <a:cubicBezTo>
                    <a:pt x="108" y="672"/>
                    <a:pt x="0" y="1344"/>
                    <a:pt x="0" y="2133"/>
                  </a:cubicBezTo>
                  <a:cubicBezTo>
                    <a:pt x="0" y="2688"/>
                    <a:pt x="108" y="3360"/>
                    <a:pt x="332" y="3925"/>
                  </a:cubicBezTo>
                  <a:cubicBezTo>
                    <a:pt x="448" y="4256"/>
                    <a:pt x="672" y="4597"/>
                    <a:pt x="896" y="4821"/>
                  </a:cubicBezTo>
                  <a:cubicBezTo>
                    <a:pt x="1120" y="5269"/>
                    <a:pt x="1452" y="5717"/>
                    <a:pt x="1900" y="5941"/>
                  </a:cubicBezTo>
                  <a:cubicBezTo>
                    <a:pt x="2124" y="6165"/>
                    <a:pt x="2348" y="6273"/>
                    <a:pt x="2572" y="6497"/>
                  </a:cubicBezTo>
                  <a:cubicBezTo>
                    <a:pt x="3137" y="6837"/>
                    <a:pt x="3916" y="7061"/>
                    <a:pt x="4705" y="7169"/>
                  </a:cubicBezTo>
                  <a:cubicBezTo>
                    <a:pt x="2241" y="5600"/>
                    <a:pt x="3020" y="2133"/>
                    <a:pt x="3468" y="672"/>
                  </a:cubicBezTo>
                  <a:cubicBezTo>
                    <a:pt x="2348" y="448"/>
                    <a:pt x="1344" y="341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75;p64">
              <a:extLst>
                <a:ext uri="{FF2B5EF4-FFF2-40B4-BE49-F238E27FC236}">
                  <a16:creationId xmlns:a16="http://schemas.microsoft.com/office/drawing/2014/main" id="{94104EA2-C588-43CB-87B9-E3AE55C17C6F}"/>
                </a:ext>
              </a:extLst>
            </p:cNvPr>
            <p:cNvSpPr/>
            <p:nvPr/>
          </p:nvSpPr>
          <p:spPr>
            <a:xfrm>
              <a:off x="1918480" y="1288835"/>
              <a:ext cx="207001" cy="194136"/>
            </a:xfrm>
            <a:custGeom>
              <a:avLst/>
              <a:gdLst/>
              <a:ahLst/>
              <a:cxnLst/>
              <a:rect l="l" t="t" r="r" b="b"/>
              <a:pathLst>
                <a:path w="8737" h="8194" extrusionOk="0">
                  <a:moveTo>
                    <a:pt x="2196" y="0"/>
                  </a:moveTo>
                  <a:cubicBezTo>
                    <a:pt x="1940" y="0"/>
                    <a:pt x="1691" y="16"/>
                    <a:pt x="1452" y="46"/>
                  </a:cubicBezTo>
                  <a:cubicBezTo>
                    <a:pt x="1004" y="46"/>
                    <a:pt x="672" y="378"/>
                    <a:pt x="556" y="826"/>
                  </a:cubicBezTo>
                  <a:cubicBezTo>
                    <a:pt x="0" y="2510"/>
                    <a:pt x="224" y="4858"/>
                    <a:pt x="2124" y="6874"/>
                  </a:cubicBezTo>
                  <a:cubicBezTo>
                    <a:pt x="3132" y="7828"/>
                    <a:pt x="4057" y="8193"/>
                    <a:pt x="4856" y="8193"/>
                  </a:cubicBezTo>
                  <a:cubicBezTo>
                    <a:pt x="5654" y="8193"/>
                    <a:pt x="6326" y="7828"/>
                    <a:pt x="6828" y="7322"/>
                  </a:cubicBezTo>
                  <a:cubicBezTo>
                    <a:pt x="7948" y="6426"/>
                    <a:pt x="8737" y="4974"/>
                    <a:pt x="7169" y="2618"/>
                  </a:cubicBezTo>
                  <a:cubicBezTo>
                    <a:pt x="5810" y="676"/>
                    <a:pt x="3858" y="0"/>
                    <a:pt x="219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76;p64">
              <a:extLst>
                <a:ext uri="{FF2B5EF4-FFF2-40B4-BE49-F238E27FC236}">
                  <a16:creationId xmlns:a16="http://schemas.microsoft.com/office/drawing/2014/main" id="{3A6708CF-106B-42F5-A5EA-D59694195F14}"/>
                </a:ext>
              </a:extLst>
            </p:cNvPr>
            <p:cNvSpPr/>
            <p:nvPr/>
          </p:nvSpPr>
          <p:spPr>
            <a:xfrm>
              <a:off x="1918480" y="1313689"/>
              <a:ext cx="151182" cy="167743"/>
            </a:xfrm>
            <a:custGeom>
              <a:avLst/>
              <a:gdLst/>
              <a:ahLst/>
              <a:cxnLst/>
              <a:rect l="l" t="t" r="r" b="b"/>
              <a:pathLst>
                <a:path w="6381" h="7080" extrusionOk="0">
                  <a:moveTo>
                    <a:pt x="448" y="1"/>
                  </a:moveTo>
                  <a:lnTo>
                    <a:pt x="448" y="1"/>
                  </a:lnTo>
                  <a:cubicBezTo>
                    <a:pt x="0" y="1685"/>
                    <a:pt x="332" y="3925"/>
                    <a:pt x="2124" y="5825"/>
                  </a:cubicBezTo>
                  <a:cubicBezTo>
                    <a:pt x="3162" y="6733"/>
                    <a:pt x="4088" y="7079"/>
                    <a:pt x="4879" y="7079"/>
                  </a:cubicBezTo>
                  <a:cubicBezTo>
                    <a:pt x="5454" y="7079"/>
                    <a:pt x="5958" y="6896"/>
                    <a:pt x="6380" y="6613"/>
                  </a:cubicBezTo>
                  <a:cubicBezTo>
                    <a:pt x="5708" y="1685"/>
                    <a:pt x="2464" y="341"/>
                    <a:pt x="44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77;p64">
              <a:extLst>
                <a:ext uri="{FF2B5EF4-FFF2-40B4-BE49-F238E27FC236}">
                  <a16:creationId xmlns:a16="http://schemas.microsoft.com/office/drawing/2014/main" id="{FFD3D07C-9CA9-460D-A78C-34B4F418C277}"/>
                </a:ext>
              </a:extLst>
            </p:cNvPr>
            <p:cNvSpPr/>
            <p:nvPr/>
          </p:nvSpPr>
          <p:spPr>
            <a:xfrm>
              <a:off x="2199762" y="1288835"/>
              <a:ext cx="204253" cy="194136"/>
            </a:xfrm>
            <a:custGeom>
              <a:avLst/>
              <a:gdLst/>
              <a:ahLst/>
              <a:cxnLst/>
              <a:rect l="l" t="t" r="r" b="b"/>
              <a:pathLst>
                <a:path w="8621" h="8194" extrusionOk="0">
                  <a:moveTo>
                    <a:pt x="6426" y="0"/>
                  </a:moveTo>
                  <a:cubicBezTo>
                    <a:pt x="4765" y="0"/>
                    <a:pt x="2827" y="676"/>
                    <a:pt x="1569" y="2618"/>
                  </a:cubicBezTo>
                  <a:cubicBezTo>
                    <a:pt x="1" y="4974"/>
                    <a:pt x="673" y="6426"/>
                    <a:pt x="1793" y="7322"/>
                  </a:cubicBezTo>
                  <a:cubicBezTo>
                    <a:pt x="2353" y="7828"/>
                    <a:pt x="3025" y="8193"/>
                    <a:pt x="3809" y="8193"/>
                  </a:cubicBezTo>
                  <a:cubicBezTo>
                    <a:pt x="4593" y="8193"/>
                    <a:pt x="5489" y="7828"/>
                    <a:pt x="6497" y="6874"/>
                  </a:cubicBezTo>
                  <a:cubicBezTo>
                    <a:pt x="8513" y="4858"/>
                    <a:pt x="8621" y="2510"/>
                    <a:pt x="8173" y="826"/>
                  </a:cubicBezTo>
                  <a:cubicBezTo>
                    <a:pt x="7949" y="378"/>
                    <a:pt x="7617" y="46"/>
                    <a:pt x="7169" y="46"/>
                  </a:cubicBezTo>
                  <a:cubicBezTo>
                    <a:pt x="6930" y="16"/>
                    <a:pt x="6681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78;p64">
              <a:extLst>
                <a:ext uri="{FF2B5EF4-FFF2-40B4-BE49-F238E27FC236}">
                  <a16:creationId xmlns:a16="http://schemas.microsoft.com/office/drawing/2014/main" id="{94CF4F52-D009-4EA9-99C5-996CCB23446B}"/>
                </a:ext>
              </a:extLst>
            </p:cNvPr>
            <p:cNvSpPr/>
            <p:nvPr/>
          </p:nvSpPr>
          <p:spPr>
            <a:xfrm>
              <a:off x="2252834" y="1313689"/>
              <a:ext cx="151182" cy="167743"/>
            </a:xfrm>
            <a:custGeom>
              <a:avLst/>
              <a:gdLst/>
              <a:ahLst/>
              <a:cxnLst/>
              <a:rect l="l" t="t" r="r" b="b"/>
              <a:pathLst>
                <a:path w="6381" h="7080" extrusionOk="0">
                  <a:moveTo>
                    <a:pt x="5933" y="1"/>
                  </a:moveTo>
                  <a:lnTo>
                    <a:pt x="5933" y="1"/>
                  </a:lnTo>
                  <a:cubicBezTo>
                    <a:pt x="3917" y="341"/>
                    <a:pt x="780" y="1685"/>
                    <a:pt x="1" y="6613"/>
                  </a:cubicBezTo>
                  <a:cubicBezTo>
                    <a:pt x="472" y="6896"/>
                    <a:pt x="1003" y="7079"/>
                    <a:pt x="1584" y="7079"/>
                  </a:cubicBezTo>
                  <a:cubicBezTo>
                    <a:pt x="2384" y="7079"/>
                    <a:pt x="3282" y="6733"/>
                    <a:pt x="4257" y="5825"/>
                  </a:cubicBezTo>
                  <a:cubicBezTo>
                    <a:pt x="6157" y="3925"/>
                    <a:pt x="6381" y="1685"/>
                    <a:pt x="593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79;p64">
              <a:extLst>
                <a:ext uri="{FF2B5EF4-FFF2-40B4-BE49-F238E27FC236}">
                  <a16:creationId xmlns:a16="http://schemas.microsoft.com/office/drawing/2014/main" id="{1DF9796D-0520-4B42-8375-B0120BB184C3}"/>
                </a:ext>
              </a:extLst>
            </p:cNvPr>
            <p:cNvSpPr/>
            <p:nvPr/>
          </p:nvSpPr>
          <p:spPr>
            <a:xfrm>
              <a:off x="1936936" y="1311154"/>
              <a:ext cx="448617" cy="334372"/>
            </a:xfrm>
            <a:custGeom>
              <a:avLst/>
              <a:gdLst/>
              <a:ahLst/>
              <a:cxnLst/>
              <a:rect l="l" t="t" r="r" b="b"/>
              <a:pathLst>
                <a:path w="18935" h="14113" extrusionOk="0">
                  <a:moveTo>
                    <a:pt x="9526" y="0"/>
                  </a:moveTo>
                  <a:cubicBezTo>
                    <a:pt x="4257" y="0"/>
                    <a:pt x="1" y="3468"/>
                    <a:pt x="1" y="7840"/>
                  </a:cubicBezTo>
                  <a:cubicBezTo>
                    <a:pt x="1" y="12204"/>
                    <a:pt x="4257" y="14113"/>
                    <a:pt x="9526" y="14113"/>
                  </a:cubicBezTo>
                  <a:cubicBezTo>
                    <a:pt x="14786" y="14113"/>
                    <a:pt x="18934" y="12204"/>
                    <a:pt x="18934" y="7840"/>
                  </a:cubicBezTo>
                  <a:cubicBezTo>
                    <a:pt x="18934" y="3468"/>
                    <a:pt x="14786" y="0"/>
                    <a:pt x="9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80;p64">
              <a:extLst>
                <a:ext uri="{FF2B5EF4-FFF2-40B4-BE49-F238E27FC236}">
                  <a16:creationId xmlns:a16="http://schemas.microsoft.com/office/drawing/2014/main" id="{4364135B-F2D2-4018-B05B-77CBA231BC2A}"/>
                </a:ext>
              </a:extLst>
            </p:cNvPr>
            <p:cNvSpPr/>
            <p:nvPr/>
          </p:nvSpPr>
          <p:spPr>
            <a:xfrm>
              <a:off x="1936936" y="1488827"/>
              <a:ext cx="2796" cy="34638"/>
            </a:xfrm>
            <a:custGeom>
              <a:avLst/>
              <a:gdLst/>
              <a:ahLst/>
              <a:cxnLst/>
              <a:rect l="l" t="t" r="r" b="b"/>
              <a:pathLst>
                <a:path w="118" h="1462" extrusionOk="0">
                  <a:moveTo>
                    <a:pt x="117" y="1461"/>
                  </a:moveTo>
                  <a:lnTo>
                    <a:pt x="117" y="1461"/>
                  </a:lnTo>
                  <a:lnTo>
                    <a:pt x="117" y="1461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121"/>
                  </a:moveTo>
                  <a:lnTo>
                    <a:pt x="1" y="1237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897"/>
                  </a:moveTo>
                  <a:lnTo>
                    <a:pt x="1" y="1013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9"/>
                  </a:moveTo>
                  <a:lnTo>
                    <a:pt x="1" y="897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673"/>
                  </a:moveTo>
                  <a:lnTo>
                    <a:pt x="1" y="789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65"/>
                  </a:moveTo>
                  <a:lnTo>
                    <a:pt x="1" y="673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41"/>
                  </a:moveTo>
                  <a:lnTo>
                    <a:pt x="1" y="449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225"/>
                  </a:moveTo>
                  <a:lnTo>
                    <a:pt x="1" y="341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81;p64">
              <a:extLst>
                <a:ext uri="{FF2B5EF4-FFF2-40B4-BE49-F238E27FC236}">
                  <a16:creationId xmlns:a16="http://schemas.microsoft.com/office/drawing/2014/main" id="{34BB6A6D-2270-416D-A4D9-84CEF526B529}"/>
                </a:ext>
              </a:extLst>
            </p:cNvPr>
            <p:cNvSpPr/>
            <p:nvPr/>
          </p:nvSpPr>
          <p:spPr>
            <a:xfrm>
              <a:off x="1936936" y="1337690"/>
              <a:ext cx="175182" cy="305088"/>
            </a:xfrm>
            <a:custGeom>
              <a:avLst/>
              <a:gdLst/>
              <a:ahLst/>
              <a:cxnLst/>
              <a:rect l="l" t="t" r="r" b="b"/>
              <a:pathLst>
                <a:path w="7394" h="12877" extrusionOk="0">
                  <a:moveTo>
                    <a:pt x="4373" y="0"/>
                  </a:moveTo>
                  <a:cubicBezTo>
                    <a:pt x="1909" y="1344"/>
                    <a:pt x="117" y="3692"/>
                    <a:pt x="1" y="6380"/>
                  </a:cubicBezTo>
                  <a:lnTo>
                    <a:pt x="1" y="6496"/>
                  </a:lnTo>
                  <a:lnTo>
                    <a:pt x="1" y="6604"/>
                  </a:lnTo>
                  <a:lnTo>
                    <a:pt x="1" y="6720"/>
                  </a:lnTo>
                  <a:lnTo>
                    <a:pt x="1" y="6828"/>
                  </a:lnTo>
                  <a:lnTo>
                    <a:pt x="1" y="6944"/>
                  </a:lnTo>
                  <a:lnTo>
                    <a:pt x="1" y="7052"/>
                  </a:lnTo>
                  <a:lnTo>
                    <a:pt x="1" y="7168"/>
                  </a:lnTo>
                  <a:lnTo>
                    <a:pt x="1" y="7276"/>
                  </a:lnTo>
                  <a:lnTo>
                    <a:pt x="1" y="7392"/>
                  </a:lnTo>
                  <a:lnTo>
                    <a:pt x="1" y="7500"/>
                  </a:lnTo>
                  <a:lnTo>
                    <a:pt x="1" y="7616"/>
                  </a:lnTo>
                  <a:lnTo>
                    <a:pt x="117" y="7616"/>
                  </a:lnTo>
                  <a:lnTo>
                    <a:pt x="117" y="7724"/>
                  </a:lnTo>
                  <a:lnTo>
                    <a:pt x="117" y="7840"/>
                  </a:lnTo>
                  <a:cubicBezTo>
                    <a:pt x="673" y="10860"/>
                    <a:pt x="3585" y="12428"/>
                    <a:pt x="7393" y="12876"/>
                  </a:cubicBezTo>
                  <a:cubicBezTo>
                    <a:pt x="1345" y="9185"/>
                    <a:pt x="2133" y="4364"/>
                    <a:pt x="4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82;p64">
              <a:extLst>
                <a:ext uri="{FF2B5EF4-FFF2-40B4-BE49-F238E27FC236}">
                  <a16:creationId xmlns:a16="http://schemas.microsoft.com/office/drawing/2014/main" id="{1DFD0D9E-4109-4685-B97E-353B68794AF7}"/>
                </a:ext>
              </a:extLst>
            </p:cNvPr>
            <p:cNvSpPr/>
            <p:nvPr/>
          </p:nvSpPr>
          <p:spPr>
            <a:xfrm>
              <a:off x="2112098" y="1470371"/>
              <a:ext cx="74323" cy="63709"/>
            </a:xfrm>
            <a:custGeom>
              <a:avLst/>
              <a:gdLst/>
              <a:ahLst/>
              <a:cxnLst/>
              <a:rect l="l" t="t" r="r" b="b"/>
              <a:pathLst>
                <a:path w="3137" h="2689" extrusionOk="0">
                  <a:moveTo>
                    <a:pt x="1120" y="0"/>
                  </a:moveTo>
                  <a:lnTo>
                    <a:pt x="1120" y="332"/>
                  </a:lnTo>
                  <a:cubicBezTo>
                    <a:pt x="1120" y="672"/>
                    <a:pt x="896" y="672"/>
                    <a:pt x="789" y="780"/>
                  </a:cubicBezTo>
                  <a:cubicBezTo>
                    <a:pt x="224" y="896"/>
                    <a:pt x="0" y="1452"/>
                    <a:pt x="224" y="2016"/>
                  </a:cubicBezTo>
                  <a:cubicBezTo>
                    <a:pt x="341" y="2464"/>
                    <a:pt x="672" y="2688"/>
                    <a:pt x="1120" y="2688"/>
                  </a:cubicBezTo>
                  <a:cubicBezTo>
                    <a:pt x="1237" y="2688"/>
                    <a:pt x="1344" y="2688"/>
                    <a:pt x="1461" y="2572"/>
                  </a:cubicBezTo>
                  <a:cubicBezTo>
                    <a:pt x="2688" y="2240"/>
                    <a:pt x="3136" y="1120"/>
                    <a:pt x="3136" y="332"/>
                  </a:cubicBezTo>
                  <a:cubicBezTo>
                    <a:pt x="3136" y="224"/>
                    <a:pt x="3029" y="108"/>
                    <a:pt x="3029" y="0"/>
                  </a:cubicBezTo>
                  <a:cubicBezTo>
                    <a:pt x="2805" y="224"/>
                    <a:pt x="2464" y="332"/>
                    <a:pt x="2133" y="332"/>
                  </a:cubicBezTo>
                  <a:cubicBezTo>
                    <a:pt x="1685" y="33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83;p64">
              <a:extLst>
                <a:ext uri="{FF2B5EF4-FFF2-40B4-BE49-F238E27FC236}">
                  <a16:creationId xmlns:a16="http://schemas.microsoft.com/office/drawing/2014/main" id="{0C308B27-95D8-41A3-9B2E-83337B69E2A8}"/>
                </a:ext>
              </a:extLst>
            </p:cNvPr>
            <p:cNvSpPr/>
            <p:nvPr/>
          </p:nvSpPr>
          <p:spPr>
            <a:xfrm>
              <a:off x="2151997" y="1470371"/>
              <a:ext cx="18504" cy="7866"/>
            </a:xfrm>
            <a:custGeom>
              <a:avLst/>
              <a:gdLst/>
              <a:ahLst/>
              <a:cxnLst/>
              <a:rect l="l" t="t" r="r" b="b"/>
              <a:pathLst>
                <a:path w="781" h="332" extrusionOk="0">
                  <a:moveTo>
                    <a:pt x="449" y="0"/>
                  </a:moveTo>
                  <a:cubicBezTo>
                    <a:pt x="225" y="0"/>
                    <a:pt x="108" y="108"/>
                    <a:pt x="1" y="332"/>
                  </a:cubicBezTo>
                  <a:lnTo>
                    <a:pt x="780" y="332"/>
                  </a:lnTo>
                  <a:cubicBezTo>
                    <a:pt x="780" y="108"/>
                    <a:pt x="673" y="0"/>
                    <a:pt x="449" y="0"/>
                  </a:cubicBezTo>
                  <a:close/>
                </a:path>
              </a:pathLst>
            </a:custGeom>
            <a:solidFill>
              <a:srgbClr val="EBE6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84;p64">
              <a:extLst>
                <a:ext uri="{FF2B5EF4-FFF2-40B4-BE49-F238E27FC236}">
                  <a16:creationId xmlns:a16="http://schemas.microsoft.com/office/drawing/2014/main" id="{AED3A1BF-F809-4182-96E0-547DF608B4D2}"/>
                </a:ext>
              </a:extLst>
            </p:cNvPr>
            <p:cNvSpPr/>
            <p:nvPr/>
          </p:nvSpPr>
          <p:spPr>
            <a:xfrm>
              <a:off x="2128020" y="1478213"/>
              <a:ext cx="42481" cy="39946"/>
            </a:xfrm>
            <a:custGeom>
              <a:avLst/>
              <a:gdLst/>
              <a:ahLst/>
              <a:cxnLst/>
              <a:rect l="l" t="t" r="r" b="b"/>
              <a:pathLst>
                <a:path w="1793" h="1686" extrusionOk="0">
                  <a:moveTo>
                    <a:pt x="1013" y="1"/>
                  </a:moveTo>
                  <a:cubicBezTo>
                    <a:pt x="1013" y="341"/>
                    <a:pt x="896" y="789"/>
                    <a:pt x="341" y="1013"/>
                  </a:cubicBezTo>
                  <a:cubicBezTo>
                    <a:pt x="117" y="1121"/>
                    <a:pt x="0" y="1237"/>
                    <a:pt x="117" y="1461"/>
                  </a:cubicBezTo>
                  <a:cubicBezTo>
                    <a:pt x="117" y="1685"/>
                    <a:pt x="341" y="1685"/>
                    <a:pt x="448" y="1685"/>
                  </a:cubicBezTo>
                  <a:lnTo>
                    <a:pt x="565" y="1685"/>
                  </a:lnTo>
                  <a:cubicBezTo>
                    <a:pt x="1344" y="1461"/>
                    <a:pt x="1792" y="897"/>
                    <a:pt x="1792" y="117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85;p64">
              <a:extLst>
                <a:ext uri="{FF2B5EF4-FFF2-40B4-BE49-F238E27FC236}">
                  <a16:creationId xmlns:a16="http://schemas.microsoft.com/office/drawing/2014/main" id="{A055BC5D-0175-411C-80D3-2E0B2ACBD31B}"/>
                </a:ext>
              </a:extLst>
            </p:cNvPr>
            <p:cNvSpPr/>
            <p:nvPr/>
          </p:nvSpPr>
          <p:spPr>
            <a:xfrm>
              <a:off x="2011237" y="1467598"/>
              <a:ext cx="79654" cy="66481"/>
            </a:xfrm>
            <a:custGeom>
              <a:avLst/>
              <a:gdLst/>
              <a:ahLst/>
              <a:cxnLst/>
              <a:rect l="l" t="t" r="r" b="b"/>
              <a:pathLst>
                <a:path w="3362" h="2806" extrusionOk="0">
                  <a:moveTo>
                    <a:pt x="1685" y="1"/>
                  </a:moveTo>
                  <a:cubicBezTo>
                    <a:pt x="789" y="1"/>
                    <a:pt x="1" y="673"/>
                    <a:pt x="1" y="1345"/>
                  </a:cubicBezTo>
                  <a:cubicBezTo>
                    <a:pt x="1" y="2133"/>
                    <a:pt x="789" y="2805"/>
                    <a:pt x="1685" y="2805"/>
                  </a:cubicBezTo>
                  <a:cubicBezTo>
                    <a:pt x="2689" y="2805"/>
                    <a:pt x="3361" y="2133"/>
                    <a:pt x="3361" y="1345"/>
                  </a:cubicBezTo>
                  <a:cubicBezTo>
                    <a:pt x="3361" y="673"/>
                    <a:pt x="2689" y="1"/>
                    <a:pt x="168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86;p64">
              <a:extLst>
                <a:ext uri="{FF2B5EF4-FFF2-40B4-BE49-F238E27FC236}">
                  <a16:creationId xmlns:a16="http://schemas.microsoft.com/office/drawing/2014/main" id="{2D4A403C-2C46-4888-8C8F-00D2C0206E8B}"/>
                </a:ext>
              </a:extLst>
            </p:cNvPr>
            <p:cNvSpPr/>
            <p:nvPr/>
          </p:nvSpPr>
          <p:spPr>
            <a:xfrm>
              <a:off x="2231605" y="1467598"/>
              <a:ext cx="82189" cy="66481"/>
            </a:xfrm>
            <a:custGeom>
              <a:avLst/>
              <a:gdLst/>
              <a:ahLst/>
              <a:cxnLst/>
              <a:rect l="l" t="t" r="r" b="b"/>
              <a:pathLst>
                <a:path w="3469" h="2806" extrusionOk="0">
                  <a:moveTo>
                    <a:pt x="1676" y="1"/>
                  </a:moveTo>
                  <a:cubicBezTo>
                    <a:pt x="780" y="1"/>
                    <a:pt x="1" y="673"/>
                    <a:pt x="1" y="1345"/>
                  </a:cubicBezTo>
                  <a:cubicBezTo>
                    <a:pt x="1" y="2133"/>
                    <a:pt x="780" y="2805"/>
                    <a:pt x="1676" y="2805"/>
                  </a:cubicBezTo>
                  <a:cubicBezTo>
                    <a:pt x="2689" y="2805"/>
                    <a:pt x="3469" y="2133"/>
                    <a:pt x="3469" y="1345"/>
                  </a:cubicBezTo>
                  <a:cubicBezTo>
                    <a:pt x="3469" y="673"/>
                    <a:pt x="2689" y="1"/>
                    <a:pt x="1676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87;p64">
              <a:extLst>
                <a:ext uri="{FF2B5EF4-FFF2-40B4-BE49-F238E27FC236}">
                  <a16:creationId xmlns:a16="http://schemas.microsoft.com/office/drawing/2014/main" id="{ABCCEA3E-3FE6-4A79-9208-784EC9ECDBAA}"/>
                </a:ext>
              </a:extLst>
            </p:cNvPr>
            <p:cNvSpPr/>
            <p:nvPr/>
          </p:nvSpPr>
          <p:spPr>
            <a:xfrm>
              <a:off x="2136075" y="1571208"/>
              <a:ext cx="276018" cy="164900"/>
            </a:xfrm>
            <a:custGeom>
              <a:avLst/>
              <a:gdLst/>
              <a:ahLst/>
              <a:cxnLst/>
              <a:rect l="l" t="t" r="r" b="b"/>
              <a:pathLst>
                <a:path w="11650" h="6960" extrusionOk="0">
                  <a:moveTo>
                    <a:pt x="8397" y="1"/>
                  </a:moveTo>
                  <a:cubicBezTo>
                    <a:pt x="8289" y="1"/>
                    <a:pt x="8173" y="108"/>
                    <a:pt x="8065" y="225"/>
                  </a:cubicBezTo>
                  <a:cubicBezTo>
                    <a:pt x="7949" y="556"/>
                    <a:pt x="7725" y="780"/>
                    <a:pt x="7393" y="897"/>
                  </a:cubicBezTo>
                  <a:lnTo>
                    <a:pt x="7169" y="897"/>
                  </a:lnTo>
                  <a:cubicBezTo>
                    <a:pt x="7169" y="897"/>
                    <a:pt x="7053" y="1004"/>
                    <a:pt x="7053" y="1121"/>
                  </a:cubicBezTo>
                  <a:cubicBezTo>
                    <a:pt x="6829" y="1569"/>
                    <a:pt x="6497" y="1900"/>
                    <a:pt x="6049" y="2124"/>
                  </a:cubicBezTo>
                  <a:cubicBezTo>
                    <a:pt x="5848" y="2204"/>
                    <a:pt x="5633" y="2242"/>
                    <a:pt x="5419" y="2242"/>
                  </a:cubicBezTo>
                  <a:cubicBezTo>
                    <a:pt x="5033" y="2242"/>
                    <a:pt x="4653" y="2119"/>
                    <a:pt x="4364" y="1900"/>
                  </a:cubicBezTo>
                  <a:cubicBezTo>
                    <a:pt x="4319" y="1806"/>
                    <a:pt x="4254" y="1772"/>
                    <a:pt x="4176" y="1772"/>
                  </a:cubicBezTo>
                  <a:cubicBezTo>
                    <a:pt x="4069" y="1772"/>
                    <a:pt x="3939" y="1838"/>
                    <a:pt x="3809" y="1900"/>
                  </a:cubicBezTo>
                  <a:cubicBezTo>
                    <a:pt x="3468" y="2241"/>
                    <a:pt x="3244" y="2572"/>
                    <a:pt x="3020" y="2913"/>
                  </a:cubicBezTo>
                  <a:cubicBezTo>
                    <a:pt x="3020" y="3020"/>
                    <a:pt x="2913" y="3020"/>
                    <a:pt x="2913" y="3020"/>
                  </a:cubicBezTo>
                  <a:cubicBezTo>
                    <a:pt x="2465" y="2796"/>
                    <a:pt x="1793" y="2689"/>
                    <a:pt x="1121" y="2689"/>
                  </a:cubicBezTo>
                  <a:cubicBezTo>
                    <a:pt x="449" y="2689"/>
                    <a:pt x="1" y="3361"/>
                    <a:pt x="225" y="3916"/>
                  </a:cubicBezTo>
                  <a:lnTo>
                    <a:pt x="1121" y="6380"/>
                  </a:lnTo>
                  <a:cubicBezTo>
                    <a:pt x="1263" y="6738"/>
                    <a:pt x="1628" y="6959"/>
                    <a:pt x="1990" y="6959"/>
                  </a:cubicBezTo>
                  <a:cubicBezTo>
                    <a:pt x="2199" y="6959"/>
                    <a:pt x="2408" y="6885"/>
                    <a:pt x="2572" y="6721"/>
                  </a:cubicBezTo>
                  <a:cubicBezTo>
                    <a:pt x="3137" y="6273"/>
                    <a:pt x="3585" y="5825"/>
                    <a:pt x="3809" y="5377"/>
                  </a:cubicBezTo>
                  <a:lnTo>
                    <a:pt x="3916" y="5377"/>
                  </a:lnTo>
                  <a:cubicBezTo>
                    <a:pt x="4393" y="5588"/>
                    <a:pt x="4968" y="5700"/>
                    <a:pt x="5606" y="5700"/>
                  </a:cubicBezTo>
                  <a:cubicBezTo>
                    <a:pt x="6323" y="5700"/>
                    <a:pt x="7119" y="5559"/>
                    <a:pt x="7949" y="5260"/>
                  </a:cubicBezTo>
                  <a:cubicBezTo>
                    <a:pt x="10189" y="4364"/>
                    <a:pt x="11649" y="2689"/>
                    <a:pt x="11201" y="1345"/>
                  </a:cubicBezTo>
                  <a:cubicBezTo>
                    <a:pt x="10861" y="449"/>
                    <a:pt x="9741" y="1"/>
                    <a:pt x="83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88;p64">
              <a:extLst>
                <a:ext uri="{FF2B5EF4-FFF2-40B4-BE49-F238E27FC236}">
                  <a16:creationId xmlns:a16="http://schemas.microsoft.com/office/drawing/2014/main" id="{54F7F508-1406-47F2-92C2-3A310BDAD25B}"/>
                </a:ext>
              </a:extLst>
            </p:cNvPr>
            <p:cNvSpPr/>
            <p:nvPr/>
          </p:nvSpPr>
          <p:spPr>
            <a:xfrm>
              <a:off x="2143941" y="1658682"/>
              <a:ext cx="50536" cy="58402"/>
            </a:xfrm>
            <a:custGeom>
              <a:avLst/>
              <a:gdLst/>
              <a:ahLst/>
              <a:cxnLst/>
              <a:rect l="l" t="t" r="r" b="b"/>
              <a:pathLst>
                <a:path w="2133" h="2465" extrusionOk="0">
                  <a:moveTo>
                    <a:pt x="1120" y="0"/>
                  </a:moveTo>
                  <a:lnTo>
                    <a:pt x="0" y="448"/>
                  </a:lnTo>
                  <a:lnTo>
                    <a:pt x="224" y="1120"/>
                  </a:lnTo>
                  <a:lnTo>
                    <a:pt x="1344" y="789"/>
                  </a:lnTo>
                  <a:cubicBezTo>
                    <a:pt x="1568" y="672"/>
                    <a:pt x="1685" y="448"/>
                    <a:pt x="1568" y="224"/>
                  </a:cubicBezTo>
                  <a:cubicBezTo>
                    <a:pt x="1568" y="117"/>
                    <a:pt x="1461" y="0"/>
                    <a:pt x="1237" y="0"/>
                  </a:cubicBezTo>
                  <a:close/>
                  <a:moveTo>
                    <a:pt x="1568" y="1344"/>
                  </a:moveTo>
                  <a:lnTo>
                    <a:pt x="448" y="1792"/>
                  </a:lnTo>
                  <a:lnTo>
                    <a:pt x="672" y="2464"/>
                  </a:lnTo>
                  <a:lnTo>
                    <a:pt x="1909" y="2016"/>
                  </a:lnTo>
                  <a:cubicBezTo>
                    <a:pt x="2016" y="2016"/>
                    <a:pt x="2133" y="1792"/>
                    <a:pt x="2016" y="1568"/>
                  </a:cubicBezTo>
                  <a:cubicBezTo>
                    <a:pt x="2016" y="1461"/>
                    <a:pt x="1909" y="1344"/>
                    <a:pt x="1685" y="1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89;p64">
              <a:extLst>
                <a:ext uri="{FF2B5EF4-FFF2-40B4-BE49-F238E27FC236}">
                  <a16:creationId xmlns:a16="http://schemas.microsoft.com/office/drawing/2014/main" id="{D1BD1CF7-3234-4F1C-A118-DEF8C6454918}"/>
                </a:ext>
              </a:extLst>
            </p:cNvPr>
            <p:cNvSpPr/>
            <p:nvPr/>
          </p:nvSpPr>
          <p:spPr>
            <a:xfrm>
              <a:off x="1801697" y="1434879"/>
              <a:ext cx="191104" cy="258461"/>
            </a:xfrm>
            <a:custGeom>
              <a:avLst/>
              <a:gdLst/>
              <a:ahLst/>
              <a:cxnLst/>
              <a:rect l="l" t="t" r="r" b="b"/>
              <a:pathLst>
                <a:path w="8066" h="10909" extrusionOk="0">
                  <a:moveTo>
                    <a:pt x="2124" y="0"/>
                  </a:moveTo>
                  <a:cubicBezTo>
                    <a:pt x="1886" y="0"/>
                    <a:pt x="1660" y="50"/>
                    <a:pt x="1452" y="154"/>
                  </a:cubicBezTo>
                  <a:cubicBezTo>
                    <a:pt x="108" y="710"/>
                    <a:pt x="1" y="3066"/>
                    <a:pt x="1004" y="5190"/>
                  </a:cubicBezTo>
                  <a:cubicBezTo>
                    <a:pt x="1677" y="6651"/>
                    <a:pt x="2689" y="7771"/>
                    <a:pt x="3693" y="8102"/>
                  </a:cubicBezTo>
                  <a:cubicBezTo>
                    <a:pt x="3693" y="8102"/>
                    <a:pt x="3809" y="8219"/>
                    <a:pt x="3809" y="8326"/>
                  </a:cubicBezTo>
                  <a:cubicBezTo>
                    <a:pt x="3693" y="8774"/>
                    <a:pt x="3585" y="9339"/>
                    <a:pt x="3693" y="10118"/>
                  </a:cubicBezTo>
                  <a:cubicBezTo>
                    <a:pt x="3693" y="10547"/>
                    <a:pt x="4080" y="10909"/>
                    <a:pt x="4514" y="10909"/>
                  </a:cubicBezTo>
                  <a:cubicBezTo>
                    <a:pt x="4651" y="10909"/>
                    <a:pt x="4793" y="10872"/>
                    <a:pt x="4929" y="10790"/>
                  </a:cubicBezTo>
                  <a:lnTo>
                    <a:pt x="7277" y="9787"/>
                  </a:lnTo>
                  <a:cubicBezTo>
                    <a:pt x="7841" y="9446"/>
                    <a:pt x="8065" y="8667"/>
                    <a:pt x="7617" y="8219"/>
                  </a:cubicBezTo>
                  <a:cubicBezTo>
                    <a:pt x="7053" y="7771"/>
                    <a:pt x="6605" y="7430"/>
                    <a:pt x="6157" y="7206"/>
                  </a:cubicBezTo>
                  <a:cubicBezTo>
                    <a:pt x="6049" y="7099"/>
                    <a:pt x="6049" y="7099"/>
                    <a:pt x="6049" y="6982"/>
                  </a:cubicBezTo>
                  <a:cubicBezTo>
                    <a:pt x="6273" y="6534"/>
                    <a:pt x="6273" y="5862"/>
                    <a:pt x="6157" y="5190"/>
                  </a:cubicBezTo>
                  <a:cubicBezTo>
                    <a:pt x="6157" y="4966"/>
                    <a:pt x="6049" y="4859"/>
                    <a:pt x="5825" y="4859"/>
                  </a:cubicBezTo>
                  <a:cubicBezTo>
                    <a:pt x="5742" y="4872"/>
                    <a:pt x="5657" y="4878"/>
                    <a:pt x="5571" y="4878"/>
                  </a:cubicBezTo>
                  <a:cubicBezTo>
                    <a:pt x="4964" y="4878"/>
                    <a:pt x="4323" y="4551"/>
                    <a:pt x="4033" y="3962"/>
                  </a:cubicBezTo>
                  <a:cubicBezTo>
                    <a:pt x="3809" y="3290"/>
                    <a:pt x="3917" y="2394"/>
                    <a:pt x="4481" y="1946"/>
                  </a:cubicBezTo>
                  <a:cubicBezTo>
                    <a:pt x="4705" y="1830"/>
                    <a:pt x="4705" y="1606"/>
                    <a:pt x="4589" y="1498"/>
                  </a:cubicBezTo>
                  <a:cubicBezTo>
                    <a:pt x="3818" y="549"/>
                    <a:pt x="2909" y="0"/>
                    <a:pt x="2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0;p64">
              <a:extLst>
                <a:ext uri="{FF2B5EF4-FFF2-40B4-BE49-F238E27FC236}">
                  <a16:creationId xmlns:a16="http://schemas.microsoft.com/office/drawing/2014/main" id="{C09BBF86-1DF7-49CF-BDA7-28488BCE8981}"/>
                </a:ext>
              </a:extLst>
            </p:cNvPr>
            <p:cNvSpPr/>
            <p:nvPr/>
          </p:nvSpPr>
          <p:spPr>
            <a:xfrm>
              <a:off x="1952858" y="1669296"/>
              <a:ext cx="15945" cy="5331"/>
            </a:xfrm>
            <a:custGeom>
              <a:avLst/>
              <a:gdLst/>
              <a:ahLst/>
              <a:cxnLst/>
              <a:rect l="l" t="t" r="r" b="b"/>
              <a:pathLst>
                <a:path w="673" h="225" extrusionOk="0">
                  <a:moveTo>
                    <a:pt x="673" y="0"/>
                  </a:moveTo>
                  <a:lnTo>
                    <a:pt x="1" y="224"/>
                  </a:lnTo>
                  <a:lnTo>
                    <a:pt x="1" y="224"/>
                  </a:ln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1;p64">
              <a:extLst>
                <a:ext uri="{FF2B5EF4-FFF2-40B4-BE49-F238E27FC236}">
                  <a16:creationId xmlns:a16="http://schemas.microsoft.com/office/drawing/2014/main" id="{EE00BAE9-7D53-4CE8-8788-A075AD941108}"/>
                </a:ext>
              </a:extLst>
            </p:cNvPr>
            <p:cNvSpPr/>
            <p:nvPr/>
          </p:nvSpPr>
          <p:spPr>
            <a:xfrm>
              <a:off x="1939708" y="1637453"/>
              <a:ext cx="29094" cy="37174"/>
            </a:xfrm>
            <a:custGeom>
              <a:avLst/>
              <a:gdLst/>
              <a:ahLst/>
              <a:cxnLst/>
              <a:rect l="l" t="t" r="r" b="b"/>
              <a:pathLst>
                <a:path w="1228" h="1569" extrusionOk="0">
                  <a:moveTo>
                    <a:pt x="224" y="0"/>
                  </a:moveTo>
                  <a:cubicBezTo>
                    <a:pt x="108" y="117"/>
                    <a:pt x="0" y="341"/>
                    <a:pt x="108" y="448"/>
                  </a:cubicBezTo>
                  <a:lnTo>
                    <a:pt x="556" y="1568"/>
                  </a:lnTo>
                  <a:lnTo>
                    <a:pt x="1228" y="1344"/>
                  </a:lnTo>
                  <a:lnTo>
                    <a:pt x="780" y="224"/>
                  </a:lnTo>
                  <a:cubicBezTo>
                    <a:pt x="672" y="117"/>
                    <a:pt x="556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92;p64">
              <a:extLst>
                <a:ext uri="{FF2B5EF4-FFF2-40B4-BE49-F238E27FC236}">
                  <a16:creationId xmlns:a16="http://schemas.microsoft.com/office/drawing/2014/main" id="{BEFF16FC-3C36-4AFD-A427-DFA322C0D32D}"/>
                </a:ext>
              </a:extLst>
            </p:cNvPr>
            <p:cNvSpPr/>
            <p:nvPr/>
          </p:nvSpPr>
          <p:spPr>
            <a:xfrm>
              <a:off x="1923787" y="1687966"/>
              <a:ext cx="2559" cy="2582"/>
            </a:xfrm>
            <a:custGeom>
              <a:avLst/>
              <a:gdLst/>
              <a:ahLst/>
              <a:cxnLst/>
              <a:rect l="l" t="t" r="r" b="b"/>
              <a:pathLst>
                <a:path w="108" h="109" extrusionOk="0">
                  <a:moveTo>
                    <a:pt x="108" y="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93;p64">
              <a:extLst>
                <a:ext uri="{FF2B5EF4-FFF2-40B4-BE49-F238E27FC236}">
                  <a16:creationId xmlns:a16="http://schemas.microsoft.com/office/drawing/2014/main" id="{E47E7CF5-E917-415A-93C9-8C7B449E52DC}"/>
                </a:ext>
              </a:extLst>
            </p:cNvPr>
            <p:cNvSpPr/>
            <p:nvPr/>
          </p:nvSpPr>
          <p:spPr>
            <a:xfrm>
              <a:off x="1926322" y="1682659"/>
              <a:ext cx="13410" cy="5331"/>
            </a:xfrm>
            <a:custGeom>
              <a:avLst/>
              <a:gdLst/>
              <a:ahLst/>
              <a:cxnLst/>
              <a:rect l="l" t="t" r="r" b="b"/>
              <a:pathLst>
                <a:path w="566" h="225" extrusionOk="0">
                  <a:moveTo>
                    <a:pt x="565" y="1"/>
                  </a:moveTo>
                  <a:lnTo>
                    <a:pt x="1" y="225"/>
                  </a:lnTo>
                  <a:lnTo>
                    <a:pt x="1" y="225"/>
                  </a:ln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94;p64">
              <a:extLst>
                <a:ext uri="{FF2B5EF4-FFF2-40B4-BE49-F238E27FC236}">
                  <a16:creationId xmlns:a16="http://schemas.microsoft.com/office/drawing/2014/main" id="{C66CCFD2-055F-46FC-B166-7C01C5E078EC}"/>
                </a:ext>
              </a:extLst>
            </p:cNvPr>
            <p:cNvSpPr/>
            <p:nvPr/>
          </p:nvSpPr>
          <p:spPr>
            <a:xfrm>
              <a:off x="1910400" y="1650816"/>
              <a:ext cx="29331" cy="39732"/>
            </a:xfrm>
            <a:custGeom>
              <a:avLst/>
              <a:gdLst/>
              <a:ahLst/>
              <a:cxnLst/>
              <a:rect l="l" t="t" r="r" b="b"/>
              <a:pathLst>
                <a:path w="1238" h="1677" extrusionOk="0">
                  <a:moveTo>
                    <a:pt x="225" y="1"/>
                  </a:moveTo>
                  <a:cubicBezTo>
                    <a:pt x="117" y="108"/>
                    <a:pt x="1" y="332"/>
                    <a:pt x="117" y="556"/>
                  </a:cubicBezTo>
                  <a:lnTo>
                    <a:pt x="565" y="1676"/>
                  </a:lnTo>
                  <a:lnTo>
                    <a:pt x="673" y="1569"/>
                  </a:lnTo>
                  <a:lnTo>
                    <a:pt x="1237" y="1345"/>
                  </a:lnTo>
                  <a:lnTo>
                    <a:pt x="789" y="225"/>
                  </a:lnTo>
                  <a:cubicBezTo>
                    <a:pt x="673" y="108"/>
                    <a:pt x="56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295;p64">
              <a:extLst>
                <a:ext uri="{FF2B5EF4-FFF2-40B4-BE49-F238E27FC236}">
                  <a16:creationId xmlns:a16="http://schemas.microsoft.com/office/drawing/2014/main" id="{91F3157E-6338-4B32-8E2F-59F6F49D0363}"/>
                </a:ext>
              </a:extLst>
            </p:cNvPr>
            <p:cNvSpPr/>
            <p:nvPr/>
          </p:nvSpPr>
          <p:spPr>
            <a:xfrm>
              <a:off x="2274063" y="1643471"/>
              <a:ext cx="74347" cy="89534"/>
            </a:xfrm>
            <a:custGeom>
              <a:avLst/>
              <a:gdLst/>
              <a:ahLst/>
              <a:cxnLst/>
              <a:rect l="l" t="t" r="r" b="b"/>
              <a:pathLst>
                <a:path w="3138" h="3779" extrusionOk="0">
                  <a:moveTo>
                    <a:pt x="1361" y="1"/>
                  </a:moveTo>
                  <a:cubicBezTo>
                    <a:pt x="1200" y="1"/>
                    <a:pt x="1041" y="29"/>
                    <a:pt x="897" y="87"/>
                  </a:cubicBezTo>
                  <a:cubicBezTo>
                    <a:pt x="225" y="311"/>
                    <a:pt x="1" y="1090"/>
                    <a:pt x="225" y="1655"/>
                  </a:cubicBezTo>
                  <a:cubicBezTo>
                    <a:pt x="449" y="2103"/>
                    <a:pt x="557" y="2434"/>
                    <a:pt x="557" y="2775"/>
                  </a:cubicBezTo>
                  <a:cubicBezTo>
                    <a:pt x="673" y="3330"/>
                    <a:pt x="1229" y="3778"/>
                    <a:pt x="1793" y="3778"/>
                  </a:cubicBezTo>
                  <a:lnTo>
                    <a:pt x="2017" y="3778"/>
                  </a:lnTo>
                  <a:cubicBezTo>
                    <a:pt x="2689" y="3671"/>
                    <a:pt x="3137" y="2999"/>
                    <a:pt x="3021" y="2434"/>
                  </a:cubicBezTo>
                  <a:cubicBezTo>
                    <a:pt x="2913" y="1879"/>
                    <a:pt x="2689" y="1207"/>
                    <a:pt x="2465" y="642"/>
                  </a:cubicBezTo>
                  <a:cubicBezTo>
                    <a:pt x="2299" y="230"/>
                    <a:pt x="1823" y="1"/>
                    <a:pt x="1361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296;p64">
              <a:extLst>
                <a:ext uri="{FF2B5EF4-FFF2-40B4-BE49-F238E27FC236}">
                  <a16:creationId xmlns:a16="http://schemas.microsoft.com/office/drawing/2014/main" id="{CAFC2C06-9752-46C3-AFF3-F340C27F7417}"/>
                </a:ext>
              </a:extLst>
            </p:cNvPr>
            <p:cNvSpPr/>
            <p:nvPr/>
          </p:nvSpPr>
          <p:spPr>
            <a:xfrm>
              <a:off x="1791083" y="1278150"/>
              <a:ext cx="628846" cy="611527"/>
            </a:xfrm>
            <a:custGeom>
              <a:avLst/>
              <a:gdLst/>
              <a:ahLst/>
              <a:cxnLst/>
              <a:rect l="l" t="t" r="r" b="b"/>
              <a:pathLst>
                <a:path w="26542" h="25811" extrusionOk="0">
                  <a:moveTo>
                    <a:pt x="7691" y="771"/>
                  </a:moveTo>
                  <a:cubicBezTo>
                    <a:pt x="8888" y="771"/>
                    <a:pt x="10050" y="1206"/>
                    <a:pt x="10977" y="1949"/>
                  </a:cubicBezTo>
                  <a:cubicBezTo>
                    <a:pt x="10413" y="2173"/>
                    <a:pt x="9965" y="2397"/>
                    <a:pt x="9517" y="2737"/>
                  </a:cubicBezTo>
                  <a:cubicBezTo>
                    <a:pt x="8397" y="1841"/>
                    <a:pt x="7277" y="1393"/>
                    <a:pt x="6381" y="1169"/>
                  </a:cubicBezTo>
                  <a:cubicBezTo>
                    <a:pt x="6497" y="1053"/>
                    <a:pt x="6605" y="829"/>
                    <a:pt x="6945" y="829"/>
                  </a:cubicBezTo>
                  <a:cubicBezTo>
                    <a:pt x="7194" y="790"/>
                    <a:pt x="7444" y="771"/>
                    <a:pt x="7691" y="771"/>
                  </a:cubicBezTo>
                  <a:close/>
                  <a:moveTo>
                    <a:pt x="23669" y="771"/>
                  </a:moveTo>
                  <a:cubicBezTo>
                    <a:pt x="23917" y="771"/>
                    <a:pt x="24168" y="790"/>
                    <a:pt x="24418" y="829"/>
                  </a:cubicBezTo>
                  <a:cubicBezTo>
                    <a:pt x="24642" y="829"/>
                    <a:pt x="24866" y="1053"/>
                    <a:pt x="24974" y="1169"/>
                  </a:cubicBezTo>
                  <a:cubicBezTo>
                    <a:pt x="24078" y="1393"/>
                    <a:pt x="22850" y="1841"/>
                    <a:pt x="21838" y="2737"/>
                  </a:cubicBezTo>
                  <a:cubicBezTo>
                    <a:pt x="21390" y="2397"/>
                    <a:pt x="20834" y="2173"/>
                    <a:pt x="20386" y="1949"/>
                  </a:cubicBezTo>
                  <a:cubicBezTo>
                    <a:pt x="21314" y="1206"/>
                    <a:pt x="22469" y="771"/>
                    <a:pt x="23669" y="771"/>
                  </a:cubicBezTo>
                  <a:close/>
                  <a:moveTo>
                    <a:pt x="6157" y="1949"/>
                  </a:moveTo>
                  <a:lnTo>
                    <a:pt x="6157" y="1949"/>
                  </a:lnTo>
                  <a:cubicBezTo>
                    <a:pt x="6945" y="2173"/>
                    <a:pt x="7949" y="2513"/>
                    <a:pt x="8845" y="3185"/>
                  </a:cubicBezTo>
                  <a:cubicBezTo>
                    <a:pt x="8845" y="3293"/>
                    <a:pt x="8737" y="3293"/>
                    <a:pt x="8737" y="3409"/>
                  </a:cubicBezTo>
                  <a:cubicBezTo>
                    <a:pt x="7841" y="4081"/>
                    <a:pt x="7169" y="4753"/>
                    <a:pt x="6721" y="5649"/>
                  </a:cubicBezTo>
                  <a:cubicBezTo>
                    <a:pt x="5933" y="4189"/>
                    <a:pt x="5933" y="2845"/>
                    <a:pt x="6157" y="1949"/>
                  </a:cubicBezTo>
                  <a:close/>
                  <a:moveTo>
                    <a:pt x="25198" y="1949"/>
                  </a:moveTo>
                  <a:cubicBezTo>
                    <a:pt x="25314" y="2845"/>
                    <a:pt x="25314" y="4189"/>
                    <a:pt x="24526" y="5649"/>
                  </a:cubicBezTo>
                  <a:cubicBezTo>
                    <a:pt x="24078" y="4753"/>
                    <a:pt x="23406" y="4081"/>
                    <a:pt x="22626" y="3409"/>
                  </a:cubicBezTo>
                  <a:lnTo>
                    <a:pt x="22402" y="3185"/>
                  </a:lnTo>
                  <a:cubicBezTo>
                    <a:pt x="23406" y="2513"/>
                    <a:pt x="24302" y="2173"/>
                    <a:pt x="25198" y="1949"/>
                  </a:cubicBezTo>
                  <a:close/>
                  <a:moveTo>
                    <a:pt x="12098" y="6769"/>
                  </a:moveTo>
                  <a:cubicBezTo>
                    <a:pt x="11425" y="6769"/>
                    <a:pt x="10977" y="7325"/>
                    <a:pt x="10977" y="7889"/>
                  </a:cubicBezTo>
                  <a:cubicBezTo>
                    <a:pt x="10977" y="8113"/>
                    <a:pt x="11085" y="8337"/>
                    <a:pt x="11309" y="8337"/>
                  </a:cubicBezTo>
                  <a:cubicBezTo>
                    <a:pt x="11533" y="8337"/>
                    <a:pt x="11650" y="8113"/>
                    <a:pt x="11650" y="7889"/>
                  </a:cubicBezTo>
                  <a:cubicBezTo>
                    <a:pt x="11650" y="7665"/>
                    <a:pt x="11874" y="7549"/>
                    <a:pt x="12098" y="7549"/>
                  </a:cubicBezTo>
                  <a:cubicBezTo>
                    <a:pt x="12205" y="7549"/>
                    <a:pt x="12429" y="7665"/>
                    <a:pt x="12429" y="7889"/>
                  </a:cubicBezTo>
                  <a:cubicBezTo>
                    <a:pt x="12429" y="8113"/>
                    <a:pt x="12546" y="8337"/>
                    <a:pt x="12770" y="8337"/>
                  </a:cubicBezTo>
                  <a:cubicBezTo>
                    <a:pt x="12994" y="8337"/>
                    <a:pt x="13218" y="8113"/>
                    <a:pt x="13218" y="7889"/>
                  </a:cubicBezTo>
                  <a:cubicBezTo>
                    <a:pt x="13218" y="7325"/>
                    <a:pt x="12653" y="6769"/>
                    <a:pt x="12098" y="6769"/>
                  </a:cubicBezTo>
                  <a:close/>
                  <a:moveTo>
                    <a:pt x="19266" y="6769"/>
                  </a:moveTo>
                  <a:cubicBezTo>
                    <a:pt x="18594" y="6769"/>
                    <a:pt x="18146" y="7325"/>
                    <a:pt x="18146" y="7889"/>
                  </a:cubicBezTo>
                  <a:cubicBezTo>
                    <a:pt x="18146" y="8113"/>
                    <a:pt x="18253" y="8337"/>
                    <a:pt x="18477" y="8337"/>
                  </a:cubicBezTo>
                  <a:cubicBezTo>
                    <a:pt x="18701" y="8337"/>
                    <a:pt x="18925" y="8113"/>
                    <a:pt x="18925" y="7889"/>
                  </a:cubicBezTo>
                  <a:cubicBezTo>
                    <a:pt x="18925" y="7665"/>
                    <a:pt x="19042" y="7549"/>
                    <a:pt x="19266" y="7549"/>
                  </a:cubicBezTo>
                  <a:cubicBezTo>
                    <a:pt x="19490" y="7549"/>
                    <a:pt x="19597" y="7665"/>
                    <a:pt x="19597" y="7889"/>
                  </a:cubicBezTo>
                  <a:cubicBezTo>
                    <a:pt x="19597" y="8113"/>
                    <a:pt x="19821" y="8337"/>
                    <a:pt x="19938" y="8337"/>
                  </a:cubicBezTo>
                  <a:cubicBezTo>
                    <a:pt x="20162" y="8337"/>
                    <a:pt x="20386" y="8113"/>
                    <a:pt x="20386" y="7889"/>
                  </a:cubicBezTo>
                  <a:cubicBezTo>
                    <a:pt x="20386" y="7325"/>
                    <a:pt x="19821" y="6769"/>
                    <a:pt x="19266" y="6769"/>
                  </a:cubicBezTo>
                  <a:close/>
                  <a:moveTo>
                    <a:pt x="14687" y="7692"/>
                  </a:moveTo>
                  <a:cubicBezTo>
                    <a:pt x="14589" y="7692"/>
                    <a:pt x="14503" y="7719"/>
                    <a:pt x="14445" y="7773"/>
                  </a:cubicBezTo>
                  <a:cubicBezTo>
                    <a:pt x="14221" y="7889"/>
                    <a:pt x="14221" y="8113"/>
                    <a:pt x="14445" y="8337"/>
                  </a:cubicBezTo>
                  <a:cubicBezTo>
                    <a:pt x="14669" y="8669"/>
                    <a:pt x="15117" y="8893"/>
                    <a:pt x="15682" y="8893"/>
                  </a:cubicBezTo>
                  <a:cubicBezTo>
                    <a:pt x="16130" y="8893"/>
                    <a:pt x="16578" y="8669"/>
                    <a:pt x="16909" y="8337"/>
                  </a:cubicBezTo>
                  <a:cubicBezTo>
                    <a:pt x="17026" y="8113"/>
                    <a:pt x="17026" y="7889"/>
                    <a:pt x="16909" y="7773"/>
                  </a:cubicBezTo>
                  <a:cubicBezTo>
                    <a:pt x="16797" y="7719"/>
                    <a:pt x="16685" y="7692"/>
                    <a:pt x="16588" y="7692"/>
                  </a:cubicBezTo>
                  <a:cubicBezTo>
                    <a:pt x="16490" y="7692"/>
                    <a:pt x="16408" y="7719"/>
                    <a:pt x="16354" y="7773"/>
                  </a:cubicBezTo>
                  <a:cubicBezTo>
                    <a:pt x="16130" y="7997"/>
                    <a:pt x="15906" y="8113"/>
                    <a:pt x="15682" y="8113"/>
                  </a:cubicBezTo>
                  <a:cubicBezTo>
                    <a:pt x="15341" y="8113"/>
                    <a:pt x="15117" y="7997"/>
                    <a:pt x="15010" y="7773"/>
                  </a:cubicBezTo>
                  <a:cubicBezTo>
                    <a:pt x="14898" y="7719"/>
                    <a:pt x="14786" y="7692"/>
                    <a:pt x="14687" y="7692"/>
                  </a:cubicBezTo>
                  <a:close/>
                  <a:moveTo>
                    <a:pt x="10029" y="8737"/>
                  </a:moveTo>
                  <a:cubicBezTo>
                    <a:pt x="9479" y="8737"/>
                    <a:pt x="8829" y="8817"/>
                    <a:pt x="8513" y="8893"/>
                  </a:cubicBezTo>
                  <a:cubicBezTo>
                    <a:pt x="8289" y="8893"/>
                    <a:pt x="8173" y="9117"/>
                    <a:pt x="8173" y="9341"/>
                  </a:cubicBezTo>
                  <a:cubicBezTo>
                    <a:pt x="8289" y="9457"/>
                    <a:pt x="8397" y="9565"/>
                    <a:pt x="8513" y="9565"/>
                  </a:cubicBezTo>
                  <a:lnTo>
                    <a:pt x="8621" y="9565"/>
                  </a:lnTo>
                  <a:cubicBezTo>
                    <a:pt x="9069" y="9457"/>
                    <a:pt x="10081" y="9457"/>
                    <a:pt x="10529" y="9457"/>
                  </a:cubicBezTo>
                  <a:cubicBezTo>
                    <a:pt x="10569" y="9477"/>
                    <a:pt x="10606" y="9485"/>
                    <a:pt x="10639" y="9485"/>
                  </a:cubicBezTo>
                  <a:cubicBezTo>
                    <a:pt x="10792" y="9485"/>
                    <a:pt x="10882" y="9301"/>
                    <a:pt x="10977" y="9117"/>
                  </a:cubicBezTo>
                  <a:cubicBezTo>
                    <a:pt x="10977" y="9009"/>
                    <a:pt x="10861" y="8785"/>
                    <a:pt x="10637" y="8785"/>
                  </a:cubicBezTo>
                  <a:cubicBezTo>
                    <a:pt x="10473" y="8751"/>
                    <a:pt x="10260" y="8737"/>
                    <a:pt x="10029" y="8737"/>
                  </a:cubicBezTo>
                  <a:close/>
                  <a:moveTo>
                    <a:pt x="21280" y="8737"/>
                  </a:moveTo>
                  <a:cubicBezTo>
                    <a:pt x="21051" y="8737"/>
                    <a:pt x="20850" y="8751"/>
                    <a:pt x="20718" y="8785"/>
                  </a:cubicBezTo>
                  <a:cubicBezTo>
                    <a:pt x="20494" y="8785"/>
                    <a:pt x="20269" y="9009"/>
                    <a:pt x="20386" y="9117"/>
                  </a:cubicBezTo>
                  <a:cubicBezTo>
                    <a:pt x="20386" y="9341"/>
                    <a:pt x="20610" y="9457"/>
                    <a:pt x="20718" y="9457"/>
                  </a:cubicBezTo>
                  <a:cubicBezTo>
                    <a:pt x="21166" y="9457"/>
                    <a:pt x="22286" y="9457"/>
                    <a:pt x="22626" y="9565"/>
                  </a:cubicBezTo>
                  <a:lnTo>
                    <a:pt x="22734" y="9565"/>
                  </a:lnTo>
                  <a:cubicBezTo>
                    <a:pt x="22850" y="9565"/>
                    <a:pt x="23074" y="9457"/>
                    <a:pt x="23074" y="9341"/>
                  </a:cubicBezTo>
                  <a:cubicBezTo>
                    <a:pt x="23182" y="9117"/>
                    <a:pt x="23074" y="8893"/>
                    <a:pt x="22850" y="8893"/>
                  </a:cubicBezTo>
                  <a:cubicBezTo>
                    <a:pt x="22534" y="8817"/>
                    <a:pt x="21827" y="8737"/>
                    <a:pt x="21280" y="8737"/>
                  </a:cubicBezTo>
                  <a:close/>
                  <a:moveTo>
                    <a:pt x="2736" y="8067"/>
                  </a:moveTo>
                  <a:cubicBezTo>
                    <a:pt x="2585" y="8067"/>
                    <a:pt x="2465" y="8174"/>
                    <a:pt x="2465" y="8337"/>
                  </a:cubicBezTo>
                  <a:lnTo>
                    <a:pt x="2349" y="8337"/>
                  </a:lnTo>
                  <a:cubicBezTo>
                    <a:pt x="2125" y="8337"/>
                    <a:pt x="1900" y="8337"/>
                    <a:pt x="1900" y="8561"/>
                  </a:cubicBezTo>
                  <a:cubicBezTo>
                    <a:pt x="1793" y="8785"/>
                    <a:pt x="1900" y="9009"/>
                    <a:pt x="2125" y="9117"/>
                  </a:cubicBezTo>
                  <a:cubicBezTo>
                    <a:pt x="2017" y="9341"/>
                    <a:pt x="2125" y="9565"/>
                    <a:pt x="2349" y="9681"/>
                  </a:cubicBezTo>
                  <a:lnTo>
                    <a:pt x="2465" y="9681"/>
                  </a:lnTo>
                  <a:cubicBezTo>
                    <a:pt x="2689" y="9681"/>
                    <a:pt x="2797" y="9565"/>
                    <a:pt x="2797" y="9457"/>
                  </a:cubicBezTo>
                  <a:lnTo>
                    <a:pt x="2913" y="9341"/>
                  </a:lnTo>
                  <a:cubicBezTo>
                    <a:pt x="3021" y="9341"/>
                    <a:pt x="3021" y="9457"/>
                    <a:pt x="3021" y="9457"/>
                  </a:cubicBezTo>
                  <a:cubicBezTo>
                    <a:pt x="3245" y="9457"/>
                    <a:pt x="3361" y="9341"/>
                    <a:pt x="3469" y="9117"/>
                  </a:cubicBezTo>
                  <a:cubicBezTo>
                    <a:pt x="3469" y="9009"/>
                    <a:pt x="3361" y="8785"/>
                    <a:pt x="3245" y="8669"/>
                  </a:cubicBezTo>
                  <a:lnTo>
                    <a:pt x="3137" y="8669"/>
                  </a:lnTo>
                  <a:lnTo>
                    <a:pt x="3137" y="8561"/>
                  </a:lnTo>
                  <a:cubicBezTo>
                    <a:pt x="3245" y="8337"/>
                    <a:pt x="3137" y="8113"/>
                    <a:pt x="2913" y="8113"/>
                  </a:cubicBezTo>
                  <a:cubicBezTo>
                    <a:pt x="2853" y="8082"/>
                    <a:pt x="2792" y="8067"/>
                    <a:pt x="2736" y="8067"/>
                  </a:cubicBezTo>
                  <a:close/>
                  <a:moveTo>
                    <a:pt x="10861" y="10013"/>
                  </a:moveTo>
                  <a:cubicBezTo>
                    <a:pt x="10305" y="10129"/>
                    <a:pt x="9293" y="10685"/>
                    <a:pt x="8845" y="10909"/>
                  </a:cubicBezTo>
                  <a:cubicBezTo>
                    <a:pt x="8737" y="11133"/>
                    <a:pt x="8737" y="11357"/>
                    <a:pt x="8845" y="11474"/>
                  </a:cubicBezTo>
                  <a:cubicBezTo>
                    <a:pt x="8845" y="11581"/>
                    <a:pt x="8961" y="11698"/>
                    <a:pt x="9069" y="11698"/>
                  </a:cubicBezTo>
                  <a:cubicBezTo>
                    <a:pt x="9185" y="11698"/>
                    <a:pt x="9293" y="11581"/>
                    <a:pt x="9293" y="11581"/>
                  </a:cubicBezTo>
                  <a:cubicBezTo>
                    <a:pt x="9633" y="11357"/>
                    <a:pt x="10529" y="10909"/>
                    <a:pt x="10977" y="10801"/>
                  </a:cubicBezTo>
                  <a:cubicBezTo>
                    <a:pt x="11201" y="10685"/>
                    <a:pt x="11309" y="10461"/>
                    <a:pt x="11309" y="10237"/>
                  </a:cubicBezTo>
                  <a:cubicBezTo>
                    <a:pt x="11201" y="10129"/>
                    <a:pt x="10977" y="10013"/>
                    <a:pt x="10861" y="10013"/>
                  </a:cubicBezTo>
                  <a:close/>
                  <a:moveTo>
                    <a:pt x="20494" y="10013"/>
                  </a:moveTo>
                  <a:cubicBezTo>
                    <a:pt x="20269" y="10013"/>
                    <a:pt x="20045" y="10129"/>
                    <a:pt x="20045" y="10237"/>
                  </a:cubicBezTo>
                  <a:cubicBezTo>
                    <a:pt x="19938" y="10461"/>
                    <a:pt x="20045" y="10685"/>
                    <a:pt x="20269" y="10801"/>
                  </a:cubicBezTo>
                  <a:cubicBezTo>
                    <a:pt x="20718" y="10909"/>
                    <a:pt x="21614" y="11357"/>
                    <a:pt x="21954" y="11581"/>
                  </a:cubicBezTo>
                  <a:cubicBezTo>
                    <a:pt x="22062" y="11581"/>
                    <a:pt x="22062" y="11698"/>
                    <a:pt x="22178" y="11698"/>
                  </a:cubicBezTo>
                  <a:cubicBezTo>
                    <a:pt x="22286" y="11698"/>
                    <a:pt x="22402" y="11581"/>
                    <a:pt x="22510" y="11474"/>
                  </a:cubicBezTo>
                  <a:cubicBezTo>
                    <a:pt x="22626" y="11357"/>
                    <a:pt x="22626" y="11133"/>
                    <a:pt x="22402" y="10909"/>
                  </a:cubicBezTo>
                  <a:cubicBezTo>
                    <a:pt x="22062" y="10685"/>
                    <a:pt x="21058" y="10129"/>
                    <a:pt x="20494" y="10013"/>
                  </a:cubicBezTo>
                  <a:close/>
                  <a:moveTo>
                    <a:pt x="23970" y="13490"/>
                  </a:moveTo>
                  <a:cubicBezTo>
                    <a:pt x="23746" y="13490"/>
                    <a:pt x="23522" y="13490"/>
                    <a:pt x="23406" y="13714"/>
                  </a:cubicBezTo>
                  <a:lnTo>
                    <a:pt x="23406" y="13821"/>
                  </a:lnTo>
                  <a:lnTo>
                    <a:pt x="23298" y="13714"/>
                  </a:lnTo>
                  <a:cubicBezTo>
                    <a:pt x="23182" y="13714"/>
                    <a:pt x="22958" y="13714"/>
                    <a:pt x="22850" y="13938"/>
                  </a:cubicBezTo>
                  <a:cubicBezTo>
                    <a:pt x="22734" y="14162"/>
                    <a:pt x="22850" y="14386"/>
                    <a:pt x="23074" y="14493"/>
                  </a:cubicBezTo>
                  <a:lnTo>
                    <a:pt x="23074" y="14610"/>
                  </a:lnTo>
                  <a:cubicBezTo>
                    <a:pt x="22958" y="14717"/>
                    <a:pt x="23074" y="14941"/>
                    <a:pt x="23298" y="15058"/>
                  </a:cubicBezTo>
                  <a:lnTo>
                    <a:pt x="23406" y="15058"/>
                  </a:lnTo>
                  <a:cubicBezTo>
                    <a:pt x="23522" y="15058"/>
                    <a:pt x="23630" y="15058"/>
                    <a:pt x="23746" y="14834"/>
                  </a:cubicBezTo>
                  <a:lnTo>
                    <a:pt x="23970" y="14834"/>
                  </a:lnTo>
                  <a:cubicBezTo>
                    <a:pt x="24194" y="14834"/>
                    <a:pt x="24302" y="14834"/>
                    <a:pt x="24302" y="14610"/>
                  </a:cubicBezTo>
                  <a:cubicBezTo>
                    <a:pt x="24418" y="14493"/>
                    <a:pt x="24418" y="14269"/>
                    <a:pt x="24194" y="14162"/>
                  </a:cubicBezTo>
                  <a:lnTo>
                    <a:pt x="24078" y="14162"/>
                  </a:lnTo>
                  <a:lnTo>
                    <a:pt x="24078" y="14045"/>
                  </a:lnTo>
                  <a:cubicBezTo>
                    <a:pt x="24194" y="13821"/>
                    <a:pt x="24194" y="13597"/>
                    <a:pt x="23970" y="13490"/>
                  </a:cubicBezTo>
                  <a:close/>
                  <a:moveTo>
                    <a:pt x="7053" y="12818"/>
                  </a:moveTo>
                  <a:cubicBezTo>
                    <a:pt x="7725" y="13714"/>
                    <a:pt x="8737" y="14386"/>
                    <a:pt x="10081" y="14941"/>
                  </a:cubicBezTo>
                  <a:cubicBezTo>
                    <a:pt x="9965" y="15058"/>
                    <a:pt x="9965" y="15165"/>
                    <a:pt x="9857" y="15389"/>
                  </a:cubicBezTo>
                  <a:cubicBezTo>
                    <a:pt x="9741" y="15389"/>
                    <a:pt x="9517" y="15506"/>
                    <a:pt x="9185" y="15506"/>
                  </a:cubicBezTo>
                  <a:cubicBezTo>
                    <a:pt x="9127" y="15559"/>
                    <a:pt x="9042" y="15586"/>
                    <a:pt x="8943" y="15586"/>
                  </a:cubicBezTo>
                  <a:cubicBezTo>
                    <a:pt x="8845" y="15586"/>
                    <a:pt x="8733" y="15559"/>
                    <a:pt x="8621" y="15506"/>
                  </a:cubicBezTo>
                  <a:cubicBezTo>
                    <a:pt x="8621" y="15165"/>
                    <a:pt x="8513" y="14834"/>
                    <a:pt x="8289" y="14610"/>
                  </a:cubicBezTo>
                  <a:cubicBezTo>
                    <a:pt x="7841" y="14162"/>
                    <a:pt x="7393" y="13821"/>
                    <a:pt x="6945" y="13597"/>
                  </a:cubicBezTo>
                  <a:cubicBezTo>
                    <a:pt x="6945" y="13373"/>
                    <a:pt x="7053" y="13149"/>
                    <a:pt x="7053" y="12818"/>
                  </a:cubicBezTo>
                  <a:close/>
                  <a:moveTo>
                    <a:pt x="2573" y="6993"/>
                  </a:moveTo>
                  <a:cubicBezTo>
                    <a:pt x="3137" y="6993"/>
                    <a:pt x="4033" y="7549"/>
                    <a:pt x="4705" y="8337"/>
                  </a:cubicBezTo>
                  <a:cubicBezTo>
                    <a:pt x="4033" y="8893"/>
                    <a:pt x="3809" y="9905"/>
                    <a:pt x="4141" y="10685"/>
                  </a:cubicBezTo>
                  <a:cubicBezTo>
                    <a:pt x="4551" y="11408"/>
                    <a:pt x="5248" y="11935"/>
                    <a:pt x="6052" y="11935"/>
                  </a:cubicBezTo>
                  <a:cubicBezTo>
                    <a:pt x="6125" y="11935"/>
                    <a:pt x="6199" y="11931"/>
                    <a:pt x="6273" y="11922"/>
                  </a:cubicBezTo>
                  <a:lnTo>
                    <a:pt x="6273" y="11922"/>
                  </a:lnTo>
                  <a:cubicBezTo>
                    <a:pt x="6381" y="12477"/>
                    <a:pt x="6273" y="13042"/>
                    <a:pt x="6157" y="13490"/>
                  </a:cubicBezTo>
                  <a:cubicBezTo>
                    <a:pt x="6049" y="13714"/>
                    <a:pt x="6157" y="14045"/>
                    <a:pt x="6381" y="14162"/>
                  </a:cubicBezTo>
                  <a:cubicBezTo>
                    <a:pt x="6721" y="14269"/>
                    <a:pt x="7277" y="14610"/>
                    <a:pt x="7725" y="15165"/>
                  </a:cubicBezTo>
                  <a:cubicBezTo>
                    <a:pt x="7841" y="15282"/>
                    <a:pt x="7949" y="15389"/>
                    <a:pt x="7841" y="15613"/>
                  </a:cubicBezTo>
                  <a:cubicBezTo>
                    <a:pt x="7841" y="15837"/>
                    <a:pt x="7725" y="15954"/>
                    <a:pt x="7617" y="16061"/>
                  </a:cubicBezTo>
                  <a:lnTo>
                    <a:pt x="5601" y="16957"/>
                  </a:lnTo>
                  <a:lnTo>
                    <a:pt x="5261" y="17074"/>
                  </a:lnTo>
                  <a:cubicBezTo>
                    <a:pt x="5207" y="17128"/>
                    <a:pt x="5124" y="17154"/>
                    <a:pt x="5027" y="17154"/>
                  </a:cubicBezTo>
                  <a:cubicBezTo>
                    <a:pt x="4929" y="17154"/>
                    <a:pt x="4817" y="17128"/>
                    <a:pt x="4705" y="17074"/>
                  </a:cubicBezTo>
                  <a:cubicBezTo>
                    <a:pt x="4589" y="16957"/>
                    <a:pt x="4481" y="16850"/>
                    <a:pt x="4481" y="16626"/>
                  </a:cubicBezTo>
                  <a:cubicBezTo>
                    <a:pt x="4365" y="15954"/>
                    <a:pt x="4481" y="15389"/>
                    <a:pt x="4589" y="14941"/>
                  </a:cubicBezTo>
                  <a:cubicBezTo>
                    <a:pt x="4589" y="14717"/>
                    <a:pt x="4481" y="14493"/>
                    <a:pt x="4257" y="14386"/>
                  </a:cubicBezTo>
                  <a:cubicBezTo>
                    <a:pt x="3361" y="14045"/>
                    <a:pt x="2349" y="13042"/>
                    <a:pt x="1793" y="11698"/>
                  </a:cubicBezTo>
                  <a:cubicBezTo>
                    <a:pt x="897" y="9681"/>
                    <a:pt x="1004" y="7665"/>
                    <a:pt x="2017" y="7101"/>
                  </a:cubicBezTo>
                  <a:cubicBezTo>
                    <a:pt x="2125" y="7101"/>
                    <a:pt x="2349" y="6993"/>
                    <a:pt x="2573" y="6993"/>
                  </a:cubicBezTo>
                  <a:close/>
                  <a:moveTo>
                    <a:pt x="9741" y="16285"/>
                  </a:moveTo>
                  <a:lnTo>
                    <a:pt x="9741" y="16850"/>
                  </a:lnTo>
                  <a:cubicBezTo>
                    <a:pt x="9741" y="17181"/>
                    <a:pt x="9741" y="17522"/>
                    <a:pt x="9857" y="17970"/>
                  </a:cubicBezTo>
                  <a:lnTo>
                    <a:pt x="8961" y="17970"/>
                  </a:lnTo>
                  <a:cubicBezTo>
                    <a:pt x="8065" y="17970"/>
                    <a:pt x="7169" y="17746"/>
                    <a:pt x="6497" y="17405"/>
                  </a:cubicBezTo>
                  <a:lnTo>
                    <a:pt x="7949" y="16733"/>
                  </a:lnTo>
                  <a:cubicBezTo>
                    <a:pt x="8065" y="16626"/>
                    <a:pt x="8289" y="16509"/>
                    <a:pt x="8397" y="16285"/>
                  </a:cubicBezTo>
                  <a:close/>
                  <a:moveTo>
                    <a:pt x="21730" y="15730"/>
                  </a:moveTo>
                  <a:cubicBezTo>
                    <a:pt x="22062" y="15730"/>
                    <a:pt x="22402" y="15954"/>
                    <a:pt x="22510" y="16285"/>
                  </a:cubicBezTo>
                  <a:cubicBezTo>
                    <a:pt x="22626" y="16626"/>
                    <a:pt x="22850" y="16957"/>
                    <a:pt x="22850" y="17298"/>
                  </a:cubicBezTo>
                  <a:cubicBezTo>
                    <a:pt x="22958" y="17522"/>
                    <a:pt x="22958" y="17746"/>
                    <a:pt x="22958" y="17853"/>
                  </a:cubicBezTo>
                  <a:cubicBezTo>
                    <a:pt x="23074" y="18077"/>
                    <a:pt x="22958" y="18301"/>
                    <a:pt x="22850" y="18525"/>
                  </a:cubicBezTo>
                  <a:cubicBezTo>
                    <a:pt x="22734" y="18642"/>
                    <a:pt x="22510" y="18749"/>
                    <a:pt x="22286" y="18866"/>
                  </a:cubicBezTo>
                  <a:lnTo>
                    <a:pt x="22178" y="18866"/>
                  </a:lnTo>
                  <a:cubicBezTo>
                    <a:pt x="21838" y="18866"/>
                    <a:pt x="21506" y="18525"/>
                    <a:pt x="21390" y="18194"/>
                  </a:cubicBezTo>
                  <a:lnTo>
                    <a:pt x="21390" y="18077"/>
                  </a:lnTo>
                  <a:cubicBezTo>
                    <a:pt x="21390" y="18077"/>
                    <a:pt x="21390" y="17970"/>
                    <a:pt x="21282" y="17853"/>
                  </a:cubicBezTo>
                  <a:cubicBezTo>
                    <a:pt x="21282" y="17629"/>
                    <a:pt x="21166" y="17298"/>
                    <a:pt x="20942" y="16957"/>
                  </a:cubicBezTo>
                  <a:cubicBezTo>
                    <a:pt x="20834" y="16509"/>
                    <a:pt x="20942" y="16061"/>
                    <a:pt x="21390" y="15837"/>
                  </a:cubicBezTo>
                  <a:cubicBezTo>
                    <a:pt x="21506" y="15837"/>
                    <a:pt x="21614" y="15730"/>
                    <a:pt x="21730" y="15730"/>
                  </a:cubicBezTo>
                  <a:close/>
                  <a:moveTo>
                    <a:pt x="22958" y="12818"/>
                  </a:moveTo>
                  <a:cubicBezTo>
                    <a:pt x="24194" y="12818"/>
                    <a:pt x="25090" y="13149"/>
                    <a:pt x="25422" y="13821"/>
                  </a:cubicBezTo>
                  <a:cubicBezTo>
                    <a:pt x="25646" y="14717"/>
                    <a:pt x="24866" y="15837"/>
                    <a:pt x="23522" y="16733"/>
                  </a:cubicBezTo>
                  <a:cubicBezTo>
                    <a:pt x="23406" y="16402"/>
                    <a:pt x="23298" y="16178"/>
                    <a:pt x="23182" y="15954"/>
                  </a:cubicBezTo>
                  <a:cubicBezTo>
                    <a:pt x="22936" y="15371"/>
                    <a:pt x="22319" y="15037"/>
                    <a:pt x="21699" y="15037"/>
                  </a:cubicBezTo>
                  <a:cubicBezTo>
                    <a:pt x="21480" y="15037"/>
                    <a:pt x="21261" y="15079"/>
                    <a:pt x="21058" y="15165"/>
                  </a:cubicBezTo>
                  <a:cubicBezTo>
                    <a:pt x="20269" y="15506"/>
                    <a:pt x="19938" y="16509"/>
                    <a:pt x="20269" y="17298"/>
                  </a:cubicBezTo>
                  <a:cubicBezTo>
                    <a:pt x="20386" y="17405"/>
                    <a:pt x="20386" y="17522"/>
                    <a:pt x="20494" y="17629"/>
                  </a:cubicBezTo>
                  <a:cubicBezTo>
                    <a:pt x="19821" y="17629"/>
                    <a:pt x="19149" y="17629"/>
                    <a:pt x="18701" y="17405"/>
                  </a:cubicBezTo>
                  <a:cubicBezTo>
                    <a:pt x="18642" y="17377"/>
                    <a:pt x="18575" y="17363"/>
                    <a:pt x="18506" y="17363"/>
                  </a:cubicBezTo>
                  <a:cubicBezTo>
                    <a:pt x="18316" y="17363"/>
                    <a:pt x="18115" y="17465"/>
                    <a:pt x="18029" y="17629"/>
                  </a:cubicBezTo>
                  <a:cubicBezTo>
                    <a:pt x="17805" y="17853"/>
                    <a:pt x="17474" y="18418"/>
                    <a:pt x="16909" y="18866"/>
                  </a:cubicBezTo>
                  <a:cubicBezTo>
                    <a:pt x="16802" y="18973"/>
                    <a:pt x="16578" y="18973"/>
                    <a:pt x="16461" y="18973"/>
                  </a:cubicBezTo>
                  <a:cubicBezTo>
                    <a:pt x="16237" y="18866"/>
                    <a:pt x="16130" y="18749"/>
                    <a:pt x="16013" y="18642"/>
                  </a:cubicBezTo>
                  <a:lnTo>
                    <a:pt x="15117" y="16178"/>
                  </a:lnTo>
                  <a:cubicBezTo>
                    <a:pt x="15117" y="16061"/>
                    <a:pt x="15117" y="15837"/>
                    <a:pt x="15234" y="15730"/>
                  </a:cubicBezTo>
                  <a:cubicBezTo>
                    <a:pt x="15341" y="15506"/>
                    <a:pt x="15458" y="15506"/>
                    <a:pt x="15682" y="15506"/>
                  </a:cubicBezTo>
                  <a:cubicBezTo>
                    <a:pt x="15835" y="15483"/>
                    <a:pt x="15980" y="15473"/>
                    <a:pt x="16116" y="15473"/>
                  </a:cubicBezTo>
                  <a:cubicBezTo>
                    <a:pt x="16674" y="15473"/>
                    <a:pt x="17091" y="15636"/>
                    <a:pt x="17357" y="15730"/>
                  </a:cubicBezTo>
                  <a:cubicBezTo>
                    <a:pt x="17581" y="15730"/>
                    <a:pt x="17805" y="15730"/>
                    <a:pt x="17922" y="15506"/>
                  </a:cubicBezTo>
                  <a:cubicBezTo>
                    <a:pt x="18146" y="15165"/>
                    <a:pt x="18370" y="14834"/>
                    <a:pt x="18701" y="14493"/>
                  </a:cubicBezTo>
                  <a:cubicBezTo>
                    <a:pt x="19079" y="14793"/>
                    <a:pt x="19554" y="14945"/>
                    <a:pt x="20028" y="14945"/>
                  </a:cubicBezTo>
                  <a:cubicBezTo>
                    <a:pt x="20262" y="14945"/>
                    <a:pt x="20495" y="14908"/>
                    <a:pt x="20718" y="14834"/>
                  </a:cubicBezTo>
                  <a:cubicBezTo>
                    <a:pt x="21282" y="14610"/>
                    <a:pt x="21730" y="14162"/>
                    <a:pt x="21954" y="13597"/>
                  </a:cubicBezTo>
                  <a:lnTo>
                    <a:pt x="22062" y="13597"/>
                  </a:lnTo>
                  <a:cubicBezTo>
                    <a:pt x="22402" y="13490"/>
                    <a:pt x="22734" y="13149"/>
                    <a:pt x="22958" y="12818"/>
                  </a:cubicBezTo>
                  <a:close/>
                  <a:moveTo>
                    <a:pt x="6339" y="19672"/>
                  </a:moveTo>
                  <a:cubicBezTo>
                    <a:pt x="7204" y="19672"/>
                    <a:pt x="8100" y="19996"/>
                    <a:pt x="9069" y="20317"/>
                  </a:cubicBezTo>
                  <a:cubicBezTo>
                    <a:pt x="9309" y="20397"/>
                    <a:pt x="9535" y="20435"/>
                    <a:pt x="9752" y="20435"/>
                  </a:cubicBezTo>
                  <a:cubicBezTo>
                    <a:pt x="10143" y="20435"/>
                    <a:pt x="10504" y="20312"/>
                    <a:pt x="10861" y="20093"/>
                  </a:cubicBezTo>
                  <a:cubicBezTo>
                    <a:pt x="10977" y="20317"/>
                    <a:pt x="11201" y="20541"/>
                    <a:pt x="11425" y="20658"/>
                  </a:cubicBezTo>
                  <a:lnTo>
                    <a:pt x="11309" y="20766"/>
                  </a:lnTo>
                  <a:cubicBezTo>
                    <a:pt x="10861" y="21106"/>
                    <a:pt x="10305" y="21214"/>
                    <a:pt x="9857" y="21214"/>
                  </a:cubicBezTo>
                  <a:cubicBezTo>
                    <a:pt x="9517" y="21214"/>
                    <a:pt x="9185" y="21106"/>
                    <a:pt x="8737" y="20990"/>
                  </a:cubicBezTo>
                  <a:cubicBezTo>
                    <a:pt x="7762" y="20668"/>
                    <a:pt x="6976" y="20418"/>
                    <a:pt x="6292" y="20418"/>
                  </a:cubicBezTo>
                  <a:cubicBezTo>
                    <a:pt x="5795" y="20418"/>
                    <a:pt x="5352" y="20550"/>
                    <a:pt x="4929" y="20882"/>
                  </a:cubicBezTo>
                  <a:cubicBezTo>
                    <a:pt x="4929" y="20990"/>
                    <a:pt x="4813" y="20990"/>
                    <a:pt x="4705" y="20990"/>
                  </a:cubicBezTo>
                  <a:cubicBezTo>
                    <a:pt x="4589" y="20990"/>
                    <a:pt x="4481" y="20882"/>
                    <a:pt x="4481" y="20766"/>
                  </a:cubicBezTo>
                  <a:cubicBezTo>
                    <a:pt x="4365" y="20766"/>
                    <a:pt x="4365" y="20658"/>
                    <a:pt x="4365" y="20541"/>
                  </a:cubicBezTo>
                  <a:cubicBezTo>
                    <a:pt x="4365" y="20434"/>
                    <a:pt x="4365" y="20317"/>
                    <a:pt x="4481" y="20317"/>
                  </a:cubicBezTo>
                  <a:cubicBezTo>
                    <a:pt x="5094" y="19845"/>
                    <a:pt x="5708" y="19672"/>
                    <a:pt x="6339" y="19672"/>
                  </a:cubicBezTo>
                  <a:close/>
                  <a:moveTo>
                    <a:pt x="15682" y="1725"/>
                  </a:moveTo>
                  <a:cubicBezTo>
                    <a:pt x="20718" y="1725"/>
                    <a:pt x="24750" y="5085"/>
                    <a:pt x="24750" y="9233"/>
                  </a:cubicBezTo>
                  <a:cubicBezTo>
                    <a:pt x="24750" y="10353"/>
                    <a:pt x="24526" y="11250"/>
                    <a:pt x="23854" y="12029"/>
                  </a:cubicBezTo>
                  <a:lnTo>
                    <a:pt x="22958" y="12029"/>
                  </a:lnTo>
                  <a:cubicBezTo>
                    <a:pt x="22734" y="12029"/>
                    <a:pt x="22402" y="12146"/>
                    <a:pt x="22286" y="12477"/>
                  </a:cubicBezTo>
                  <a:cubicBezTo>
                    <a:pt x="22178" y="12594"/>
                    <a:pt x="22062" y="12818"/>
                    <a:pt x="21838" y="12818"/>
                  </a:cubicBezTo>
                  <a:lnTo>
                    <a:pt x="21730" y="12925"/>
                  </a:lnTo>
                  <a:cubicBezTo>
                    <a:pt x="21506" y="12925"/>
                    <a:pt x="21282" y="13149"/>
                    <a:pt x="21282" y="13266"/>
                  </a:cubicBezTo>
                  <a:cubicBezTo>
                    <a:pt x="21058" y="13714"/>
                    <a:pt x="20834" y="13938"/>
                    <a:pt x="20386" y="14045"/>
                  </a:cubicBezTo>
                  <a:cubicBezTo>
                    <a:pt x="20254" y="14132"/>
                    <a:pt x="20091" y="14169"/>
                    <a:pt x="19920" y="14169"/>
                  </a:cubicBezTo>
                  <a:cubicBezTo>
                    <a:pt x="19648" y="14169"/>
                    <a:pt x="19358" y="14075"/>
                    <a:pt x="19149" y="13938"/>
                  </a:cubicBezTo>
                  <a:cubicBezTo>
                    <a:pt x="18984" y="13826"/>
                    <a:pt x="18789" y="13770"/>
                    <a:pt x="18607" y="13770"/>
                  </a:cubicBezTo>
                  <a:cubicBezTo>
                    <a:pt x="18426" y="13770"/>
                    <a:pt x="18258" y="13826"/>
                    <a:pt x="18146" y="13938"/>
                  </a:cubicBezTo>
                  <a:cubicBezTo>
                    <a:pt x="17805" y="14269"/>
                    <a:pt x="17581" y="14610"/>
                    <a:pt x="17357" y="14941"/>
                  </a:cubicBezTo>
                  <a:cubicBezTo>
                    <a:pt x="16802" y="14717"/>
                    <a:pt x="16237" y="14717"/>
                    <a:pt x="15682" y="14717"/>
                  </a:cubicBezTo>
                  <a:cubicBezTo>
                    <a:pt x="15341" y="14717"/>
                    <a:pt x="15010" y="14834"/>
                    <a:pt x="14786" y="15058"/>
                  </a:cubicBezTo>
                  <a:cubicBezTo>
                    <a:pt x="14445" y="15058"/>
                    <a:pt x="14114" y="15058"/>
                    <a:pt x="13773" y="14941"/>
                  </a:cubicBezTo>
                  <a:cubicBezTo>
                    <a:pt x="13549" y="14941"/>
                    <a:pt x="13325" y="15165"/>
                    <a:pt x="13325" y="15282"/>
                  </a:cubicBezTo>
                  <a:cubicBezTo>
                    <a:pt x="13325" y="15506"/>
                    <a:pt x="13442" y="15730"/>
                    <a:pt x="13666" y="15730"/>
                  </a:cubicBezTo>
                  <a:cubicBezTo>
                    <a:pt x="13890" y="15730"/>
                    <a:pt x="14114" y="15730"/>
                    <a:pt x="14445" y="15837"/>
                  </a:cubicBezTo>
                  <a:cubicBezTo>
                    <a:pt x="14338" y="16061"/>
                    <a:pt x="14338" y="16285"/>
                    <a:pt x="14445" y="16509"/>
                  </a:cubicBezTo>
                  <a:lnTo>
                    <a:pt x="15341" y="18866"/>
                  </a:lnTo>
                  <a:cubicBezTo>
                    <a:pt x="15458" y="19314"/>
                    <a:pt x="15789" y="19538"/>
                    <a:pt x="16237" y="19645"/>
                  </a:cubicBezTo>
                  <a:cubicBezTo>
                    <a:pt x="16354" y="19762"/>
                    <a:pt x="16461" y="19762"/>
                    <a:pt x="16578" y="19762"/>
                  </a:cubicBezTo>
                  <a:cubicBezTo>
                    <a:pt x="16909" y="19762"/>
                    <a:pt x="17133" y="19645"/>
                    <a:pt x="17357" y="19421"/>
                  </a:cubicBezTo>
                  <a:cubicBezTo>
                    <a:pt x="17805" y="19090"/>
                    <a:pt x="18253" y="18642"/>
                    <a:pt x="18594" y="18194"/>
                  </a:cubicBezTo>
                  <a:cubicBezTo>
                    <a:pt x="19149" y="18301"/>
                    <a:pt x="19821" y="18418"/>
                    <a:pt x="20610" y="18418"/>
                  </a:cubicBezTo>
                  <a:cubicBezTo>
                    <a:pt x="19821" y="20317"/>
                    <a:pt x="17805" y="21662"/>
                    <a:pt x="15682" y="21662"/>
                  </a:cubicBezTo>
                  <a:cubicBezTo>
                    <a:pt x="12770" y="21662"/>
                    <a:pt x="10413" y="19421"/>
                    <a:pt x="10413" y="16850"/>
                  </a:cubicBezTo>
                  <a:cubicBezTo>
                    <a:pt x="10413" y="16285"/>
                    <a:pt x="10529" y="15730"/>
                    <a:pt x="10753" y="15165"/>
                  </a:cubicBezTo>
                  <a:cubicBezTo>
                    <a:pt x="11085" y="15282"/>
                    <a:pt x="11533" y="15389"/>
                    <a:pt x="11874" y="15506"/>
                  </a:cubicBezTo>
                  <a:lnTo>
                    <a:pt x="11981" y="15506"/>
                  </a:lnTo>
                  <a:cubicBezTo>
                    <a:pt x="12205" y="15506"/>
                    <a:pt x="12322" y="15389"/>
                    <a:pt x="12322" y="15165"/>
                  </a:cubicBezTo>
                  <a:cubicBezTo>
                    <a:pt x="12429" y="14941"/>
                    <a:pt x="12322" y="14717"/>
                    <a:pt x="12098" y="14717"/>
                  </a:cubicBezTo>
                  <a:cubicBezTo>
                    <a:pt x="10305" y="14386"/>
                    <a:pt x="8961" y="13714"/>
                    <a:pt x="8065" y="12818"/>
                  </a:cubicBezTo>
                  <a:cubicBezTo>
                    <a:pt x="7053" y="11922"/>
                    <a:pt x="6497" y="10685"/>
                    <a:pt x="6497" y="9233"/>
                  </a:cubicBezTo>
                  <a:cubicBezTo>
                    <a:pt x="6497" y="5085"/>
                    <a:pt x="10637" y="1725"/>
                    <a:pt x="15682" y="1725"/>
                  </a:cubicBezTo>
                  <a:close/>
                  <a:moveTo>
                    <a:pt x="12994" y="21778"/>
                  </a:moveTo>
                  <a:cubicBezTo>
                    <a:pt x="13442" y="22002"/>
                    <a:pt x="13997" y="22226"/>
                    <a:pt x="14562" y="22334"/>
                  </a:cubicBezTo>
                  <a:cubicBezTo>
                    <a:pt x="14445" y="22898"/>
                    <a:pt x="14338" y="23570"/>
                    <a:pt x="13997" y="24574"/>
                  </a:cubicBezTo>
                  <a:cubicBezTo>
                    <a:pt x="13890" y="24914"/>
                    <a:pt x="13549" y="25022"/>
                    <a:pt x="13218" y="25022"/>
                  </a:cubicBezTo>
                  <a:lnTo>
                    <a:pt x="12877" y="25022"/>
                  </a:lnTo>
                  <a:cubicBezTo>
                    <a:pt x="12429" y="24914"/>
                    <a:pt x="12205" y="24350"/>
                    <a:pt x="12429" y="24018"/>
                  </a:cubicBezTo>
                  <a:cubicBezTo>
                    <a:pt x="12653" y="23230"/>
                    <a:pt x="12877" y="22450"/>
                    <a:pt x="12994" y="21778"/>
                  </a:cubicBezTo>
                  <a:close/>
                  <a:moveTo>
                    <a:pt x="7607" y="0"/>
                  </a:moveTo>
                  <a:cubicBezTo>
                    <a:pt x="7348" y="0"/>
                    <a:pt x="7089" y="16"/>
                    <a:pt x="6829" y="49"/>
                  </a:cubicBezTo>
                  <a:cubicBezTo>
                    <a:pt x="6273" y="156"/>
                    <a:pt x="5709" y="604"/>
                    <a:pt x="5601" y="1169"/>
                  </a:cubicBezTo>
                  <a:cubicBezTo>
                    <a:pt x="5037" y="2961"/>
                    <a:pt x="5261" y="4861"/>
                    <a:pt x="6381" y="6429"/>
                  </a:cubicBezTo>
                  <a:cubicBezTo>
                    <a:pt x="5933" y="7325"/>
                    <a:pt x="5825" y="8221"/>
                    <a:pt x="5825" y="9233"/>
                  </a:cubicBezTo>
                  <a:cubicBezTo>
                    <a:pt x="5825" y="9905"/>
                    <a:pt x="5825" y="10577"/>
                    <a:pt x="6049" y="11133"/>
                  </a:cubicBezTo>
                  <a:cubicBezTo>
                    <a:pt x="5601" y="11133"/>
                    <a:pt x="5037" y="10909"/>
                    <a:pt x="4929" y="10461"/>
                  </a:cubicBezTo>
                  <a:cubicBezTo>
                    <a:pt x="4589" y="9905"/>
                    <a:pt x="4813" y="9233"/>
                    <a:pt x="5261" y="8893"/>
                  </a:cubicBezTo>
                  <a:cubicBezTo>
                    <a:pt x="5377" y="8785"/>
                    <a:pt x="5485" y="8561"/>
                    <a:pt x="5485" y="8445"/>
                  </a:cubicBezTo>
                  <a:cubicBezTo>
                    <a:pt x="5485" y="8221"/>
                    <a:pt x="5377" y="7997"/>
                    <a:pt x="5261" y="7889"/>
                  </a:cubicBezTo>
                  <a:cubicBezTo>
                    <a:pt x="4395" y="6851"/>
                    <a:pt x="3396" y="6277"/>
                    <a:pt x="2469" y="6277"/>
                  </a:cubicBezTo>
                  <a:cubicBezTo>
                    <a:pt x="2197" y="6277"/>
                    <a:pt x="1931" y="6327"/>
                    <a:pt x="1676" y="6429"/>
                  </a:cubicBezTo>
                  <a:cubicBezTo>
                    <a:pt x="225" y="7101"/>
                    <a:pt x="1" y="9565"/>
                    <a:pt x="1121" y="12029"/>
                  </a:cubicBezTo>
                  <a:cubicBezTo>
                    <a:pt x="1793" y="13373"/>
                    <a:pt x="2797" y="14493"/>
                    <a:pt x="3809" y="15058"/>
                  </a:cubicBezTo>
                  <a:cubicBezTo>
                    <a:pt x="3693" y="15506"/>
                    <a:pt x="3693" y="16178"/>
                    <a:pt x="3693" y="16733"/>
                  </a:cubicBezTo>
                  <a:cubicBezTo>
                    <a:pt x="3809" y="17181"/>
                    <a:pt x="4033" y="17522"/>
                    <a:pt x="4365" y="17746"/>
                  </a:cubicBezTo>
                  <a:cubicBezTo>
                    <a:pt x="4589" y="17853"/>
                    <a:pt x="4813" y="17853"/>
                    <a:pt x="5037" y="17853"/>
                  </a:cubicBezTo>
                  <a:cubicBezTo>
                    <a:pt x="5261" y="17853"/>
                    <a:pt x="5377" y="17853"/>
                    <a:pt x="5601" y="17746"/>
                  </a:cubicBezTo>
                  <a:lnTo>
                    <a:pt x="5709" y="17746"/>
                  </a:lnTo>
                  <a:cubicBezTo>
                    <a:pt x="6605" y="18418"/>
                    <a:pt x="7725" y="18749"/>
                    <a:pt x="8961" y="18749"/>
                  </a:cubicBezTo>
                  <a:lnTo>
                    <a:pt x="9517" y="18749"/>
                  </a:lnTo>
                  <a:cubicBezTo>
                    <a:pt x="9633" y="18749"/>
                    <a:pt x="9857" y="18642"/>
                    <a:pt x="9965" y="18642"/>
                  </a:cubicBezTo>
                  <a:cubicBezTo>
                    <a:pt x="10081" y="18973"/>
                    <a:pt x="10305" y="19197"/>
                    <a:pt x="10413" y="19538"/>
                  </a:cubicBezTo>
                  <a:cubicBezTo>
                    <a:pt x="10247" y="19650"/>
                    <a:pt x="10079" y="19706"/>
                    <a:pt x="9897" y="19706"/>
                  </a:cubicBezTo>
                  <a:cubicBezTo>
                    <a:pt x="9714" y="19706"/>
                    <a:pt x="9517" y="19650"/>
                    <a:pt x="9293" y="19538"/>
                  </a:cubicBezTo>
                  <a:cubicBezTo>
                    <a:pt x="8340" y="19217"/>
                    <a:pt x="7312" y="18861"/>
                    <a:pt x="6294" y="18861"/>
                  </a:cubicBezTo>
                  <a:cubicBezTo>
                    <a:pt x="5522" y="18861"/>
                    <a:pt x="4756" y="19066"/>
                    <a:pt x="4033" y="19645"/>
                  </a:cubicBezTo>
                  <a:cubicBezTo>
                    <a:pt x="3809" y="19869"/>
                    <a:pt x="3585" y="20210"/>
                    <a:pt x="3585" y="20434"/>
                  </a:cubicBezTo>
                  <a:cubicBezTo>
                    <a:pt x="3585" y="20766"/>
                    <a:pt x="3693" y="21106"/>
                    <a:pt x="3809" y="21330"/>
                  </a:cubicBezTo>
                  <a:cubicBezTo>
                    <a:pt x="4033" y="21554"/>
                    <a:pt x="4257" y="21662"/>
                    <a:pt x="4589" y="21662"/>
                  </a:cubicBezTo>
                  <a:cubicBezTo>
                    <a:pt x="4680" y="21693"/>
                    <a:pt x="4764" y="21707"/>
                    <a:pt x="4843" y="21707"/>
                  </a:cubicBezTo>
                  <a:cubicBezTo>
                    <a:pt x="5058" y="21707"/>
                    <a:pt x="5243" y="21601"/>
                    <a:pt x="5485" y="21438"/>
                  </a:cubicBezTo>
                  <a:cubicBezTo>
                    <a:pt x="5720" y="21251"/>
                    <a:pt x="5973" y="21162"/>
                    <a:pt x="6318" y="21162"/>
                  </a:cubicBezTo>
                  <a:cubicBezTo>
                    <a:pt x="6802" y="21162"/>
                    <a:pt x="7467" y="21337"/>
                    <a:pt x="8513" y="21662"/>
                  </a:cubicBezTo>
                  <a:cubicBezTo>
                    <a:pt x="8961" y="21886"/>
                    <a:pt x="9409" y="22002"/>
                    <a:pt x="9857" y="22002"/>
                  </a:cubicBezTo>
                  <a:cubicBezTo>
                    <a:pt x="10529" y="22002"/>
                    <a:pt x="11085" y="21778"/>
                    <a:pt x="11650" y="21438"/>
                  </a:cubicBezTo>
                  <a:cubicBezTo>
                    <a:pt x="11757" y="21330"/>
                    <a:pt x="11874" y="21214"/>
                    <a:pt x="11981" y="21214"/>
                  </a:cubicBezTo>
                  <a:cubicBezTo>
                    <a:pt x="12098" y="21214"/>
                    <a:pt x="12098" y="21330"/>
                    <a:pt x="12205" y="21330"/>
                  </a:cubicBezTo>
                  <a:cubicBezTo>
                    <a:pt x="12205" y="22002"/>
                    <a:pt x="11981" y="23006"/>
                    <a:pt x="11650" y="23678"/>
                  </a:cubicBezTo>
                  <a:cubicBezTo>
                    <a:pt x="11425" y="24574"/>
                    <a:pt x="11874" y="25470"/>
                    <a:pt x="12653" y="25694"/>
                  </a:cubicBezTo>
                  <a:cubicBezTo>
                    <a:pt x="12770" y="25810"/>
                    <a:pt x="12994" y="25810"/>
                    <a:pt x="13218" y="25810"/>
                  </a:cubicBezTo>
                  <a:cubicBezTo>
                    <a:pt x="13890" y="25810"/>
                    <a:pt x="14445" y="25362"/>
                    <a:pt x="14669" y="24798"/>
                  </a:cubicBezTo>
                  <a:cubicBezTo>
                    <a:pt x="15010" y="23794"/>
                    <a:pt x="15234" y="23006"/>
                    <a:pt x="15341" y="22334"/>
                  </a:cubicBezTo>
                  <a:lnTo>
                    <a:pt x="15682" y="22334"/>
                  </a:lnTo>
                  <a:cubicBezTo>
                    <a:pt x="16461" y="22334"/>
                    <a:pt x="17357" y="22226"/>
                    <a:pt x="18029" y="21886"/>
                  </a:cubicBezTo>
                  <a:cubicBezTo>
                    <a:pt x="18146" y="21886"/>
                    <a:pt x="18146" y="22002"/>
                    <a:pt x="18253" y="22002"/>
                  </a:cubicBezTo>
                  <a:cubicBezTo>
                    <a:pt x="18253" y="22226"/>
                    <a:pt x="18370" y="22334"/>
                    <a:pt x="18253" y="22674"/>
                  </a:cubicBezTo>
                  <a:cubicBezTo>
                    <a:pt x="17922" y="23570"/>
                    <a:pt x="18370" y="24466"/>
                    <a:pt x="19266" y="24798"/>
                  </a:cubicBezTo>
                  <a:lnTo>
                    <a:pt x="19714" y="24798"/>
                  </a:lnTo>
                  <a:cubicBezTo>
                    <a:pt x="20386" y="24798"/>
                    <a:pt x="21058" y="24466"/>
                    <a:pt x="21282" y="23794"/>
                  </a:cubicBezTo>
                  <a:cubicBezTo>
                    <a:pt x="21282" y="23570"/>
                    <a:pt x="21166" y="23346"/>
                    <a:pt x="21058" y="23346"/>
                  </a:cubicBezTo>
                  <a:cubicBezTo>
                    <a:pt x="20998" y="23315"/>
                    <a:pt x="20937" y="23300"/>
                    <a:pt x="20879" y="23300"/>
                  </a:cubicBezTo>
                  <a:cubicBezTo>
                    <a:pt x="20721" y="23300"/>
                    <a:pt x="20579" y="23407"/>
                    <a:pt x="20494" y="23570"/>
                  </a:cubicBezTo>
                  <a:cubicBezTo>
                    <a:pt x="20386" y="23902"/>
                    <a:pt x="20045" y="24126"/>
                    <a:pt x="19714" y="24126"/>
                  </a:cubicBezTo>
                  <a:cubicBezTo>
                    <a:pt x="19597" y="24126"/>
                    <a:pt x="19597" y="24018"/>
                    <a:pt x="19490" y="24018"/>
                  </a:cubicBezTo>
                  <a:cubicBezTo>
                    <a:pt x="19042" y="23902"/>
                    <a:pt x="18818" y="23454"/>
                    <a:pt x="18925" y="23006"/>
                  </a:cubicBezTo>
                  <a:cubicBezTo>
                    <a:pt x="19149" y="22450"/>
                    <a:pt x="19149" y="22002"/>
                    <a:pt x="18818" y="21662"/>
                  </a:cubicBezTo>
                  <a:lnTo>
                    <a:pt x="18818" y="21554"/>
                  </a:lnTo>
                  <a:cubicBezTo>
                    <a:pt x="18925" y="21438"/>
                    <a:pt x="19149" y="21330"/>
                    <a:pt x="19266" y="21214"/>
                  </a:cubicBezTo>
                  <a:cubicBezTo>
                    <a:pt x="19597" y="20990"/>
                    <a:pt x="19821" y="20766"/>
                    <a:pt x="20045" y="20541"/>
                  </a:cubicBezTo>
                  <a:cubicBezTo>
                    <a:pt x="20269" y="20658"/>
                    <a:pt x="20386" y="20882"/>
                    <a:pt x="20386" y="21106"/>
                  </a:cubicBezTo>
                  <a:cubicBezTo>
                    <a:pt x="20610" y="21438"/>
                    <a:pt x="20718" y="21778"/>
                    <a:pt x="20718" y="22110"/>
                  </a:cubicBezTo>
                  <a:cubicBezTo>
                    <a:pt x="20718" y="22226"/>
                    <a:pt x="20942" y="22450"/>
                    <a:pt x="21058" y="22450"/>
                  </a:cubicBezTo>
                  <a:lnTo>
                    <a:pt x="21166" y="22450"/>
                  </a:lnTo>
                  <a:cubicBezTo>
                    <a:pt x="21390" y="22334"/>
                    <a:pt x="21506" y="22226"/>
                    <a:pt x="21506" y="22002"/>
                  </a:cubicBezTo>
                  <a:cubicBezTo>
                    <a:pt x="21390" y="21554"/>
                    <a:pt x="21282" y="21106"/>
                    <a:pt x="21166" y="20766"/>
                  </a:cubicBezTo>
                  <a:cubicBezTo>
                    <a:pt x="20942" y="20434"/>
                    <a:pt x="20834" y="20210"/>
                    <a:pt x="20610" y="19869"/>
                  </a:cubicBezTo>
                  <a:cubicBezTo>
                    <a:pt x="20718" y="19645"/>
                    <a:pt x="20942" y="19421"/>
                    <a:pt x="21058" y="19090"/>
                  </a:cubicBezTo>
                  <a:cubicBezTo>
                    <a:pt x="21390" y="19421"/>
                    <a:pt x="21730" y="19538"/>
                    <a:pt x="22178" y="19538"/>
                  </a:cubicBezTo>
                  <a:lnTo>
                    <a:pt x="22402" y="19538"/>
                  </a:lnTo>
                  <a:cubicBezTo>
                    <a:pt x="22850" y="19538"/>
                    <a:pt x="23182" y="19314"/>
                    <a:pt x="23522" y="18973"/>
                  </a:cubicBezTo>
                  <a:cubicBezTo>
                    <a:pt x="23746" y="18642"/>
                    <a:pt x="23854" y="18194"/>
                    <a:pt x="23746" y="17746"/>
                  </a:cubicBezTo>
                  <a:lnTo>
                    <a:pt x="23746" y="17405"/>
                  </a:lnTo>
                  <a:cubicBezTo>
                    <a:pt x="25538" y="16402"/>
                    <a:pt x="26542" y="14834"/>
                    <a:pt x="26094" y="13597"/>
                  </a:cubicBezTo>
                  <a:cubicBezTo>
                    <a:pt x="25870" y="13042"/>
                    <a:pt x="25422" y="12594"/>
                    <a:pt x="24642" y="12253"/>
                  </a:cubicBezTo>
                  <a:cubicBezTo>
                    <a:pt x="25198" y="11357"/>
                    <a:pt x="25538" y="10353"/>
                    <a:pt x="25538" y="9233"/>
                  </a:cubicBezTo>
                  <a:cubicBezTo>
                    <a:pt x="25538" y="8221"/>
                    <a:pt x="25314" y="7325"/>
                    <a:pt x="24974" y="6429"/>
                  </a:cubicBezTo>
                  <a:cubicBezTo>
                    <a:pt x="25986" y="4861"/>
                    <a:pt x="26318" y="2961"/>
                    <a:pt x="25762" y="1169"/>
                  </a:cubicBezTo>
                  <a:cubicBezTo>
                    <a:pt x="25538" y="604"/>
                    <a:pt x="25090" y="156"/>
                    <a:pt x="24418" y="49"/>
                  </a:cubicBezTo>
                  <a:cubicBezTo>
                    <a:pt x="24158" y="16"/>
                    <a:pt x="23898" y="0"/>
                    <a:pt x="23640" y="0"/>
                  </a:cubicBezTo>
                  <a:cubicBezTo>
                    <a:pt x="22116" y="0"/>
                    <a:pt x="20639" y="560"/>
                    <a:pt x="19490" y="1617"/>
                  </a:cubicBezTo>
                  <a:cubicBezTo>
                    <a:pt x="18370" y="1169"/>
                    <a:pt x="17026" y="945"/>
                    <a:pt x="15682" y="945"/>
                  </a:cubicBezTo>
                  <a:cubicBezTo>
                    <a:pt x="14338" y="945"/>
                    <a:pt x="12994" y="1169"/>
                    <a:pt x="11757" y="1617"/>
                  </a:cubicBezTo>
                  <a:cubicBezTo>
                    <a:pt x="10608" y="560"/>
                    <a:pt x="9131" y="0"/>
                    <a:pt x="7607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7C3F0875-CDB2-49C3-89F2-82C0382B37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14" y="1046429"/>
            <a:ext cx="3280050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 Traversal</a:t>
            </a:r>
          </a:p>
        </p:txBody>
      </p:sp>
      <p:sp>
        <p:nvSpPr>
          <p:cNvPr id="77" name="Google Shape;443;p33">
            <a:extLst>
              <a:ext uri="{FF2B5EF4-FFF2-40B4-BE49-F238E27FC236}">
                <a16:creationId xmlns:a16="http://schemas.microsoft.com/office/drawing/2014/main" id="{093BE57A-9B8F-4A4C-8DD2-33089632E9FD}"/>
              </a:ext>
            </a:extLst>
          </p:cNvPr>
          <p:cNvSpPr txBox="1">
            <a:spLocks/>
          </p:cNvSpPr>
          <p:nvPr/>
        </p:nvSpPr>
        <p:spPr>
          <a:xfrm>
            <a:off x="534135" y="2181225"/>
            <a:ext cx="4795786" cy="45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 Traversal 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ແບ່ງອອກເປັນ 2 ວິທີຄື:</a:t>
            </a:r>
          </a:p>
        </p:txBody>
      </p:sp>
      <p:sp>
        <p:nvSpPr>
          <p:cNvPr id="78" name="Google Shape;443;p33">
            <a:extLst>
              <a:ext uri="{FF2B5EF4-FFF2-40B4-BE49-F238E27FC236}">
                <a16:creationId xmlns:a16="http://schemas.microsoft.com/office/drawing/2014/main" id="{57037339-8DA5-4966-96BE-7D4764DBCD4D}"/>
              </a:ext>
            </a:extLst>
          </p:cNvPr>
          <p:cNvSpPr txBox="1">
            <a:spLocks/>
          </p:cNvSpPr>
          <p:nvPr/>
        </p:nvSpPr>
        <p:spPr>
          <a:xfrm>
            <a:off x="612390" y="2538271"/>
            <a:ext cx="8171386" cy="80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Breadth-First Search (BFS).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00000"/>
              <a:buFont typeface="+mj-lt"/>
              <a:buAutoNum type="arabicPeriod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Depth-First Search (DFS).</a:t>
            </a:r>
          </a:p>
        </p:txBody>
      </p:sp>
      <p:sp>
        <p:nvSpPr>
          <p:cNvPr id="79" name="Google Shape;443;p33">
            <a:extLst>
              <a:ext uri="{FF2B5EF4-FFF2-40B4-BE49-F238E27FC236}">
                <a16:creationId xmlns:a16="http://schemas.microsoft.com/office/drawing/2014/main" id="{5396B3C6-85E4-4F1E-BD6E-F3C6C0ECD54E}"/>
              </a:ext>
            </a:extLst>
          </p:cNvPr>
          <p:cNvSpPr txBox="1">
            <a:spLocks/>
          </p:cNvSpPr>
          <p:nvPr/>
        </p:nvSpPr>
        <p:spPr>
          <a:xfrm>
            <a:off x="887510" y="1379118"/>
            <a:ext cx="8171386" cy="75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ແມ່ນຂະບວນການໃນການເຂົ້າໄປໃນ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Graph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ເພື່ອເຂົ້າເຖິງທຸກໆ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ທີ່ຢູ່ພາຍໃນ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Graph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ເພື່ອສຳຫຼວດ ຫຼື ເຂົ້າເຖິງທຸກ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ແລະ ທຸກເສັ້ນເຊື່ອມໃນ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Graph.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195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65814" y="2611961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ຄວາມໝາຍຂອງ </a:t>
            </a:r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Hashing</a:t>
            </a: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76950" y="1282537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54" name="Google Shape;4084;p64">
            <a:extLst>
              <a:ext uri="{FF2B5EF4-FFF2-40B4-BE49-F238E27FC236}">
                <a16:creationId xmlns:a16="http://schemas.microsoft.com/office/drawing/2014/main" id="{1A780E61-BC24-41AC-9BA2-C9F9BD69F68A}"/>
              </a:ext>
            </a:extLst>
          </p:cNvPr>
          <p:cNvGrpSpPr/>
          <p:nvPr/>
        </p:nvGrpSpPr>
        <p:grpSpPr>
          <a:xfrm>
            <a:off x="4238040" y="3704510"/>
            <a:ext cx="667920" cy="807510"/>
            <a:chOff x="6453631" y="3365139"/>
            <a:chExt cx="506972" cy="612925"/>
          </a:xfrm>
        </p:grpSpPr>
        <p:sp>
          <p:nvSpPr>
            <p:cNvPr id="55" name="Google Shape;4085;p64">
              <a:extLst>
                <a:ext uri="{FF2B5EF4-FFF2-40B4-BE49-F238E27FC236}">
                  <a16:creationId xmlns:a16="http://schemas.microsoft.com/office/drawing/2014/main" id="{F20B9286-E6DA-4E0B-A8E2-F9F73BB999CA}"/>
                </a:ext>
              </a:extLst>
            </p:cNvPr>
            <p:cNvSpPr/>
            <p:nvPr/>
          </p:nvSpPr>
          <p:spPr>
            <a:xfrm>
              <a:off x="6485474" y="3809879"/>
              <a:ext cx="188545" cy="83255"/>
            </a:xfrm>
            <a:custGeom>
              <a:avLst/>
              <a:gdLst/>
              <a:ahLst/>
              <a:cxnLst/>
              <a:rect l="l" t="t" r="r" b="b"/>
              <a:pathLst>
                <a:path w="7958" h="3514" extrusionOk="0">
                  <a:moveTo>
                    <a:pt x="7288" y="0"/>
                  </a:moveTo>
                  <a:cubicBezTo>
                    <a:pt x="7060" y="0"/>
                    <a:pt x="6777" y="107"/>
                    <a:pt x="6613" y="270"/>
                  </a:cubicBezTo>
                  <a:cubicBezTo>
                    <a:pt x="5779" y="1746"/>
                    <a:pt x="4568" y="2232"/>
                    <a:pt x="3541" y="2232"/>
                  </a:cubicBezTo>
                  <a:cubicBezTo>
                    <a:pt x="3321" y="2232"/>
                    <a:pt x="3110" y="2209"/>
                    <a:pt x="2912" y="2170"/>
                  </a:cubicBezTo>
                  <a:cubicBezTo>
                    <a:pt x="2016" y="1946"/>
                    <a:pt x="1461" y="1390"/>
                    <a:pt x="1344" y="602"/>
                  </a:cubicBezTo>
                  <a:cubicBezTo>
                    <a:pt x="1344" y="316"/>
                    <a:pt x="1097" y="23"/>
                    <a:pt x="811" y="23"/>
                  </a:cubicBezTo>
                  <a:cubicBezTo>
                    <a:pt x="765" y="23"/>
                    <a:pt x="719" y="30"/>
                    <a:pt x="672" y="46"/>
                  </a:cubicBezTo>
                  <a:cubicBezTo>
                    <a:pt x="341" y="46"/>
                    <a:pt x="0" y="378"/>
                    <a:pt x="117" y="718"/>
                  </a:cubicBezTo>
                  <a:cubicBezTo>
                    <a:pt x="224" y="2062"/>
                    <a:pt x="1237" y="3066"/>
                    <a:pt x="2688" y="3406"/>
                  </a:cubicBezTo>
                  <a:cubicBezTo>
                    <a:pt x="3029" y="3514"/>
                    <a:pt x="3253" y="3514"/>
                    <a:pt x="3584" y="3514"/>
                  </a:cubicBezTo>
                  <a:cubicBezTo>
                    <a:pt x="4149" y="3514"/>
                    <a:pt x="4821" y="3406"/>
                    <a:pt x="5377" y="3182"/>
                  </a:cubicBezTo>
                  <a:cubicBezTo>
                    <a:pt x="6389" y="2734"/>
                    <a:pt x="7169" y="1946"/>
                    <a:pt x="7733" y="942"/>
                  </a:cubicBezTo>
                  <a:cubicBezTo>
                    <a:pt x="7957" y="602"/>
                    <a:pt x="7841" y="270"/>
                    <a:pt x="7509" y="46"/>
                  </a:cubicBezTo>
                  <a:cubicBezTo>
                    <a:pt x="7449" y="15"/>
                    <a:pt x="7372" y="0"/>
                    <a:pt x="7288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6;p64">
              <a:extLst>
                <a:ext uri="{FF2B5EF4-FFF2-40B4-BE49-F238E27FC236}">
                  <a16:creationId xmlns:a16="http://schemas.microsoft.com/office/drawing/2014/main" id="{F273411D-0878-4EA0-9CAB-AA66634D3474}"/>
                </a:ext>
              </a:extLst>
            </p:cNvPr>
            <p:cNvSpPr/>
            <p:nvPr/>
          </p:nvSpPr>
          <p:spPr>
            <a:xfrm>
              <a:off x="6485474" y="3810400"/>
              <a:ext cx="37174" cy="37742"/>
            </a:xfrm>
            <a:custGeom>
              <a:avLst/>
              <a:gdLst/>
              <a:ahLst/>
              <a:cxnLst/>
              <a:rect l="l" t="t" r="r" b="b"/>
              <a:pathLst>
                <a:path w="1569" h="1593" extrusionOk="0">
                  <a:moveTo>
                    <a:pt x="811" y="1"/>
                  </a:moveTo>
                  <a:cubicBezTo>
                    <a:pt x="765" y="1"/>
                    <a:pt x="719" y="8"/>
                    <a:pt x="672" y="24"/>
                  </a:cubicBezTo>
                  <a:cubicBezTo>
                    <a:pt x="341" y="24"/>
                    <a:pt x="0" y="356"/>
                    <a:pt x="117" y="696"/>
                  </a:cubicBezTo>
                  <a:cubicBezTo>
                    <a:pt x="117" y="1028"/>
                    <a:pt x="224" y="1252"/>
                    <a:pt x="341" y="1592"/>
                  </a:cubicBezTo>
                  <a:cubicBezTo>
                    <a:pt x="672" y="1476"/>
                    <a:pt x="1120" y="1368"/>
                    <a:pt x="1568" y="1144"/>
                  </a:cubicBezTo>
                  <a:cubicBezTo>
                    <a:pt x="1461" y="920"/>
                    <a:pt x="1344" y="804"/>
                    <a:pt x="1344" y="580"/>
                  </a:cubicBezTo>
                  <a:cubicBezTo>
                    <a:pt x="1344" y="294"/>
                    <a:pt x="1097" y="1"/>
                    <a:pt x="811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87;p64">
              <a:extLst>
                <a:ext uri="{FF2B5EF4-FFF2-40B4-BE49-F238E27FC236}">
                  <a16:creationId xmlns:a16="http://schemas.microsoft.com/office/drawing/2014/main" id="{78032F48-695C-4ABA-8D88-530AA399CD0C}"/>
                </a:ext>
              </a:extLst>
            </p:cNvPr>
            <p:cNvSpPr/>
            <p:nvPr/>
          </p:nvSpPr>
          <p:spPr>
            <a:xfrm>
              <a:off x="6727070" y="3837978"/>
              <a:ext cx="66244" cy="129480"/>
            </a:xfrm>
            <a:custGeom>
              <a:avLst/>
              <a:gdLst/>
              <a:ahLst/>
              <a:cxnLst/>
              <a:rect l="l" t="t" r="r" b="b"/>
              <a:pathLst>
                <a:path w="2796" h="5465" extrusionOk="0">
                  <a:moveTo>
                    <a:pt x="1114" y="0"/>
                  </a:moveTo>
                  <a:cubicBezTo>
                    <a:pt x="971" y="0"/>
                    <a:pt x="821" y="28"/>
                    <a:pt x="672" y="88"/>
                  </a:cubicBezTo>
                  <a:cubicBezTo>
                    <a:pt x="224" y="428"/>
                    <a:pt x="0" y="984"/>
                    <a:pt x="224" y="1548"/>
                  </a:cubicBezTo>
                  <a:cubicBezTo>
                    <a:pt x="556" y="2104"/>
                    <a:pt x="672" y="3224"/>
                    <a:pt x="448" y="4237"/>
                  </a:cubicBezTo>
                  <a:cubicBezTo>
                    <a:pt x="332" y="4792"/>
                    <a:pt x="672" y="5357"/>
                    <a:pt x="1228" y="5464"/>
                  </a:cubicBezTo>
                  <a:lnTo>
                    <a:pt x="1452" y="5464"/>
                  </a:lnTo>
                  <a:cubicBezTo>
                    <a:pt x="1900" y="5464"/>
                    <a:pt x="2348" y="5133"/>
                    <a:pt x="2464" y="4685"/>
                  </a:cubicBezTo>
                  <a:cubicBezTo>
                    <a:pt x="2796" y="3224"/>
                    <a:pt x="2572" y="1656"/>
                    <a:pt x="2016" y="536"/>
                  </a:cubicBezTo>
                  <a:cubicBezTo>
                    <a:pt x="1852" y="208"/>
                    <a:pt x="1506" y="0"/>
                    <a:pt x="111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88;p64">
              <a:extLst>
                <a:ext uri="{FF2B5EF4-FFF2-40B4-BE49-F238E27FC236}">
                  <a16:creationId xmlns:a16="http://schemas.microsoft.com/office/drawing/2014/main" id="{925A6994-3AAE-43D0-9954-61141AFC5AA5}"/>
                </a:ext>
              </a:extLst>
            </p:cNvPr>
            <p:cNvSpPr/>
            <p:nvPr/>
          </p:nvSpPr>
          <p:spPr>
            <a:xfrm>
              <a:off x="6618154" y="3837978"/>
              <a:ext cx="74323" cy="129480"/>
            </a:xfrm>
            <a:custGeom>
              <a:avLst/>
              <a:gdLst/>
              <a:ahLst/>
              <a:cxnLst/>
              <a:rect l="l" t="t" r="r" b="b"/>
              <a:pathLst>
                <a:path w="3137" h="5465" extrusionOk="0">
                  <a:moveTo>
                    <a:pt x="1962" y="0"/>
                  </a:moveTo>
                  <a:cubicBezTo>
                    <a:pt x="1581" y="0"/>
                    <a:pt x="1177" y="208"/>
                    <a:pt x="1013" y="536"/>
                  </a:cubicBezTo>
                  <a:cubicBezTo>
                    <a:pt x="565" y="1548"/>
                    <a:pt x="1" y="3000"/>
                    <a:pt x="673" y="4792"/>
                  </a:cubicBezTo>
                  <a:cubicBezTo>
                    <a:pt x="789" y="5240"/>
                    <a:pt x="1237" y="5464"/>
                    <a:pt x="1685" y="5464"/>
                  </a:cubicBezTo>
                  <a:lnTo>
                    <a:pt x="2017" y="5464"/>
                  </a:lnTo>
                  <a:cubicBezTo>
                    <a:pt x="2465" y="5240"/>
                    <a:pt x="2805" y="4685"/>
                    <a:pt x="2581" y="4120"/>
                  </a:cubicBezTo>
                  <a:cubicBezTo>
                    <a:pt x="2241" y="3000"/>
                    <a:pt x="2465" y="2220"/>
                    <a:pt x="2805" y="1548"/>
                  </a:cubicBezTo>
                  <a:cubicBezTo>
                    <a:pt x="3137" y="984"/>
                    <a:pt x="2913" y="428"/>
                    <a:pt x="2357" y="88"/>
                  </a:cubicBezTo>
                  <a:cubicBezTo>
                    <a:pt x="2237" y="28"/>
                    <a:pt x="2101" y="0"/>
                    <a:pt x="196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89;p64">
              <a:extLst>
                <a:ext uri="{FF2B5EF4-FFF2-40B4-BE49-F238E27FC236}">
                  <a16:creationId xmlns:a16="http://schemas.microsoft.com/office/drawing/2014/main" id="{0031F690-37FE-4DAA-94E5-FD376822B636}"/>
                </a:ext>
              </a:extLst>
            </p:cNvPr>
            <p:cNvSpPr/>
            <p:nvPr/>
          </p:nvSpPr>
          <p:spPr>
            <a:xfrm>
              <a:off x="6488222" y="3737284"/>
              <a:ext cx="159261" cy="70935"/>
            </a:xfrm>
            <a:custGeom>
              <a:avLst/>
              <a:gdLst/>
              <a:ahLst/>
              <a:cxnLst/>
              <a:rect l="l" t="t" r="r" b="b"/>
              <a:pathLst>
                <a:path w="6722" h="2994" extrusionOk="0">
                  <a:moveTo>
                    <a:pt x="1084" y="1"/>
                  </a:moveTo>
                  <a:cubicBezTo>
                    <a:pt x="768" y="1"/>
                    <a:pt x="468" y="151"/>
                    <a:pt x="332" y="422"/>
                  </a:cubicBezTo>
                  <a:cubicBezTo>
                    <a:pt x="1" y="978"/>
                    <a:pt x="108" y="1542"/>
                    <a:pt x="673" y="1874"/>
                  </a:cubicBezTo>
                  <a:cubicBezTo>
                    <a:pt x="1900" y="2662"/>
                    <a:pt x="3468" y="2994"/>
                    <a:pt x="4705" y="2994"/>
                  </a:cubicBezTo>
                  <a:cubicBezTo>
                    <a:pt x="5153" y="2994"/>
                    <a:pt x="5485" y="2994"/>
                    <a:pt x="5825" y="2886"/>
                  </a:cubicBezTo>
                  <a:cubicBezTo>
                    <a:pt x="6381" y="2770"/>
                    <a:pt x="6721" y="2214"/>
                    <a:pt x="6605" y="1650"/>
                  </a:cubicBezTo>
                  <a:cubicBezTo>
                    <a:pt x="6511" y="1168"/>
                    <a:pt x="6074" y="847"/>
                    <a:pt x="5596" y="847"/>
                  </a:cubicBezTo>
                  <a:cubicBezTo>
                    <a:pt x="5524" y="847"/>
                    <a:pt x="5450" y="855"/>
                    <a:pt x="5377" y="870"/>
                  </a:cubicBezTo>
                  <a:cubicBezTo>
                    <a:pt x="5180" y="926"/>
                    <a:pt x="4927" y="954"/>
                    <a:pt x="4640" y="954"/>
                  </a:cubicBezTo>
                  <a:cubicBezTo>
                    <a:pt x="3778" y="954"/>
                    <a:pt x="2604" y="702"/>
                    <a:pt x="1676" y="198"/>
                  </a:cubicBezTo>
                  <a:cubicBezTo>
                    <a:pt x="1500" y="64"/>
                    <a:pt x="1289" y="1"/>
                    <a:pt x="1084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90;p64">
              <a:extLst>
                <a:ext uri="{FF2B5EF4-FFF2-40B4-BE49-F238E27FC236}">
                  <a16:creationId xmlns:a16="http://schemas.microsoft.com/office/drawing/2014/main" id="{04B901AE-3336-46E0-9781-118E4E641A98}"/>
                </a:ext>
              </a:extLst>
            </p:cNvPr>
            <p:cNvSpPr/>
            <p:nvPr/>
          </p:nvSpPr>
          <p:spPr>
            <a:xfrm>
              <a:off x="6769528" y="3757352"/>
              <a:ext cx="132702" cy="106711"/>
            </a:xfrm>
            <a:custGeom>
              <a:avLst/>
              <a:gdLst/>
              <a:ahLst/>
              <a:cxnLst/>
              <a:rect l="l" t="t" r="r" b="b"/>
              <a:pathLst>
                <a:path w="5601" h="4504" extrusionOk="0">
                  <a:moveTo>
                    <a:pt x="1162" y="0"/>
                  </a:moveTo>
                  <a:cubicBezTo>
                    <a:pt x="753" y="0"/>
                    <a:pt x="302" y="321"/>
                    <a:pt x="108" y="803"/>
                  </a:cubicBezTo>
                  <a:cubicBezTo>
                    <a:pt x="0" y="1367"/>
                    <a:pt x="332" y="1923"/>
                    <a:pt x="896" y="2039"/>
                  </a:cubicBezTo>
                  <a:cubicBezTo>
                    <a:pt x="1568" y="2147"/>
                    <a:pt x="2796" y="2595"/>
                    <a:pt x="3468" y="3939"/>
                  </a:cubicBezTo>
                  <a:cubicBezTo>
                    <a:pt x="3692" y="4279"/>
                    <a:pt x="4033" y="4503"/>
                    <a:pt x="4364" y="4503"/>
                  </a:cubicBezTo>
                  <a:cubicBezTo>
                    <a:pt x="4588" y="4503"/>
                    <a:pt x="4705" y="4503"/>
                    <a:pt x="4929" y="4387"/>
                  </a:cubicBezTo>
                  <a:cubicBezTo>
                    <a:pt x="5377" y="4163"/>
                    <a:pt x="5601" y="3491"/>
                    <a:pt x="5260" y="3043"/>
                  </a:cubicBezTo>
                  <a:cubicBezTo>
                    <a:pt x="4257" y="919"/>
                    <a:pt x="2348" y="247"/>
                    <a:pt x="1344" y="23"/>
                  </a:cubicBezTo>
                  <a:cubicBezTo>
                    <a:pt x="1285" y="8"/>
                    <a:pt x="1224" y="0"/>
                    <a:pt x="116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91;p64">
              <a:extLst>
                <a:ext uri="{FF2B5EF4-FFF2-40B4-BE49-F238E27FC236}">
                  <a16:creationId xmlns:a16="http://schemas.microsoft.com/office/drawing/2014/main" id="{3C6D57A7-8193-4A9A-876E-F0944939DA52}"/>
                </a:ext>
              </a:extLst>
            </p:cNvPr>
            <p:cNvSpPr/>
            <p:nvPr/>
          </p:nvSpPr>
          <p:spPr>
            <a:xfrm>
              <a:off x="6594366" y="3850654"/>
              <a:ext cx="18504" cy="8103"/>
            </a:xfrm>
            <a:custGeom>
              <a:avLst/>
              <a:gdLst/>
              <a:ahLst/>
              <a:cxnLst/>
              <a:rect l="l" t="t" r="r" b="b"/>
              <a:pathLst>
                <a:path w="781" h="342" extrusionOk="0">
                  <a:moveTo>
                    <a:pt x="781" y="1"/>
                  </a:moveTo>
                  <a:cubicBezTo>
                    <a:pt x="556" y="117"/>
                    <a:pt x="225" y="341"/>
                    <a:pt x="1" y="341"/>
                  </a:cubicBezTo>
                  <a:lnTo>
                    <a:pt x="1" y="341"/>
                  </a:lnTo>
                  <a:cubicBezTo>
                    <a:pt x="225" y="341"/>
                    <a:pt x="556" y="117"/>
                    <a:pt x="78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92;p64">
              <a:extLst>
                <a:ext uri="{FF2B5EF4-FFF2-40B4-BE49-F238E27FC236}">
                  <a16:creationId xmlns:a16="http://schemas.microsoft.com/office/drawing/2014/main" id="{6ED1EBAC-1D8E-479F-9F29-736CB15ACBD9}"/>
                </a:ext>
              </a:extLst>
            </p:cNvPr>
            <p:cNvSpPr/>
            <p:nvPr/>
          </p:nvSpPr>
          <p:spPr>
            <a:xfrm>
              <a:off x="6594366" y="3850654"/>
              <a:ext cx="39732" cy="34638"/>
            </a:xfrm>
            <a:custGeom>
              <a:avLst/>
              <a:gdLst/>
              <a:ahLst/>
              <a:cxnLst/>
              <a:rect l="l" t="t" r="r" b="b"/>
              <a:pathLst>
                <a:path w="1677" h="1462" extrusionOk="0">
                  <a:moveTo>
                    <a:pt x="781" y="1"/>
                  </a:moveTo>
                  <a:cubicBezTo>
                    <a:pt x="556" y="117"/>
                    <a:pt x="225" y="341"/>
                    <a:pt x="1" y="341"/>
                  </a:cubicBezTo>
                  <a:cubicBezTo>
                    <a:pt x="225" y="789"/>
                    <a:pt x="449" y="1121"/>
                    <a:pt x="781" y="1461"/>
                  </a:cubicBezTo>
                  <a:cubicBezTo>
                    <a:pt x="1121" y="1345"/>
                    <a:pt x="1345" y="1121"/>
                    <a:pt x="1677" y="897"/>
                  </a:cubicBezTo>
                  <a:lnTo>
                    <a:pt x="781" y="1"/>
                  </a:ln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93;p64">
              <a:extLst>
                <a:ext uri="{FF2B5EF4-FFF2-40B4-BE49-F238E27FC236}">
                  <a16:creationId xmlns:a16="http://schemas.microsoft.com/office/drawing/2014/main" id="{B20C1FDE-D8A5-4689-9AA1-117736EF5472}"/>
                </a:ext>
              </a:extLst>
            </p:cNvPr>
            <p:cNvSpPr/>
            <p:nvPr/>
          </p:nvSpPr>
          <p:spPr>
            <a:xfrm>
              <a:off x="6634076" y="387188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094;p64">
              <a:extLst>
                <a:ext uri="{FF2B5EF4-FFF2-40B4-BE49-F238E27FC236}">
                  <a16:creationId xmlns:a16="http://schemas.microsoft.com/office/drawing/2014/main" id="{9DE61736-44F2-4A1E-812C-DA0D05A7D66A}"/>
                </a:ext>
              </a:extLst>
            </p:cNvPr>
            <p:cNvSpPr/>
            <p:nvPr/>
          </p:nvSpPr>
          <p:spPr>
            <a:xfrm>
              <a:off x="6737685" y="3895884"/>
              <a:ext cx="2559" cy="23811"/>
            </a:xfrm>
            <a:custGeom>
              <a:avLst/>
              <a:gdLst/>
              <a:ahLst/>
              <a:cxnLst/>
              <a:rect l="l" t="t" r="r" b="b"/>
              <a:pathLst>
                <a:path w="108" h="1005" extrusionOk="0">
                  <a:moveTo>
                    <a:pt x="0" y="0"/>
                  </a:moveTo>
                  <a:lnTo>
                    <a:pt x="0" y="0"/>
                  </a:lnTo>
                  <a:cubicBezTo>
                    <a:pt x="108" y="225"/>
                    <a:pt x="108" y="556"/>
                    <a:pt x="108" y="1004"/>
                  </a:cubicBezTo>
                  <a:lnTo>
                    <a:pt x="108" y="1004"/>
                  </a:lnTo>
                  <a:cubicBezTo>
                    <a:pt x="108" y="556"/>
                    <a:pt x="108" y="225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95;p64">
              <a:extLst>
                <a:ext uri="{FF2B5EF4-FFF2-40B4-BE49-F238E27FC236}">
                  <a16:creationId xmlns:a16="http://schemas.microsoft.com/office/drawing/2014/main" id="{545463A9-29E2-4D43-9B69-A43ED01312D7}"/>
                </a:ext>
              </a:extLst>
            </p:cNvPr>
            <p:cNvSpPr/>
            <p:nvPr/>
          </p:nvSpPr>
          <p:spPr>
            <a:xfrm>
              <a:off x="6737685" y="3871883"/>
              <a:ext cx="50323" cy="47811"/>
            </a:xfrm>
            <a:custGeom>
              <a:avLst/>
              <a:gdLst/>
              <a:ahLst/>
              <a:cxnLst/>
              <a:rect l="l" t="t" r="r" b="b"/>
              <a:pathLst>
                <a:path w="2124" h="2018" extrusionOk="0">
                  <a:moveTo>
                    <a:pt x="1900" y="1"/>
                  </a:moveTo>
                  <a:cubicBezTo>
                    <a:pt x="1452" y="449"/>
                    <a:pt x="780" y="789"/>
                    <a:pt x="0" y="1013"/>
                  </a:cubicBezTo>
                  <a:cubicBezTo>
                    <a:pt x="108" y="1238"/>
                    <a:pt x="108" y="1569"/>
                    <a:pt x="108" y="2017"/>
                  </a:cubicBezTo>
                  <a:cubicBezTo>
                    <a:pt x="896" y="1793"/>
                    <a:pt x="1568" y="1462"/>
                    <a:pt x="2124" y="1121"/>
                  </a:cubicBezTo>
                  <a:cubicBezTo>
                    <a:pt x="2124" y="673"/>
                    <a:pt x="2016" y="341"/>
                    <a:pt x="1900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096;p64">
              <a:extLst>
                <a:ext uri="{FF2B5EF4-FFF2-40B4-BE49-F238E27FC236}">
                  <a16:creationId xmlns:a16="http://schemas.microsoft.com/office/drawing/2014/main" id="{44995B74-372F-47CE-BCE8-F6FBD6A8E596}"/>
                </a:ext>
              </a:extLst>
            </p:cNvPr>
            <p:cNvSpPr/>
            <p:nvPr/>
          </p:nvSpPr>
          <p:spPr>
            <a:xfrm>
              <a:off x="6673998" y="3893136"/>
              <a:ext cx="2559" cy="24001"/>
            </a:xfrm>
            <a:custGeom>
              <a:avLst/>
              <a:gdLst/>
              <a:ahLst/>
              <a:cxnLst/>
              <a:rect l="l" t="t" r="r" b="b"/>
              <a:pathLst>
                <a:path w="108" h="1013" extrusionOk="0">
                  <a:moveTo>
                    <a:pt x="108" y="0"/>
                  </a:moveTo>
                  <a:cubicBezTo>
                    <a:pt x="108" y="341"/>
                    <a:pt x="0" y="672"/>
                    <a:pt x="108" y="1013"/>
                  </a:cubicBezTo>
                  <a:lnTo>
                    <a:pt x="108" y="1013"/>
                  </a:lnTo>
                  <a:cubicBezTo>
                    <a:pt x="0" y="672"/>
                    <a:pt x="108" y="341"/>
                    <a:pt x="108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097;p64">
              <a:extLst>
                <a:ext uri="{FF2B5EF4-FFF2-40B4-BE49-F238E27FC236}">
                  <a16:creationId xmlns:a16="http://schemas.microsoft.com/office/drawing/2014/main" id="{1A9540ED-83F2-4E43-96EC-6B6CBFB5F887}"/>
                </a:ext>
              </a:extLst>
            </p:cNvPr>
            <p:cNvSpPr/>
            <p:nvPr/>
          </p:nvSpPr>
          <p:spPr>
            <a:xfrm>
              <a:off x="6628769" y="3871883"/>
              <a:ext cx="47788" cy="45253"/>
            </a:xfrm>
            <a:custGeom>
              <a:avLst/>
              <a:gdLst/>
              <a:ahLst/>
              <a:cxnLst/>
              <a:rect l="l" t="t" r="r" b="b"/>
              <a:pathLst>
                <a:path w="2017" h="1910" extrusionOk="0">
                  <a:moveTo>
                    <a:pt x="225" y="1"/>
                  </a:moveTo>
                  <a:cubicBezTo>
                    <a:pt x="117" y="341"/>
                    <a:pt x="1" y="673"/>
                    <a:pt x="1" y="1013"/>
                  </a:cubicBezTo>
                  <a:cubicBezTo>
                    <a:pt x="565" y="1462"/>
                    <a:pt x="1237" y="1793"/>
                    <a:pt x="2017" y="1910"/>
                  </a:cubicBezTo>
                  <a:cubicBezTo>
                    <a:pt x="1909" y="1569"/>
                    <a:pt x="2017" y="1238"/>
                    <a:pt x="2017" y="897"/>
                  </a:cubicBezTo>
                  <a:cubicBezTo>
                    <a:pt x="1345" y="789"/>
                    <a:pt x="789" y="449"/>
                    <a:pt x="225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98;p64">
              <a:extLst>
                <a:ext uri="{FF2B5EF4-FFF2-40B4-BE49-F238E27FC236}">
                  <a16:creationId xmlns:a16="http://schemas.microsoft.com/office/drawing/2014/main" id="{DB98B847-7287-4CE5-B2A2-2791D72CE7D1}"/>
                </a:ext>
              </a:extLst>
            </p:cNvPr>
            <p:cNvSpPr/>
            <p:nvPr/>
          </p:nvSpPr>
          <p:spPr>
            <a:xfrm>
              <a:off x="6634076" y="387188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99;p64">
              <a:extLst>
                <a:ext uri="{FF2B5EF4-FFF2-40B4-BE49-F238E27FC236}">
                  <a16:creationId xmlns:a16="http://schemas.microsoft.com/office/drawing/2014/main" id="{68333AD7-5049-4A6F-B541-7D86E0CFDA1A}"/>
                </a:ext>
              </a:extLst>
            </p:cNvPr>
            <p:cNvSpPr/>
            <p:nvPr/>
          </p:nvSpPr>
          <p:spPr>
            <a:xfrm>
              <a:off x="6578445" y="3757896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" y="0"/>
                  </a:moveTo>
                  <a:lnTo>
                    <a:pt x="1" y="0"/>
                  </a:lnTo>
                  <a:cubicBezTo>
                    <a:pt x="332" y="0"/>
                    <a:pt x="673" y="108"/>
                    <a:pt x="897" y="108"/>
                  </a:cubicBezTo>
                  <a:lnTo>
                    <a:pt x="1121" y="108"/>
                  </a:lnTo>
                  <a:lnTo>
                    <a:pt x="1121" y="108"/>
                  </a:lnTo>
                  <a:lnTo>
                    <a:pt x="897" y="108"/>
                  </a:lnTo>
                  <a:cubicBezTo>
                    <a:pt x="673" y="108"/>
                    <a:pt x="332" y="0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00;p64">
              <a:extLst>
                <a:ext uri="{FF2B5EF4-FFF2-40B4-BE49-F238E27FC236}">
                  <a16:creationId xmlns:a16="http://schemas.microsoft.com/office/drawing/2014/main" id="{55661C5A-4D8D-467C-AC8B-EFF1A6238CE2}"/>
                </a:ext>
              </a:extLst>
            </p:cNvPr>
            <p:cNvSpPr/>
            <p:nvPr/>
          </p:nvSpPr>
          <p:spPr>
            <a:xfrm>
              <a:off x="6573138" y="3757896"/>
              <a:ext cx="31866" cy="50323"/>
            </a:xfrm>
            <a:custGeom>
              <a:avLst/>
              <a:gdLst/>
              <a:ahLst/>
              <a:cxnLst/>
              <a:rect l="l" t="t" r="r" b="b"/>
              <a:pathLst>
                <a:path w="1345" h="2124" extrusionOk="0">
                  <a:moveTo>
                    <a:pt x="225" y="0"/>
                  </a:moveTo>
                  <a:cubicBezTo>
                    <a:pt x="108" y="448"/>
                    <a:pt x="1" y="1004"/>
                    <a:pt x="1" y="1568"/>
                  </a:cubicBezTo>
                  <a:cubicBezTo>
                    <a:pt x="1" y="1676"/>
                    <a:pt x="1" y="1900"/>
                    <a:pt x="108" y="2016"/>
                  </a:cubicBezTo>
                  <a:cubicBezTo>
                    <a:pt x="449" y="2124"/>
                    <a:pt x="780" y="2124"/>
                    <a:pt x="1004" y="2124"/>
                  </a:cubicBezTo>
                  <a:lnTo>
                    <a:pt x="1004" y="1568"/>
                  </a:lnTo>
                  <a:cubicBezTo>
                    <a:pt x="1004" y="1004"/>
                    <a:pt x="1121" y="556"/>
                    <a:pt x="1345" y="108"/>
                  </a:cubicBezTo>
                  <a:lnTo>
                    <a:pt x="1121" y="108"/>
                  </a:lnTo>
                  <a:cubicBezTo>
                    <a:pt x="897" y="108"/>
                    <a:pt x="556" y="0"/>
                    <a:pt x="225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01;p64">
              <a:extLst>
                <a:ext uri="{FF2B5EF4-FFF2-40B4-BE49-F238E27FC236}">
                  <a16:creationId xmlns:a16="http://schemas.microsoft.com/office/drawing/2014/main" id="{28CAA5FA-FCAD-44AE-BF9A-87DF7524395F}"/>
                </a:ext>
              </a:extLst>
            </p:cNvPr>
            <p:cNvSpPr/>
            <p:nvPr/>
          </p:nvSpPr>
          <p:spPr>
            <a:xfrm>
              <a:off x="6819828" y="3816276"/>
              <a:ext cx="18717" cy="15945"/>
            </a:xfrm>
            <a:custGeom>
              <a:avLst/>
              <a:gdLst/>
              <a:ahLst/>
              <a:cxnLst/>
              <a:rect l="l" t="t" r="r" b="b"/>
              <a:pathLst>
                <a:path w="790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08"/>
                    <a:pt x="565" y="332"/>
                    <a:pt x="790" y="672"/>
                  </a:cubicBezTo>
                  <a:lnTo>
                    <a:pt x="790" y="672"/>
                  </a:lnTo>
                  <a:cubicBezTo>
                    <a:pt x="565" y="332"/>
                    <a:pt x="225" y="108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02;p64">
              <a:extLst>
                <a:ext uri="{FF2B5EF4-FFF2-40B4-BE49-F238E27FC236}">
                  <a16:creationId xmlns:a16="http://schemas.microsoft.com/office/drawing/2014/main" id="{E3EBC7F1-971A-4B98-95A2-93AD7D989B4E}"/>
                </a:ext>
              </a:extLst>
            </p:cNvPr>
            <p:cNvSpPr/>
            <p:nvPr/>
          </p:nvSpPr>
          <p:spPr>
            <a:xfrm>
              <a:off x="6814521" y="3760432"/>
              <a:ext cx="29331" cy="71788"/>
            </a:xfrm>
            <a:custGeom>
              <a:avLst/>
              <a:gdLst/>
              <a:ahLst/>
              <a:cxnLst/>
              <a:rect l="l" t="t" r="r" b="b"/>
              <a:pathLst>
                <a:path w="1238" h="3030" extrusionOk="0">
                  <a:moveTo>
                    <a:pt x="1" y="1"/>
                  </a:moveTo>
                  <a:cubicBezTo>
                    <a:pt x="225" y="449"/>
                    <a:pt x="341" y="897"/>
                    <a:pt x="341" y="1461"/>
                  </a:cubicBezTo>
                  <a:cubicBezTo>
                    <a:pt x="341" y="1793"/>
                    <a:pt x="225" y="2017"/>
                    <a:pt x="225" y="2357"/>
                  </a:cubicBezTo>
                  <a:cubicBezTo>
                    <a:pt x="449" y="2465"/>
                    <a:pt x="789" y="2689"/>
                    <a:pt x="1014" y="3029"/>
                  </a:cubicBezTo>
                  <a:cubicBezTo>
                    <a:pt x="1121" y="2465"/>
                    <a:pt x="1238" y="2017"/>
                    <a:pt x="1238" y="1461"/>
                  </a:cubicBezTo>
                  <a:lnTo>
                    <a:pt x="1238" y="565"/>
                  </a:lnTo>
                  <a:cubicBezTo>
                    <a:pt x="789" y="341"/>
                    <a:pt x="341" y="117"/>
                    <a:pt x="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03;p64">
              <a:extLst>
                <a:ext uri="{FF2B5EF4-FFF2-40B4-BE49-F238E27FC236}">
                  <a16:creationId xmlns:a16="http://schemas.microsoft.com/office/drawing/2014/main" id="{347C1338-A3A6-4EE2-A69B-0F96D41F78D3}"/>
                </a:ext>
              </a:extLst>
            </p:cNvPr>
            <p:cNvSpPr/>
            <p:nvPr/>
          </p:nvSpPr>
          <p:spPr>
            <a:xfrm>
              <a:off x="6596925" y="3691438"/>
              <a:ext cx="225695" cy="207025"/>
            </a:xfrm>
            <a:custGeom>
              <a:avLst/>
              <a:gdLst/>
              <a:ahLst/>
              <a:cxnLst/>
              <a:rect l="l" t="t" r="r" b="b"/>
              <a:pathLst>
                <a:path w="9526" h="8738" extrusionOk="0">
                  <a:moveTo>
                    <a:pt x="4705" y="1"/>
                  </a:moveTo>
                  <a:cubicBezTo>
                    <a:pt x="2133" y="1"/>
                    <a:pt x="0" y="1909"/>
                    <a:pt x="0" y="4373"/>
                  </a:cubicBezTo>
                  <a:cubicBezTo>
                    <a:pt x="0" y="6721"/>
                    <a:pt x="2133" y="8737"/>
                    <a:pt x="4705" y="8737"/>
                  </a:cubicBezTo>
                  <a:cubicBezTo>
                    <a:pt x="7393" y="8737"/>
                    <a:pt x="9525" y="6721"/>
                    <a:pt x="9525" y="4373"/>
                  </a:cubicBezTo>
                  <a:cubicBezTo>
                    <a:pt x="9525" y="1909"/>
                    <a:pt x="7393" y="1"/>
                    <a:pt x="4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04;p64">
              <a:extLst>
                <a:ext uri="{FF2B5EF4-FFF2-40B4-BE49-F238E27FC236}">
                  <a16:creationId xmlns:a16="http://schemas.microsoft.com/office/drawing/2014/main" id="{09559A18-593A-45D7-AFCA-3E0C267602C9}"/>
                </a:ext>
              </a:extLst>
            </p:cNvPr>
            <p:cNvSpPr/>
            <p:nvPr/>
          </p:nvSpPr>
          <p:spPr>
            <a:xfrm>
              <a:off x="6596925" y="3752589"/>
              <a:ext cx="95552" cy="145875"/>
            </a:xfrm>
            <a:custGeom>
              <a:avLst/>
              <a:gdLst/>
              <a:ahLst/>
              <a:cxnLst/>
              <a:rect l="l" t="t" r="r" b="b"/>
              <a:pathLst>
                <a:path w="4033" h="6157" extrusionOk="0"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3925" y="6156"/>
                  </a:moveTo>
                  <a:lnTo>
                    <a:pt x="3925" y="6156"/>
                  </a:lnTo>
                  <a:lnTo>
                    <a:pt x="3925" y="6156"/>
                  </a:lnTo>
                  <a:close/>
                  <a:moveTo>
                    <a:pt x="3925" y="6156"/>
                  </a:moveTo>
                  <a:lnTo>
                    <a:pt x="3925" y="6156"/>
                  </a:lnTo>
                  <a:lnTo>
                    <a:pt x="3925" y="6156"/>
                  </a:lnTo>
                  <a:close/>
                  <a:moveTo>
                    <a:pt x="3925" y="6048"/>
                  </a:moveTo>
                  <a:lnTo>
                    <a:pt x="3925" y="6048"/>
                  </a:lnTo>
                  <a:lnTo>
                    <a:pt x="3925" y="6048"/>
                  </a:lnTo>
                  <a:close/>
                  <a:moveTo>
                    <a:pt x="3925" y="6048"/>
                  </a:moveTo>
                  <a:lnTo>
                    <a:pt x="3925" y="6048"/>
                  </a:lnTo>
                  <a:lnTo>
                    <a:pt x="3925" y="6048"/>
                  </a:lnTo>
                  <a:close/>
                  <a:moveTo>
                    <a:pt x="3925" y="6048"/>
                  </a:moveTo>
                  <a:lnTo>
                    <a:pt x="3925" y="6048"/>
                  </a:lnTo>
                  <a:lnTo>
                    <a:pt x="3925" y="6048"/>
                  </a:lnTo>
                  <a:close/>
                  <a:moveTo>
                    <a:pt x="3925" y="6048"/>
                  </a:moveTo>
                  <a:lnTo>
                    <a:pt x="3925" y="6048"/>
                  </a:lnTo>
                  <a:lnTo>
                    <a:pt x="3925" y="6048"/>
                  </a:lnTo>
                  <a:close/>
                  <a:moveTo>
                    <a:pt x="3361" y="5932"/>
                  </a:moveTo>
                  <a:lnTo>
                    <a:pt x="3361" y="5932"/>
                  </a:lnTo>
                  <a:cubicBezTo>
                    <a:pt x="3585" y="6048"/>
                    <a:pt x="3701" y="6048"/>
                    <a:pt x="3925" y="6048"/>
                  </a:cubicBezTo>
                  <a:cubicBezTo>
                    <a:pt x="3701" y="6048"/>
                    <a:pt x="3585" y="6048"/>
                    <a:pt x="3361" y="5932"/>
                  </a:cubicBezTo>
                  <a:close/>
                  <a:moveTo>
                    <a:pt x="0" y="2348"/>
                  </a:moveTo>
                  <a:cubicBezTo>
                    <a:pt x="117" y="3020"/>
                    <a:pt x="341" y="3584"/>
                    <a:pt x="673" y="4140"/>
                  </a:cubicBezTo>
                  <a:lnTo>
                    <a:pt x="673" y="4140"/>
                  </a:lnTo>
                  <a:cubicBezTo>
                    <a:pt x="341" y="3584"/>
                    <a:pt x="117" y="3020"/>
                    <a:pt x="0" y="2348"/>
                  </a:cubicBezTo>
                  <a:lnTo>
                    <a:pt x="0" y="2348"/>
                  </a:lnTo>
                  <a:close/>
                  <a:moveTo>
                    <a:pt x="448" y="0"/>
                  </a:moveTo>
                  <a:cubicBezTo>
                    <a:pt x="341" y="108"/>
                    <a:pt x="341" y="224"/>
                    <a:pt x="341" y="332"/>
                  </a:cubicBezTo>
                  <a:lnTo>
                    <a:pt x="341" y="332"/>
                  </a:lnTo>
                  <a:cubicBezTo>
                    <a:pt x="341" y="224"/>
                    <a:pt x="341" y="108"/>
                    <a:pt x="448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105;p64">
              <a:extLst>
                <a:ext uri="{FF2B5EF4-FFF2-40B4-BE49-F238E27FC236}">
                  <a16:creationId xmlns:a16="http://schemas.microsoft.com/office/drawing/2014/main" id="{87D2A1B4-4171-42C7-AA3F-6BB2EE5D9CBC}"/>
                </a:ext>
              </a:extLst>
            </p:cNvPr>
            <p:cNvSpPr/>
            <p:nvPr/>
          </p:nvSpPr>
          <p:spPr>
            <a:xfrm>
              <a:off x="6596925" y="380819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106;p64">
              <a:extLst>
                <a:ext uri="{FF2B5EF4-FFF2-40B4-BE49-F238E27FC236}">
                  <a16:creationId xmlns:a16="http://schemas.microsoft.com/office/drawing/2014/main" id="{B83838AD-9384-492D-A4D6-1B4206AFF7D7}"/>
                </a:ext>
              </a:extLst>
            </p:cNvPr>
            <p:cNvSpPr/>
            <p:nvPr/>
          </p:nvSpPr>
          <p:spPr>
            <a:xfrm>
              <a:off x="6612847" y="385065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107;p64">
              <a:extLst>
                <a:ext uri="{FF2B5EF4-FFF2-40B4-BE49-F238E27FC236}">
                  <a16:creationId xmlns:a16="http://schemas.microsoft.com/office/drawing/2014/main" id="{65D828E9-A841-47E7-878A-7FB198286810}"/>
                </a:ext>
              </a:extLst>
            </p:cNvPr>
            <p:cNvSpPr/>
            <p:nvPr/>
          </p:nvSpPr>
          <p:spPr>
            <a:xfrm>
              <a:off x="6612847" y="3850654"/>
              <a:ext cx="21252" cy="21252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1" y="1"/>
                  </a:moveTo>
                  <a:lnTo>
                    <a:pt x="1" y="1"/>
                  </a:lnTo>
                  <a:lnTo>
                    <a:pt x="897" y="897"/>
                  </a:lnTo>
                  <a:lnTo>
                    <a:pt x="897" y="897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108;p64">
              <a:extLst>
                <a:ext uri="{FF2B5EF4-FFF2-40B4-BE49-F238E27FC236}">
                  <a16:creationId xmlns:a16="http://schemas.microsoft.com/office/drawing/2014/main" id="{F648799C-5931-48B1-9891-B79B6FF552C9}"/>
                </a:ext>
              </a:extLst>
            </p:cNvPr>
            <p:cNvSpPr/>
            <p:nvPr/>
          </p:nvSpPr>
          <p:spPr>
            <a:xfrm>
              <a:off x="6634076" y="387188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109;p64">
              <a:extLst>
                <a:ext uri="{FF2B5EF4-FFF2-40B4-BE49-F238E27FC236}">
                  <a16:creationId xmlns:a16="http://schemas.microsoft.com/office/drawing/2014/main" id="{027F2EBF-0823-479C-9A60-438D1E124140}"/>
                </a:ext>
              </a:extLst>
            </p:cNvPr>
            <p:cNvSpPr/>
            <p:nvPr/>
          </p:nvSpPr>
          <p:spPr>
            <a:xfrm>
              <a:off x="6676533" y="3893136"/>
              <a:ext cx="2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110;p64">
              <a:extLst>
                <a:ext uri="{FF2B5EF4-FFF2-40B4-BE49-F238E27FC236}">
                  <a16:creationId xmlns:a16="http://schemas.microsoft.com/office/drawing/2014/main" id="{7988ADF3-D6BB-47A6-AB73-F9EBBCCBEA79}"/>
                </a:ext>
              </a:extLst>
            </p:cNvPr>
            <p:cNvSpPr/>
            <p:nvPr/>
          </p:nvSpPr>
          <p:spPr>
            <a:xfrm>
              <a:off x="6634076" y="3871883"/>
              <a:ext cx="42481" cy="21252"/>
            </a:xfrm>
            <a:custGeom>
              <a:avLst/>
              <a:gdLst/>
              <a:ahLst/>
              <a:cxnLst/>
              <a:rect l="l" t="t" r="r" b="b"/>
              <a:pathLst>
                <a:path w="1793" h="897" extrusionOk="0">
                  <a:moveTo>
                    <a:pt x="1" y="1"/>
                  </a:moveTo>
                  <a:lnTo>
                    <a:pt x="1" y="1"/>
                  </a:lnTo>
                  <a:cubicBezTo>
                    <a:pt x="565" y="449"/>
                    <a:pt x="1121" y="789"/>
                    <a:pt x="1793" y="897"/>
                  </a:cubicBezTo>
                  <a:lnTo>
                    <a:pt x="1793" y="897"/>
                  </a:lnTo>
                  <a:cubicBezTo>
                    <a:pt x="1121" y="789"/>
                    <a:pt x="565" y="449"/>
                    <a:pt x="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111;p64">
              <a:extLst>
                <a:ext uri="{FF2B5EF4-FFF2-40B4-BE49-F238E27FC236}">
                  <a16:creationId xmlns:a16="http://schemas.microsoft.com/office/drawing/2014/main" id="{1A5757A8-7A4A-4C4D-967B-BC8F0F6AE067}"/>
                </a:ext>
              </a:extLst>
            </p:cNvPr>
            <p:cNvSpPr/>
            <p:nvPr/>
          </p:nvSpPr>
          <p:spPr>
            <a:xfrm>
              <a:off x="6634076" y="387188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A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112;p64">
              <a:extLst>
                <a:ext uri="{FF2B5EF4-FFF2-40B4-BE49-F238E27FC236}">
                  <a16:creationId xmlns:a16="http://schemas.microsoft.com/office/drawing/2014/main" id="{54660738-0BED-480D-8146-C31211246FF6}"/>
                </a:ext>
              </a:extLst>
            </p:cNvPr>
            <p:cNvSpPr/>
            <p:nvPr/>
          </p:nvSpPr>
          <p:spPr>
            <a:xfrm>
              <a:off x="6604981" y="3760432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113;p64">
              <a:extLst>
                <a:ext uri="{FF2B5EF4-FFF2-40B4-BE49-F238E27FC236}">
                  <a16:creationId xmlns:a16="http://schemas.microsoft.com/office/drawing/2014/main" id="{D8B65D29-456F-419E-825F-EBA68765BBC8}"/>
                </a:ext>
              </a:extLst>
            </p:cNvPr>
            <p:cNvSpPr/>
            <p:nvPr/>
          </p:nvSpPr>
          <p:spPr>
            <a:xfrm>
              <a:off x="6596925" y="3760432"/>
              <a:ext cx="8079" cy="47788"/>
            </a:xfrm>
            <a:custGeom>
              <a:avLst/>
              <a:gdLst/>
              <a:ahLst/>
              <a:cxnLst/>
              <a:rect l="l" t="t" r="r" b="b"/>
              <a:pathLst>
                <a:path w="341" h="2017" extrusionOk="0">
                  <a:moveTo>
                    <a:pt x="341" y="1"/>
                  </a:moveTo>
                  <a:lnTo>
                    <a:pt x="341" y="1"/>
                  </a:lnTo>
                  <a:cubicBezTo>
                    <a:pt x="117" y="449"/>
                    <a:pt x="0" y="897"/>
                    <a:pt x="0" y="1461"/>
                  </a:cubicBezTo>
                  <a:lnTo>
                    <a:pt x="0" y="2017"/>
                  </a:lnTo>
                  <a:lnTo>
                    <a:pt x="0" y="2017"/>
                  </a:lnTo>
                  <a:lnTo>
                    <a:pt x="0" y="1461"/>
                  </a:lnTo>
                  <a:cubicBezTo>
                    <a:pt x="0" y="897"/>
                    <a:pt x="117" y="449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114;p64">
              <a:extLst>
                <a:ext uri="{FF2B5EF4-FFF2-40B4-BE49-F238E27FC236}">
                  <a16:creationId xmlns:a16="http://schemas.microsoft.com/office/drawing/2014/main" id="{1AC2CDE2-E2A7-4F29-9E06-0217BCDD1024}"/>
                </a:ext>
              </a:extLst>
            </p:cNvPr>
            <p:cNvSpPr/>
            <p:nvPr/>
          </p:nvSpPr>
          <p:spPr>
            <a:xfrm>
              <a:off x="6596925" y="3752589"/>
              <a:ext cx="95552" cy="145875"/>
            </a:xfrm>
            <a:custGeom>
              <a:avLst/>
              <a:gdLst/>
              <a:ahLst/>
              <a:cxnLst/>
              <a:rect l="l" t="t" r="r" b="b"/>
              <a:pathLst>
                <a:path w="4033" h="6157" extrusionOk="0">
                  <a:moveTo>
                    <a:pt x="448" y="0"/>
                  </a:moveTo>
                  <a:cubicBezTo>
                    <a:pt x="341" y="108"/>
                    <a:pt x="341" y="224"/>
                    <a:pt x="341" y="332"/>
                  </a:cubicBezTo>
                  <a:cubicBezTo>
                    <a:pt x="117" y="780"/>
                    <a:pt x="0" y="1228"/>
                    <a:pt x="0" y="1792"/>
                  </a:cubicBezTo>
                  <a:lnTo>
                    <a:pt x="0" y="2348"/>
                  </a:lnTo>
                  <a:cubicBezTo>
                    <a:pt x="117" y="3020"/>
                    <a:pt x="341" y="3584"/>
                    <a:pt x="673" y="4140"/>
                  </a:cubicBezTo>
                  <a:lnTo>
                    <a:pt x="1569" y="5036"/>
                  </a:lnTo>
                  <a:cubicBezTo>
                    <a:pt x="2133" y="5484"/>
                    <a:pt x="2689" y="5824"/>
                    <a:pt x="3361" y="5932"/>
                  </a:cubicBezTo>
                  <a:cubicBezTo>
                    <a:pt x="3570" y="6041"/>
                    <a:pt x="3686" y="6048"/>
                    <a:pt x="3884" y="6048"/>
                  </a:cubicBezTo>
                  <a:lnTo>
                    <a:pt x="3884" y="6048"/>
                  </a:lnTo>
                  <a:cubicBezTo>
                    <a:pt x="1941" y="4565"/>
                    <a:pt x="2589" y="1762"/>
                    <a:pt x="2913" y="556"/>
                  </a:cubicBezTo>
                  <a:cubicBezTo>
                    <a:pt x="2017" y="448"/>
                    <a:pt x="1237" y="224"/>
                    <a:pt x="448" y="0"/>
                  </a:cubicBezTo>
                  <a:close/>
                  <a:moveTo>
                    <a:pt x="3884" y="6048"/>
                  </a:moveTo>
                  <a:lnTo>
                    <a:pt x="3884" y="6048"/>
                  </a:lnTo>
                  <a:cubicBezTo>
                    <a:pt x="3897" y="6059"/>
                    <a:pt x="3911" y="6069"/>
                    <a:pt x="3925" y="6080"/>
                  </a:cubicBezTo>
                  <a:lnTo>
                    <a:pt x="3925" y="6080"/>
                  </a:lnTo>
                  <a:lnTo>
                    <a:pt x="3925" y="6048"/>
                  </a:lnTo>
                  <a:cubicBezTo>
                    <a:pt x="3911" y="6048"/>
                    <a:pt x="3897" y="6048"/>
                    <a:pt x="3884" y="6048"/>
                  </a:cubicBezTo>
                  <a:close/>
                  <a:moveTo>
                    <a:pt x="3925" y="6080"/>
                  </a:moveTo>
                  <a:lnTo>
                    <a:pt x="3925" y="6156"/>
                  </a:lnTo>
                  <a:lnTo>
                    <a:pt x="4033" y="6156"/>
                  </a:lnTo>
                  <a:cubicBezTo>
                    <a:pt x="3996" y="6131"/>
                    <a:pt x="3960" y="6105"/>
                    <a:pt x="3925" y="60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115;p64">
              <a:extLst>
                <a:ext uri="{FF2B5EF4-FFF2-40B4-BE49-F238E27FC236}">
                  <a16:creationId xmlns:a16="http://schemas.microsoft.com/office/drawing/2014/main" id="{08D0A5D8-8646-490A-82E2-DDFCC1218197}"/>
                </a:ext>
              </a:extLst>
            </p:cNvPr>
            <p:cNvSpPr/>
            <p:nvPr/>
          </p:nvSpPr>
          <p:spPr>
            <a:xfrm>
              <a:off x="6504144" y="3464863"/>
              <a:ext cx="172410" cy="165303"/>
            </a:xfrm>
            <a:custGeom>
              <a:avLst/>
              <a:gdLst/>
              <a:ahLst/>
              <a:cxnLst/>
              <a:rect l="l" t="t" r="r" b="b"/>
              <a:pathLst>
                <a:path w="7277" h="6977" extrusionOk="0">
                  <a:moveTo>
                    <a:pt x="1889" y="1"/>
                  </a:moveTo>
                  <a:cubicBezTo>
                    <a:pt x="1664" y="1"/>
                    <a:pt x="1443" y="17"/>
                    <a:pt x="1228" y="48"/>
                  </a:cubicBezTo>
                  <a:cubicBezTo>
                    <a:pt x="780" y="48"/>
                    <a:pt x="556" y="379"/>
                    <a:pt x="449" y="720"/>
                  </a:cubicBezTo>
                  <a:cubicBezTo>
                    <a:pt x="1" y="2171"/>
                    <a:pt x="108" y="4187"/>
                    <a:pt x="1793" y="5872"/>
                  </a:cubicBezTo>
                  <a:cubicBezTo>
                    <a:pt x="2650" y="6674"/>
                    <a:pt x="3420" y="6977"/>
                    <a:pt x="4104" y="6977"/>
                  </a:cubicBezTo>
                  <a:cubicBezTo>
                    <a:pt x="4757" y="6977"/>
                    <a:pt x="5330" y="6701"/>
                    <a:pt x="5825" y="6320"/>
                  </a:cubicBezTo>
                  <a:cubicBezTo>
                    <a:pt x="6721" y="5531"/>
                    <a:pt x="7277" y="4187"/>
                    <a:pt x="6049" y="2288"/>
                  </a:cubicBezTo>
                  <a:cubicBezTo>
                    <a:pt x="4889" y="640"/>
                    <a:pt x="3308" y="1"/>
                    <a:pt x="188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116;p64">
              <a:extLst>
                <a:ext uri="{FF2B5EF4-FFF2-40B4-BE49-F238E27FC236}">
                  <a16:creationId xmlns:a16="http://schemas.microsoft.com/office/drawing/2014/main" id="{24F3E426-E050-49AA-875F-B0130A39772C}"/>
                </a:ext>
              </a:extLst>
            </p:cNvPr>
            <p:cNvSpPr/>
            <p:nvPr/>
          </p:nvSpPr>
          <p:spPr>
            <a:xfrm>
              <a:off x="6504144" y="3487205"/>
              <a:ext cx="127418" cy="141989"/>
            </a:xfrm>
            <a:custGeom>
              <a:avLst/>
              <a:gdLst/>
              <a:ahLst/>
              <a:cxnLst/>
              <a:rect l="l" t="t" r="r" b="b"/>
              <a:pathLst>
                <a:path w="5378" h="5993" extrusionOk="0">
                  <a:moveTo>
                    <a:pt x="332" y="1"/>
                  </a:moveTo>
                  <a:cubicBezTo>
                    <a:pt x="1" y="1452"/>
                    <a:pt x="225" y="3361"/>
                    <a:pt x="1793" y="4929"/>
                  </a:cubicBezTo>
                  <a:cubicBezTo>
                    <a:pt x="2629" y="5703"/>
                    <a:pt x="3394" y="5993"/>
                    <a:pt x="4064" y="5993"/>
                  </a:cubicBezTo>
                  <a:cubicBezTo>
                    <a:pt x="4556" y="5993"/>
                    <a:pt x="4997" y="5836"/>
                    <a:pt x="5377" y="5601"/>
                  </a:cubicBezTo>
                  <a:cubicBezTo>
                    <a:pt x="4813" y="1452"/>
                    <a:pt x="2017" y="332"/>
                    <a:pt x="33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117;p64">
              <a:extLst>
                <a:ext uri="{FF2B5EF4-FFF2-40B4-BE49-F238E27FC236}">
                  <a16:creationId xmlns:a16="http://schemas.microsoft.com/office/drawing/2014/main" id="{8B69200D-F3CE-4BC8-865A-EF2A88E488CC}"/>
                </a:ext>
              </a:extLst>
            </p:cNvPr>
            <p:cNvSpPr/>
            <p:nvPr/>
          </p:nvSpPr>
          <p:spPr>
            <a:xfrm>
              <a:off x="6740220" y="3464863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5505" y="1"/>
                  </a:moveTo>
                  <a:cubicBezTo>
                    <a:pt x="4086" y="1"/>
                    <a:pt x="2505" y="640"/>
                    <a:pt x="1345" y="2288"/>
                  </a:cubicBezTo>
                  <a:cubicBezTo>
                    <a:pt x="1" y="4187"/>
                    <a:pt x="673" y="5531"/>
                    <a:pt x="1569" y="6320"/>
                  </a:cubicBezTo>
                  <a:cubicBezTo>
                    <a:pt x="2007" y="6701"/>
                    <a:pt x="2579" y="6977"/>
                    <a:pt x="3245" y="6977"/>
                  </a:cubicBezTo>
                  <a:cubicBezTo>
                    <a:pt x="3943" y="6977"/>
                    <a:pt x="4744" y="6674"/>
                    <a:pt x="5601" y="5872"/>
                  </a:cubicBezTo>
                  <a:cubicBezTo>
                    <a:pt x="7286" y="4187"/>
                    <a:pt x="7393" y="2171"/>
                    <a:pt x="6945" y="720"/>
                  </a:cubicBezTo>
                  <a:cubicBezTo>
                    <a:pt x="6838" y="379"/>
                    <a:pt x="6497" y="48"/>
                    <a:pt x="6166" y="48"/>
                  </a:cubicBezTo>
                  <a:cubicBezTo>
                    <a:pt x="5951" y="17"/>
                    <a:pt x="5730" y="1"/>
                    <a:pt x="550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118;p64">
              <a:extLst>
                <a:ext uri="{FF2B5EF4-FFF2-40B4-BE49-F238E27FC236}">
                  <a16:creationId xmlns:a16="http://schemas.microsoft.com/office/drawing/2014/main" id="{F127F8AC-DC91-40A2-B720-00417B215563}"/>
                </a:ext>
              </a:extLst>
            </p:cNvPr>
            <p:cNvSpPr/>
            <p:nvPr/>
          </p:nvSpPr>
          <p:spPr>
            <a:xfrm>
              <a:off x="6787985" y="3487205"/>
              <a:ext cx="127418" cy="141989"/>
            </a:xfrm>
            <a:custGeom>
              <a:avLst/>
              <a:gdLst/>
              <a:ahLst/>
              <a:cxnLst/>
              <a:rect l="l" t="t" r="r" b="b"/>
              <a:pathLst>
                <a:path w="5378" h="5993" extrusionOk="0">
                  <a:moveTo>
                    <a:pt x="4929" y="1"/>
                  </a:moveTo>
                  <a:lnTo>
                    <a:pt x="4929" y="1"/>
                  </a:lnTo>
                  <a:cubicBezTo>
                    <a:pt x="3254" y="332"/>
                    <a:pt x="565" y="1452"/>
                    <a:pt x="1" y="5601"/>
                  </a:cubicBezTo>
                  <a:cubicBezTo>
                    <a:pt x="381" y="5836"/>
                    <a:pt x="821" y="5993"/>
                    <a:pt x="1314" y="5993"/>
                  </a:cubicBezTo>
                  <a:cubicBezTo>
                    <a:pt x="1984" y="5993"/>
                    <a:pt x="2749" y="5703"/>
                    <a:pt x="3585" y="4929"/>
                  </a:cubicBezTo>
                  <a:cubicBezTo>
                    <a:pt x="5153" y="3361"/>
                    <a:pt x="5377" y="1452"/>
                    <a:pt x="492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119;p64">
              <a:extLst>
                <a:ext uri="{FF2B5EF4-FFF2-40B4-BE49-F238E27FC236}">
                  <a16:creationId xmlns:a16="http://schemas.microsoft.com/office/drawing/2014/main" id="{79236D0C-341D-496E-81FD-03F0A55E498A}"/>
                </a:ext>
              </a:extLst>
            </p:cNvPr>
            <p:cNvSpPr/>
            <p:nvPr/>
          </p:nvSpPr>
          <p:spPr>
            <a:xfrm>
              <a:off x="6517317" y="3484457"/>
              <a:ext cx="382160" cy="284073"/>
            </a:xfrm>
            <a:custGeom>
              <a:avLst/>
              <a:gdLst/>
              <a:ahLst/>
              <a:cxnLst/>
              <a:rect l="l" t="t" r="r" b="b"/>
              <a:pathLst>
                <a:path w="16130" h="11990" extrusionOk="0">
                  <a:moveTo>
                    <a:pt x="8065" y="0"/>
                  </a:moveTo>
                  <a:cubicBezTo>
                    <a:pt x="3701" y="0"/>
                    <a:pt x="0" y="2912"/>
                    <a:pt x="0" y="6613"/>
                  </a:cubicBezTo>
                  <a:cubicBezTo>
                    <a:pt x="0" y="10305"/>
                    <a:pt x="3701" y="11989"/>
                    <a:pt x="8065" y="11989"/>
                  </a:cubicBezTo>
                  <a:cubicBezTo>
                    <a:pt x="12545" y="11989"/>
                    <a:pt x="16129" y="10305"/>
                    <a:pt x="16129" y="6613"/>
                  </a:cubicBezTo>
                  <a:cubicBezTo>
                    <a:pt x="16129" y="2912"/>
                    <a:pt x="12545" y="0"/>
                    <a:pt x="8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120;p64">
              <a:extLst>
                <a:ext uri="{FF2B5EF4-FFF2-40B4-BE49-F238E27FC236}">
                  <a16:creationId xmlns:a16="http://schemas.microsoft.com/office/drawing/2014/main" id="{0B2AA304-D5D0-4FD5-A603-CBF5D14C04C0}"/>
                </a:ext>
              </a:extLst>
            </p:cNvPr>
            <p:cNvSpPr/>
            <p:nvPr/>
          </p:nvSpPr>
          <p:spPr>
            <a:xfrm>
              <a:off x="6517317" y="3633059"/>
              <a:ext cx="2772" cy="21252"/>
            </a:xfrm>
            <a:custGeom>
              <a:avLst/>
              <a:gdLst/>
              <a:ahLst/>
              <a:cxnLst/>
              <a:rect l="l" t="t" r="r" b="b"/>
              <a:pathLst>
                <a:path w="117" h="897" extrusionOk="0">
                  <a:moveTo>
                    <a:pt x="117" y="897"/>
                  </a:moveTo>
                  <a:lnTo>
                    <a:pt x="117" y="897"/>
                  </a:lnTo>
                  <a:lnTo>
                    <a:pt x="117" y="897"/>
                  </a:lnTo>
                  <a:close/>
                  <a:moveTo>
                    <a:pt x="117" y="897"/>
                  </a:moveTo>
                  <a:lnTo>
                    <a:pt x="117" y="897"/>
                  </a:lnTo>
                  <a:lnTo>
                    <a:pt x="117" y="897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0" y="672"/>
                  </a:moveTo>
                  <a:lnTo>
                    <a:pt x="117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565"/>
                  </a:moveTo>
                  <a:lnTo>
                    <a:pt x="0" y="672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448"/>
                  </a:moveTo>
                  <a:lnTo>
                    <a:pt x="0" y="565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341"/>
                  </a:moveTo>
                  <a:lnTo>
                    <a:pt x="0" y="448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121;p64">
              <a:extLst>
                <a:ext uri="{FF2B5EF4-FFF2-40B4-BE49-F238E27FC236}">
                  <a16:creationId xmlns:a16="http://schemas.microsoft.com/office/drawing/2014/main" id="{8CE31108-FD63-4B79-81F1-D26A2108D3C8}"/>
                </a:ext>
              </a:extLst>
            </p:cNvPr>
            <p:cNvSpPr/>
            <p:nvPr/>
          </p:nvSpPr>
          <p:spPr>
            <a:xfrm>
              <a:off x="6517317" y="3508434"/>
              <a:ext cx="148623" cy="257324"/>
            </a:xfrm>
            <a:custGeom>
              <a:avLst/>
              <a:gdLst/>
              <a:ahLst/>
              <a:cxnLst/>
              <a:rect l="l" t="t" r="r" b="b"/>
              <a:pathLst>
                <a:path w="6273" h="10861" extrusionOk="0">
                  <a:moveTo>
                    <a:pt x="3808" y="1"/>
                  </a:moveTo>
                  <a:lnTo>
                    <a:pt x="3808" y="1"/>
                  </a:lnTo>
                  <a:cubicBezTo>
                    <a:pt x="1685" y="1121"/>
                    <a:pt x="224" y="3020"/>
                    <a:pt x="117" y="5260"/>
                  </a:cubicBezTo>
                  <a:lnTo>
                    <a:pt x="117" y="5377"/>
                  </a:lnTo>
                  <a:lnTo>
                    <a:pt x="0" y="5377"/>
                  </a:lnTo>
                  <a:lnTo>
                    <a:pt x="0" y="5484"/>
                  </a:lnTo>
                  <a:lnTo>
                    <a:pt x="0" y="5601"/>
                  </a:lnTo>
                  <a:lnTo>
                    <a:pt x="0" y="5708"/>
                  </a:lnTo>
                  <a:lnTo>
                    <a:pt x="0" y="5825"/>
                  </a:lnTo>
                  <a:lnTo>
                    <a:pt x="0" y="5932"/>
                  </a:lnTo>
                  <a:lnTo>
                    <a:pt x="117" y="5932"/>
                  </a:lnTo>
                  <a:lnTo>
                    <a:pt x="117" y="6049"/>
                  </a:lnTo>
                  <a:lnTo>
                    <a:pt x="117" y="6157"/>
                  </a:lnTo>
                  <a:cubicBezTo>
                    <a:pt x="341" y="8961"/>
                    <a:pt x="2912" y="10413"/>
                    <a:pt x="6273" y="10861"/>
                  </a:cubicBezTo>
                  <a:cubicBezTo>
                    <a:pt x="1120" y="7725"/>
                    <a:pt x="1792" y="3692"/>
                    <a:pt x="3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122;p64">
              <a:extLst>
                <a:ext uri="{FF2B5EF4-FFF2-40B4-BE49-F238E27FC236}">
                  <a16:creationId xmlns:a16="http://schemas.microsoft.com/office/drawing/2014/main" id="{D2225B04-64E0-4655-9ABC-09C34EB83F94}"/>
                </a:ext>
              </a:extLst>
            </p:cNvPr>
            <p:cNvSpPr/>
            <p:nvPr/>
          </p:nvSpPr>
          <p:spPr>
            <a:xfrm>
              <a:off x="6708377" y="3622444"/>
              <a:ext cx="108938" cy="139004"/>
            </a:xfrm>
            <a:custGeom>
              <a:avLst/>
              <a:gdLst/>
              <a:ahLst/>
              <a:cxnLst/>
              <a:rect l="l" t="t" r="r" b="b"/>
              <a:pathLst>
                <a:path w="4598" h="5867" extrusionOk="0">
                  <a:moveTo>
                    <a:pt x="225" y="0"/>
                  </a:moveTo>
                  <a:lnTo>
                    <a:pt x="1" y="117"/>
                  </a:lnTo>
                  <a:lnTo>
                    <a:pt x="897" y="5493"/>
                  </a:lnTo>
                  <a:cubicBezTo>
                    <a:pt x="897" y="5717"/>
                    <a:pt x="1121" y="5825"/>
                    <a:pt x="1345" y="5825"/>
                  </a:cubicBezTo>
                  <a:cubicBezTo>
                    <a:pt x="1426" y="5852"/>
                    <a:pt x="1526" y="5867"/>
                    <a:pt x="1641" y="5867"/>
                  </a:cubicBezTo>
                  <a:cubicBezTo>
                    <a:pt x="2011" y="5867"/>
                    <a:pt x="2543" y="5718"/>
                    <a:pt x="3137" y="5377"/>
                  </a:cubicBezTo>
                  <a:cubicBezTo>
                    <a:pt x="3925" y="4821"/>
                    <a:pt x="4373" y="4373"/>
                    <a:pt x="4481" y="4033"/>
                  </a:cubicBezTo>
                  <a:cubicBezTo>
                    <a:pt x="4597" y="3809"/>
                    <a:pt x="4597" y="3585"/>
                    <a:pt x="4373" y="347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123;p64">
              <a:extLst>
                <a:ext uri="{FF2B5EF4-FFF2-40B4-BE49-F238E27FC236}">
                  <a16:creationId xmlns:a16="http://schemas.microsoft.com/office/drawing/2014/main" id="{358AD5D4-FAD2-4D65-9DF3-DD52F1BD9EA1}"/>
                </a:ext>
              </a:extLst>
            </p:cNvPr>
            <p:cNvSpPr/>
            <p:nvPr/>
          </p:nvSpPr>
          <p:spPr>
            <a:xfrm>
              <a:off x="6727070" y="3696745"/>
              <a:ext cx="90245" cy="64704"/>
            </a:xfrm>
            <a:custGeom>
              <a:avLst/>
              <a:gdLst/>
              <a:ahLst/>
              <a:cxnLst/>
              <a:rect l="l" t="t" r="r" b="b"/>
              <a:pathLst>
                <a:path w="3809" h="2731" extrusionOk="0">
                  <a:moveTo>
                    <a:pt x="3244" y="1"/>
                  </a:moveTo>
                  <a:cubicBezTo>
                    <a:pt x="2912" y="341"/>
                    <a:pt x="2348" y="789"/>
                    <a:pt x="1792" y="1237"/>
                  </a:cubicBezTo>
                  <a:cubicBezTo>
                    <a:pt x="1120" y="1569"/>
                    <a:pt x="556" y="1685"/>
                    <a:pt x="0" y="1793"/>
                  </a:cubicBezTo>
                  <a:lnTo>
                    <a:pt x="108" y="2357"/>
                  </a:lnTo>
                  <a:cubicBezTo>
                    <a:pt x="108" y="2581"/>
                    <a:pt x="332" y="2689"/>
                    <a:pt x="556" y="2689"/>
                  </a:cubicBezTo>
                  <a:cubicBezTo>
                    <a:pt x="637" y="2716"/>
                    <a:pt x="737" y="2731"/>
                    <a:pt x="852" y="2731"/>
                  </a:cubicBezTo>
                  <a:cubicBezTo>
                    <a:pt x="1222" y="2731"/>
                    <a:pt x="1754" y="2582"/>
                    <a:pt x="2348" y="2241"/>
                  </a:cubicBezTo>
                  <a:cubicBezTo>
                    <a:pt x="3136" y="1685"/>
                    <a:pt x="3584" y="1237"/>
                    <a:pt x="3692" y="897"/>
                  </a:cubicBezTo>
                  <a:cubicBezTo>
                    <a:pt x="3808" y="673"/>
                    <a:pt x="3808" y="449"/>
                    <a:pt x="3584" y="341"/>
                  </a:cubicBezTo>
                  <a:lnTo>
                    <a:pt x="3244" y="1"/>
                  </a:ln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124;p64">
              <a:extLst>
                <a:ext uri="{FF2B5EF4-FFF2-40B4-BE49-F238E27FC236}">
                  <a16:creationId xmlns:a16="http://schemas.microsoft.com/office/drawing/2014/main" id="{BACEFE76-6D73-4AA4-8A2E-F872044B0834}"/>
                </a:ext>
              </a:extLst>
            </p:cNvPr>
            <p:cNvSpPr/>
            <p:nvPr/>
          </p:nvSpPr>
          <p:spPr>
            <a:xfrm>
              <a:off x="6708377" y="3622444"/>
              <a:ext cx="39946" cy="79630"/>
            </a:xfrm>
            <a:custGeom>
              <a:avLst/>
              <a:gdLst/>
              <a:ahLst/>
              <a:cxnLst/>
              <a:rect l="l" t="t" r="r" b="b"/>
              <a:pathLst>
                <a:path w="1686" h="3361" extrusionOk="0">
                  <a:moveTo>
                    <a:pt x="225" y="0"/>
                  </a:moveTo>
                  <a:lnTo>
                    <a:pt x="1" y="117"/>
                  </a:lnTo>
                  <a:lnTo>
                    <a:pt x="449" y="3361"/>
                  </a:lnTo>
                  <a:cubicBezTo>
                    <a:pt x="897" y="2357"/>
                    <a:pt x="1345" y="1685"/>
                    <a:pt x="1685" y="123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125;p64">
              <a:extLst>
                <a:ext uri="{FF2B5EF4-FFF2-40B4-BE49-F238E27FC236}">
                  <a16:creationId xmlns:a16="http://schemas.microsoft.com/office/drawing/2014/main" id="{3C2F91AE-2E47-4C11-BD73-93E9F17E9AFC}"/>
                </a:ext>
              </a:extLst>
            </p:cNvPr>
            <p:cNvSpPr/>
            <p:nvPr/>
          </p:nvSpPr>
          <p:spPr>
            <a:xfrm>
              <a:off x="6581004" y="3617137"/>
              <a:ext cx="69016" cy="55867"/>
            </a:xfrm>
            <a:custGeom>
              <a:avLst/>
              <a:gdLst/>
              <a:ahLst/>
              <a:cxnLst/>
              <a:rect l="l" t="t" r="r" b="b"/>
              <a:pathLst>
                <a:path w="2913" h="2358" extrusionOk="0">
                  <a:moveTo>
                    <a:pt x="1461" y="0"/>
                  </a:moveTo>
                  <a:cubicBezTo>
                    <a:pt x="672" y="0"/>
                    <a:pt x="0" y="565"/>
                    <a:pt x="0" y="1237"/>
                  </a:cubicBezTo>
                  <a:cubicBezTo>
                    <a:pt x="0" y="1793"/>
                    <a:pt x="672" y="2357"/>
                    <a:pt x="1461" y="2357"/>
                  </a:cubicBezTo>
                  <a:cubicBezTo>
                    <a:pt x="2241" y="2357"/>
                    <a:pt x="2913" y="1793"/>
                    <a:pt x="2913" y="1237"/>
                  </a:cubicBezTo>
                  <a:cubicBezTo>
                    <a:pt x="2913" y="565"/>
                    <a:pt x="2241" y="0"/>
                    <a:pt x="1461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126;p64">
              <a:extLst>
                <a:ext uri="{FF2B5EF4-FFF2-40B4-BE49-F238E27FC236}">
                  <a16:creationId xmlns:a16="http://schemas.microsoft.com/office/drawing/2014/main" id="{EC6D8748-C969-4C2F-BEB8-07266FE07060}"/>
                </a:ext>
              </a:extLst>
            </p:cNvPr>
            <p:cNvSpPr/>
            <p:nvPr/>
          </p:nvSpPr>
          <p:spPr>
            <a:xfrm>
              <a:off x="6769528" y="3617137"/>
              <a:ext cx="69016" cy="55867"/>
            </a:xfrm>
            <a:custGeom>
              <a:avLst/>
              <a:gdLst/>
              <a:ahLst/>
              <a:cxnLst/>
              <a:rect l="l" t="t" r="r" b="b"/>
              <a:pathLst>
                <a:path w="2913" h="2358" extrusionOk="0">
                  <a:moveTo>
                    <a:pt x="1452" y="0"/>
                  </a:moveTo>
                  <a:cubicBezTo>
                    <a:pt x="556" y="0"/>
                    <a:pt x="0" y="565"/>
                    <a:pt x="0" y="1237"/>
                  </a:cubicBezTo>
                  <a:cubicBezTo>
                    <a:pt x="0" y="1793"/>
                    <a:pt x="556" y="2357"/>
                    <a:pt x="1452" y="2357"/>
                  </a:cubicBezTo>
                  <a:cubicBezTo>
                    <a:pt x="2240" y="2357"/>
                    <a:pt x="2913" y="1793"/>
                    <a:pt x="2913" y="1237"/>
                  </a:cubicBezTo>
                  <a:cubicBezTo>
                    <a:pt x="2913" y="565"/>
                    <a:pt x="2240" y="0"/>
                    <a:pt x="145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127;p64">
              <a:extLst>
                <a:ext uri="{FF2B5EF4-FFF2-40B4-BE49-F238E27FC236}">
                  <a16:creationId xmlns:a16="http://schemas.microsoft.com/office/drawing/2014/main" id="{1E34C778-963C-4EC9-B9DF-DA46A9A55F71}"/>
                </a:ext>
              </a:extLst>
            </p:cNvPr>
            <p:cNvSpPr/>
            <p:nvPr/>
          </p:nvSpPr>
          <p:spPr>
            <a:xfrm>
              <a:off x="6623461" y="3406152"/>
              <a:ext cx="172624" cy="139454"/>
            </a:xfrm>
            <a:custGeom>
              <a:avLst/>
              <a:gdLst/>
              <a:ahLst/>
              <a:cxnLst/>
              <a:rect l="l" t="t" r="r" b="b"/>
              <a:pathLst>
                <a:path w="7286" h="5886" extrusionOk="0">
                  <a:moveTo>
                    <a:pt x="3603" y="1"/>
                  </a:moveTo>
                  <a:cubicBezTo>
                    <a:pt x="3504" y="1"/>
                    <a:pt x="3419" y="57"/>
                    <a:pt x="3361" y="169"/>
                  </a:cubicBezTo>
                  <a:lnTo>
                    <a:pt x="117" y="4318"/>
                  </a:lnTo>
                  <a:cubicBezTo>
                    <a:pt x="1" y="4542"/>
                    <a:pt x="1" y="4649"/>
                    <a:pt x="117" y="4766"/>
                  </a:cubicBezTo>
                  <a:cubicBezTo>
                    <a:pt x="565" y="5214"/>
                    <a:pt x="1685" y="5886"/>
                    <a:pt x="3585" y="5886"/>
                  </a:cubicBezTo>
                  <a:cubicBezTo>
                    <a:pt x="5601" y="5886"/>
                    <a:pt x="6613" y="5214"/>
                    <a:pt x="7061" y="4766"/>
                  </a:cubicBezTo>
                  <a:cubicBezTo>
                    <a:pt x="7285" y="4649"/>
                    <a:pt x="7285" y="4542"/>
                    <a:pt x="7169" y="4318"/>
                  </a:cubicBezTo>
                  <a:lnTo>
                    <a:pt x="3925" y="169"/>
                  </a:lnTo>
                  <a:cubicBezTo>
                    <a:pt x="3813" y="57"/>
                    <a:pt x="3701" y="1"/>
                    <a:pt x="3603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128;p64">
              <a:extLst>
                <a:ext uri="{FF2B5EF4-FFF2-40B4-BE49-F238E27FC236}">
                  <a16:creationId xmlns:a16="http://schemas.microsoft.com/office/drawing/2014/main" id="{D1218F0C-563F-4B1A-BBC9-BA7F50599941}"/>
                </a:ext>
              </a:extLst>
            </p:cNvPr>
            <p:cNvSpPr/>
            <p:nvPr/>
          </p:nvSpPr>
          <p:spPr>
            <a:xfrm>
              <a:off x="6623461" y="3406152"/>
              <a:ext cx="132702" cy="112918"/>
            </a:xfrm>
            <a:custGeom>
              <a:avLst/>
              <a:gdLst/>
              <a:ahLst/>
              <a:cxnLst/>
              <a:rect l="l" t="t" r="r" b="b"/>
              <a:pathLst>
                <a:path w="5601" h="4766" extrusionOk="0">
                  <a:moveTo>
                    <a:pt x="3603" y="1"/>
                  </a:moveTo>
                  <a:cubicBezTo>
                    <a:pt x="3504" y="1"/>
                    <a:pt x="3419" y="57"/>
                    <a:pt x="3361" y="169"/>
                  </a:cubicBezTo>
                  <a:lnTo>
                    <a:pt x="117" y="4318"/>
                  </a:lnTo>
                  <a:cubicBezTo>
                    <a:pt x="1" y="4425"/>
                    <a:pt x="1" y="4649"/>
                    <a:pt x="117" y="4766"/>
                  </a:cubicBezTo>
                  <a:cubicBezTo>
                    <a:pt x="1345" y="4649"/>
                    <a:pt x="3701" y="4318"/>
                    <a:pt x="5601" y="2409"/>
                  </a:cubicBezTo>
                  <a:lnTo>
                    <a:pt x="3925" y="169"/>
                  </a:lnTo>
                  <a:cubicBezTo>
                    <a:pt x="3813" y="57"/>
                    <a:pt x="3701" y="1"/>
                    <a:pt x="36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129;p64">
              <a:extLst>
                <a:ext uri="{FF2B5EF4-FFF2-40B4-BE49-F238E27FC236}">
                  <a16:creationId xmlns:a16="http://schemas.microsoft.com/office/drawing/2014/main" id="{D9692D07-83D0-4C59-BD16-2C71F1873BD5}"/>
                </a:ext>
              </a:extLst>
            </p:cNvPr>
            <p:cNvSpPr/>
            <p:nvPr/>
          </p:nvSpPr>
          <p:spPr>
            <a:xfrm>
              <a:off x="6673998" y="3375754"/>
              <a:ext cx="66244" cy="63709"/>
            </a:xfrm>
            <a:custGeom>
              <a:avLst/>
              <a:gdLst/>
              <a:ahLst/>
              <a:cxnLst/>
              <a:rect l="l" t="t" r="r" b="b"/>
              <a:pathLst>
                <a:path w="2796" h="2689" extrusionOk="0">
                  <a:moveTo>
                    <a:pt x="1452" y="0"/>
                  </a:moveTo>
                  <a:cubicBezTo>
                    <a:pt x="672" y="0"/>
                    <a:pt x="0" y="556"/>
                    <a:pt x="0" y="1344"/>
                  </a:cubicBezTo>
                  <a:cubicBezTo>
                    <a:pt x="0" y="2124"/>
                    <a:pt x="672" y="2689"/>
                    <a:pt x="1452" y="2689"/>
                  </a:cubicBezTo>
                  <a:cubicBezTo>
                    <a:pt x="2124" y="2689"/>
                    <a:pt x="2796" y="2124"/>
                    <a:pt x="2796" y="1344"/>
                  </a:cubicBezTo>
                  <a:cubicBezTo>
                    <a:pt x="2796" y="556"/>
                    <a:pt x="2124" y="0"/>
                    <a:pt x="1452" y="0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130;p64">
              <a:extLst>
                <a:ext uri="{FF2B5EF4-FFF2-40B4-BE49-F238E27FC236}">
                  <a16:creationId xmlns:a16="http://schemas.microsoft.com/office/drawing/2014/main" id="{B372FEA7-AE2C-4F56-AFC6-CC201406C0AF}"/>
                </a:ext>
              </a:extLst>
            </p:cNvPr>
            <p:cNvSpPr/>
            <p:nvPr/>
          </p:nvSpPr>
          <p:spPr>
            <a:xfrm>
              <a:off x="6453631" y="3365139"/>
              <a:ext cx="506972" cy="612925"/>
            </a:xfrm>
            <a:custGeom>
              <a:avLst/>
              <a:gdLst/>
              <a:ahLst/>
              <a:cxnLst/>
              <a:rect l="l" t="t" r="r" b="b"/>
              <a:pathLst>
                <a:path w="21398" h="25870" extrusionOk="0">
                  <a:moveTo>
                    <a:pt x="10753" y="780"/>
                  </a:moveTo>
                  <a:cubicBezTo>
                    <a:pt x="11201" y="780"/>
                    <a:pt x="11765" y="1228"/>
                    <a:pt x="11765" y="1792"/>
                  </a:cubicBezTo>
                  <a:cubicBezTo>
                    <a:pt x="11765" y="2348"/>
                    <a:pt x="11201" y="2796"/>
                    <a:pt x="10753" y="2796"/>
                  </a:cubicBezTo>
                  <a:cubicBezTo>
                    <a:pt x="10197" y="2796"/>
                    <a:pt x="9749" y="2348"/>
                    <a:pt x="9749" y="1792"/>
                  </a:cubicBezTo>
                  <a:cubicBezTo>
                    <a:pt x="9749" y="1228"/>
                    <a:pt x="10197" y="780"/>
                    <a:pt x="10753" y="780"/>
                  </a:cubicBezTo>
                  <a:close/>
                  <a:moveTo>
                    <a:pt x="3775" y="4585"/>
                  </a:moveTo>
                  <a:cubicBezTo>
                    <a:pt x="4507" y="4585"/>
                    <a:pt x="5614" y="4658"/>
                    <a:pt x="6721" y="5484"/>
                  </a:cubicBezTo>
                  <a:cubicBezTo>
                    <a:pt x="6272" y="5708"/>
                    <a:pt x="5941" y="5932"/>
                    <a:pt x="5600" y="6156"/>
                  </a:cubicBezTo>
                  <a:cubicBezTo>
                    <a:pt x="4704" y="5377"/>
                    <a:pt x="3808" y="5036"/>
                    <a:pt x="3029" y="4812"/>
                  </a:cubicBezTo>
                  <a:cubicBezTo>
                    <a:pt x="3029" y="4705"/>
                    <a:pt x="3253" y="4588"/>
                    <a:pt x="3360" y="4588"/>
                  </a:cubicBezTo>
                  <a:cubicBezTo>
                    <a:pt x="3479" y="4588"/>
                    <a:pt x="3618" y="4585"/>
                    <a:pt x="3775" y="4585"/>
                  </a:cubicBezTo>
                  <a:close/>
                  <a:moveTo>
                    <a:pt x="17773" y="4585"/>
                  </a:moveTo>
                  <a:cubicBezTo>
                    <a:pt x="17921" y="4585"/>
                    <a:pt x="18047" y="4588"/>
                    <a:pt x="18145" y="4588"/>
                  </a:cubicBezTo>
                  <a:cubicBezTo>
                    <a:pt x="18369" y="4588"/>
                    <a:pt x="18486" y="4705"/>
                    <a:pt x="18593" y="4812"/>
                  </a:cubicBezTo>
                  <a:cubicBezTo>
                    <a:pt x="17814" y="5036"/>
                    <a:pt x="16918" y="5377"/>
                    <a:pt x="16021" y="6156"/>
                  </a:cubicBezTo>
                  <a:cubicBezTo>
                    <a:pt x="15681" y="5932"/>
                    <a:pt x="15233" y="5708"/>
                    <a:pt x="14901" y="5484"/>
                  </a:cubicBezTo>
                  <a:cubicBezTo>
                    <a:pt x="15912" y="4658"/>
                    <a:pt x="17081" y="4585"/>
                    <a:pt x="17773" y="4585"/>
                  </a:cubicBezTo>
                  <a:close/>
                  <a:moveTo>
                    <a:pt x="11649" y="3244"/>
                  </a:moveTo>
                  <a:lnTo>
                    <a:pt x="13557" y="5708"/>
                  </a:lnTo>
                  <a:lnTo>
                    <a:pt x="14005" y="6273"/>
                  </a:lnTo>
                  <a:cubicBezTo>
                    <a:pt x="12885" y="7169"/>
                    <a:pt x="11425" y="7276"/>
                    <a:pt x="10753" y="7276"/>
                  </a:cubicBezTo>
                  <a:cubicBezTo>
                    <a:pt x="10197" y="7276"/>
                    <a:pt x="8629" y="7169"/>
                    <a:pt x="7617" y="6273"/>
                  </a:cubicBezTo>
                  <a:lnTo>
                    <a:pt x="8065" y="5708"/>
                  </a:lnTo>
                  <a:lnTo>
                    <a:pt x="9857" y="3361"/>
                  </a:lnTo>
                  <a:cubicBezTo>
                    <a:pt x="10081" y="3468"/>
                    <a:pt x="10421" y="3585"/>
                    <a:pt x="10753" y="3585"/>
                  </a:cubicBezTo>
                  <a:cubicBezTo>
                    <a:pt x="11093" y="3585"/>
                    <a:pt x="11317" y="3468"/>
                    <a:pt x="11649" y="3244"/>
                  </a:cubicBezTo>
                  <a:close/>
                  <a:moveTo>
                    <a:pt x="2805" y="5601"/>
                  </a:moveTo>
                  <a:lnTo>
                    <a:pt x="2805" y="5601"/>
                  </a:lnTo>
                  <a:cubicBezTo>
                    <a:pt x="3477" y="5708"/>
                    <a:pt x="4256" y="6049"/>
                    <a:pt x="4928" y="6604"/>
                  </a:cubicBezTo>
                  <a:cubicBezTo>
                    <a:pt x="4480" y="6945"/>
                    <a:pt x="4149" y="7276"/>
                    <a:pt x="3808" y="7724"/>
                  </a:cubicBezTo>
                  <a:cubicBezTo>
                    <a:pt x="3584" y="7948"/>
                    <a:pt x="3477" y="8289"/>
                    <a:pt x="3253" y="8513"/>
                  </a:cubicBezTo>
                  <a:cubicBezTo>
                    <a:pt x="2688" y="7393"/>
                    <a:pt x="2688" y="6273"/>
                    <a:pt x="2805" y="5601"/>
                  </a:cubicBezTo>
                  <a:close/>
                  <a:moveTo>
                    <a:pt x="18817" y="5601"/>
                  </a:moveTo>
                  <a:cubicBezTo>
                    <a:pt x="18934" y="6273"/>
                    <a:pt x="18934" y="7393"/>
                    <a:pt x="18369" y="8513"/>
                  </a:cubicBezTo>
                  <a:cubicBezTo>
                    <a:pt x="18145" y="8289"/>
                    <a:pt x="17921" y="7948"/>
                    <a:pt x="17697" y="7724"/>
                  </a:cubicBezTo>
                  <a:cubicBezTo>
                    <a:pt x="17366" y="7276"/>
                    <a:pt x="17025" y="6945"/>
                    <a:pt x="16694" y="6604"/>
                  </a:cubicBezTo>
                  <a:cubicBezTo>
                    <a:pt x="17366" y="6049"/>
                    <a:pt x="18145" y="5708"/>
                    <a:pt x="18817" y="5601"/>
                  </a:cubicBezTo>
                  <a:close/>
                  <a:moveTo>
                    <a:pt x="20780" y="8201"/>
                  </a:moveTo>
                  <a:cubicBezTo>
                    <a:pt x="20668" y="8201"/>
                    <a:pt x="20556" y="8231"/>
                    <a:pt x="20502" y="8289"/>
                  </a:cubicBezTo>
                  <a:cubicBezTo>
                    <a:pt x="20385" y="8513"/>
                    <a:pt x="20385" y="8737"/>
                    <a:pt x="20502" y="8844"/>
                  </a:cubicBezTo>
                  <a:cubicBezTo>
                    <a:pt x="20609" y="8961"/>
                    <a:pt x="20609" y="9068"/>
                    <a:pt x="20502" y="9185"/>
                  </a:cubicBezTo>
                  <a:cubicBezTo>
                    <a:pt x="20278" y="9409"/>
                    <a:pt x="20161" y="9633"/>
                    <a:pt x="20161" y="9964"/>
                  </a:cubicBezTo>
                  <a:cubicBezTo>
                    <a:pt x="20161" y="10188"/>
                    <a:pt x="20278" y="10412"/>
                    <a:pt x="20502" y="10636"/>
                  </a:cubicBezTo>
                  <a:cubicBezTo>
                    <a:pt x="20609" y="10753"/>
                    <a:pt x="20726" y="10753"/>
                    <a:pt x="20726" y="10753"/>
                  </a:cubicBezTo>
                  <a:cubicBezTo>
                    <a:pt x="20833" y="10753"/>
                    <a:pt x="20950" y="10753"/>
                    <a:pt x="21057" y="10636"/>
                  </a:cubicBezTo>
                  <a:cubicBezTo>
                    <a:pt x="21174" y="10529"/>
                    <a:pt x="21174" y="10305"/>
                    <a:pt x="21057" y="10081"/>
                  </a:cubicBezTo>
                  <a:cubicBezTo>
                    <a:pt x="20950" y="10081"/>
                    <a:pt x="20950" y="9964"/>
                    <a:pt x="20950" y="9964"/>
                  </a:cubicBezTo>
                  <a:cubicBezTo>
                    <a:pt x="20950" y="9857"/>
                    <a:pt x="20950" y="9857"/>
                    <a:pt x="21057" y="9740"/>
                  </a:cubicBezTo>
                  <a:cubicBezTo>
                    <a:pt x="21398" y="9409"/>
                    <a:pt x="21398" y="8737"/>
                    <a:pt x="21057" y="8289"/>
                  </a:cubicBezTo>
                  <a:cubicBezTo>
                    <a:pt x="21004" y="8231"/>
                    <a:pt x="20892" y="8201"/>
                    <a:pt x="20780" y="8201"/>
                  </a:cubicBezTo>
                  <a:close/>
                  <a:moveTo>
                    <a:pt x="7617" y="9516"/>
                  </a:moveTo>
                  <a:cubicBezTo>
                    <a:pt x="6945" y="9516"/>
                    <a:pt x="6496" y="9964"/>
                    <a:pt x="6496" y="10636"/>
                  </a:cubicBezTo>
                  <a:cubicBezTo>
                    <a:pt x="6496" y="10753"/>
                    <a:pt x="6721" y="10977"/>
                    <a:pt x="6837" y="10977"/>
                  </a:cubicBezTo>
                  <a:cubicBezTo>
                    <a:pt x="7061" y="10977"/>
                    <a:pt x="7285" y="10753"/>
                    <a:pt x="7285" y="10636"/>
                  </a:cubicBezTo>
                  <a:cubicBezTo>
                    <a:pt x="7285" y="10412"/>
                    <a:pt x="7393" y="10305"/>
                    <a:pt x="7617" y="10305"/>
                  </a:cubicBezTo>
                  <a:cubicBezTo>
                    <a:pt x="7733" y="10305"/>
                    <a:pt x="7957" y="10412"/>
                    <a:pt x="7957" y="10636"/>
                  </a:cubicBezTo>
                  <a:cubicBezTo>
                    <a:pt x="7957" y="10753"/>
                    <a:pt x="8065" y="10977"/>
                    <a:pt x="8289" y="10977"/>
                  </a:cubicBezTo>
                  <a:cubicBezTo>
                    <a:pt x="8513" y="10977"/>
                    <a:pt x="8629" y="10753"/>
                    <a:pt x="8629" y="10636"/>
                  </a:cubicBezTo>
                  <a:cubicBezTo>
                    <a:pt x="8629" y="9964"/>
                    <a:pt x="8181" y="9516"/>
                    <a:pt x="7617" y="9516"/>
                  </a:cubicBezTo>
                  <a:close/>
                  <a:moveTo>
                    <a:pt x="13889" y="9740"/>
                  </a:moveTo>
                  <a:cubicBezTo>
                    <a:pt x="13665" y="9740"/>
                    <a:pt x="13557" y="9964"/>
                    <a:pt x="13557" y="10188"/>
                  </a:cubicBezTo>
                  <a:lnTo>
                    <a:pt x="13557" y="10636"/>
                  </a:lnTo>
                  <a:cubicBezTo>
                    <a:pt x="13557" y="10860"/>
                    <a:pt x="13665" y="11084"/>
                    <a:pt x="13889" y="11084"/>
                  </a:cubicBezTo>
                  <a:cubicBezTo>
                    <a:pt x="14113" y="11084"/>
                    <a:pt x="14229" y="10860"/>
                    <a:pt x="14229" y="10636"/>
                  </a:cubicBezTo>
                  <a:lnTo>
                    <a:pt x="14229" y="10188"/>
                  </a:lnTo>
                  <a:cubicBezTo>
                    <a:pt x="14229" y="9964"/>
                    <a:pt x="14113" y="9740"/>
                    <a:pt x="13889" y="9740"/>
                  </a:cubicBezTo>
                  <a:close/>
                  <a:moveTo>
                    <a:pt x="6496" y="11201"/>
                  </a:moveTo>
                  <a:cubicBezTo>
                    <a:pt x="6048" y="11201"/>
                    <a:pt x="5045" y="11201"/>
                    <a:pt x="4704" y="11308"/>
                  </a:cubicBezTo>
                  <a:cubicBezTo>
                    <a:pt x="4480" y="11425"/>
                    <a:pt x="4373" y="11532"/>
                    <a:pt x="4373" y="11756"/>
                  </a:cubicBezTo>
                  <a:cubicBezTo>
                    <a:pt x="4480" y="11980"/>
                    <a:pt x="4597" y="12097"/>
                    <a:pt x="4821" y="12097"/>
                  </a:cubicBezTo>
                  <a:lnTo>
                    <a:pt x="4928" y="12097"/>
                  </a:lnTo>
                  <a:cubicBezTo>
                    <a:pt x="5087" y="12014"/>
                    <a:pt x="5585" y="11936"/>
                    <a:pt x="5982" y="11936"/>
                  </a:cubicBezTo>
                  <a:cubicBezTo>
                    <a:pt x="6144" y="11936"/>
                    <a:pt x="6290" y="11949"/>
                    <a:pt x="6389" y="11980"/>
                  </a:cubicBezTo>
                  <a:cubicBezTo>
                    <a:pt x="6613" y="11980"/>
                    <a:pt x="6837" y="11873"/>
                    <a:pt x="6837" y="11649"/>
                  </a:cubicBezTo>
                  <a:cubicBezTo>
                    <a:pt x="6837" y="11425"/>
                    <a:pt x="6721" y="11201"/>
                    <a:pt x="6496" y="11201"/>
                  </a:cubicBezTo>
                  <a:close/>
                  <a:moveTo>
                    <a:pt x="15009" y="11201"/>
                  </a:moveTo>
                  <a:cubicBezTo>
                    <a:pt x="14785" y="11201"/>
                    <a:pt x="14677" y="11425"/>
                    <a:pt x="14677" y="11649"/>
                  </a:cubicBezTo>
                  <a:cubicBezTo>
                    <a:pt x="14785" y="11873"/>
                    <a:pt x="14901" y="11980"/>
                    <a:pt x="15125" y="11980"/>
                  </a:cubicBezTo>
                  <a:cubicBezTo>
                    <a:pt x="15222" y="11949"/>
                    <a:pt x="15366" y="11936"/>
                    <a:pt x="15530" y="11936"/>
                  </a:cubicBezTo>
                  <a:cubicBezTo>
                    <a:pt x="15931" y="11936"/>
                    <a:pt x="16452" y="12014"/>
                    <a:pt x="16694" y="12097"/>
                  </a:cubicBezTo>
                  <a:lnTo>
                    <a:pt x="16801" y="12097"/>
                  </a:lnTo>
                  <a:cubicBezTo>
                    <a:pt x="16918" y="12097"/>
                    <a:pt x="17142" y="11980"/>
                    <a:pt x="17142" y="11756"/>
                  </a:cubicBezTo>
                  <a:cubicBezTo>
                    <a:pt x="17249" y="11532"/>
                    <a:pt x="17142" y="11425"/>
                    <a:pt x="16918" y="11308"/>
                  </a:cubicBezTo>
                  <a:cubicBezTo>
                    <a:pt x="16470" y="11201"/>
                    <a:pt x="15457" y="11201"/>
                    <a:pt x="15009" y="11201"/>
                  </a:cubicBezTo>
                  <a:close/>
                  <a:moveTo>
                    <a:pt x="690" y="11033"/>
                  </a:moveTo>
                  <a:cubicBezTo>
                    <a:pt x="592" y="11033"/>
                    <a:pt x="506" y="11089"/>
                    <a:pt x="448" y="11201"/>
                  </a:cubicBezTo>
                  <a:cubicBezTo>
                    <a:pt x="341" y="11308"/>
                    <a:pt x="341" y="11532"/>
                    <a:pt x="448" y="11649"/>
                  </a:cubicBezTo>
                  <a:cubicBezTo>
                    <a:pt x="565" y="11756"/>
                    <a:pt x="565" y="11980"/>
                    <a:pt x="448" y="12097"/>
                  </a:cubicBezTo>
                  <a:cubicBezTo>
                    <a:pt x="0" y="12429"/>
                    <a:pt x="0" y="13101"/>
                    <a:pt x="448" y="13441"/>
                  </a:cubicBezTo>
                  <a:cubicBezTo>
                    <a:pt x="565" y="13549"/>
                    <a:pt x="672" y="13549"/>
                    <a:pt x="672" y="13549"/>
                  </a:cubicBezTo>
                  <a:cubicBezTo>
                    <a:pt x="789" y="13549"/>
                    <a:pt x="896" y="13549"/>
                    <a:pt x="1013" y="13441"/>
                  </a:cubicBezTo>
                  <a:cubicBezTo>
                    <a:pt x="1120" y="13325"/>
                    <a:pt x="1120" y="13101"/>
                    <a:pt x="1013" y="12993"/>
                  </a:cubicBezTo>
                  <a:cubicBezTo>
                    <a:pt x="896" y="12877"/>
                    <a:pt x="896" y="12653"/>
                    <a:pt x="1013" y="12545"/>
                  </a:cubicBezTo>
                  <a:cubicBezTo>
                    <a:pt x="1344" y="12205"/>
                    <a:pt x="1344" y="11532"/>
                    <a:pt x="1013" y="11201"/>
                  </a:cubicBezTo>
                  <a:cubicBezTo>
                    <a:pt x="901" y="11089"/>
                    <a:pt x="789" y="11033"/>
                    <a:pt x="690" y="11033"/>
                  </a:cubicBezTo>
                  <a:close/>
                  <a:moveTo>
                    <a:pt x="6800" y="12288"/>
                  </a:moveTo>
                  <a:cubicBezTo>
                    <a:pt x="6770" y="12288"/>
                    <a:pt x="6743" y="12298"/>
                    <a:pt x="6721" y="12321"/>
                  </a:cubicBezTo>
                  <a:cubicBezTo>
                    <a:pt x="6272" y="12429"/>
                    <a:pt x="5376" y="12877"/>
                    <a:pt x="5045" y="13101"/>
                  </a:cubicBezTo>
                  <a:cubicBezTo>
                    <a:pt x="4821" y="13217"/>
                    <a:pt x="4821" y="13441"/>
                    <a:pt x="4928" y="13665"/>
                  </a:cubicBezTo>
                  <a:cubicBezTo>
                    <a:pt x="5045" y="13773"/>
                    <a:pt x="5152" y="13773"/>
                    <a:pt x="5269" y="13773"/>
                  </a:cubicBezTo>
                  <a:lnTo>
                    <a:pt x="5493" y="13773"/>
                  </a:lnTo>
                  <a:cubicBezTo>
                    <a:pt x="5717" y="13549"/>
                    <a:pt x="6496" y="13101"/>
                    <a:pt x="6837" y="12993"/>
                  </a:cubicBezTo>
                  <a:cubicBezTo>
                    <a:pt x="7061" y="12993"/>
                    <a:pt x="7169" y="12769"/>
                    <a:pt x="7169" y="12545"/>
                  </a:cubicBezTo>
                  <a:cubicBezTo>
                    <a:pt x="7082" y="12451"/>
                    <a:pt x="6921" y="12288"/>
                    <a:pt x="6800" y="12288"/>
                  </a:cubicBezTo>
                  <a:close/>
                  <a:moveTo>
                    <a:pt x="14771" y="12288"/>
                  </a:moveTo>
                  <a:cubicBezTo>
                    <a:pt x="14598" y="12288"/>
                    <a:pt x="14453" y="12451"/>
                    <a:pt x="14453" y="12545"/>
                  </a:cubicBezTo>
                  <a:cubicBezTo>
                    <a:pt x="14337" y="12769"/>
                    <a:pt x="14453" y="12993"/>
                    <a:pt x="14677" y="12993"/>
                  </a:cubicBezTo>
                  <a:cubicBezTo>
                    <a:pt x="15009" y="13101"/>
                    <a:pt x="15797" y="13549"/>
                    <a:pt x="16129" y="13773"/>
                  </a:cubicBezTo>
                  <a:lnTo>
                    <a:pt x="16353" y="13773"/>
                  </a:lnTo>
                  <a:cubicBezTo>
                    <a:pt x="16470" y="13773"/>
                    <a:pt x="16577" y="13773"/>
                    <a:pt x="16577" y="13665"/>
                  </a:cubicBezTo>
                  <a:cubicBezTo>
                    <a:pt x="16801" y="13441"/>
                    <a:pt x="16694" y="13217"/>
                    <a:pt x="16577" y="13101"/>
                  </a:cubicBezTo>
                  <a:cubicBezTo>
                    <a:pt x="16246" y="12877"/>
                    <a:pt x="15349" y="12429"/>
                    <a:pt x="14901" y="12321"/>
                  </a:cubicBezTo>
                  <a:cubicBezTo>
                    <a:pt x="14857" y="12298"/>
                    <a:pt x="14813" y="12288"/>
                    <a:pt x="14771" y="12288"/>
                  </a:cubicBezTo>
                  <a:close/>
                  <a:moveTo>
                    <a:pt x="11201" y="11425"/>
                  </a:moveTo>
                  <a:lnTo>
                    <a:pt x="14229" y="13997"/>
                  </a:lnTo>
                  <a:cubicBezTo>
                    <a:pt x="14005" y="14221"/>
                    <a:pt x="13557" y="14561"/>
                    <a:pt x="13109" y="14893"/>
                  </a:cubicBezTo>
                  <a:cubicBezTo>
                    <a:pt x="12661" y="15117"/>
                    <a:pt x="12213" y="15233"/>
                    <a:pt x="11873" y="15341"/>
                  </a:cubicBezTo>
                  <a:lnTo>
                    <a:pt x="11201" y="11425"/>
                  </a:lnTo>
                  <a:close/>
                  <a:moveTo>
                    <a:pt x="14785" y="14445"/>
                  </a:moveTo>
                  <a:lnTo>
                    <a:pt x="14901" y="14561"/>
                  </a:lnTo>
                  <a:lnTo>
                    <a:pt x="14901" y="14669"/>
                  </a:lnTo>
                  <a:cubicBezTo>
                    <a:pt x="14785" y="15009"/>
                    <a:pt x="14453" y="15457"/>
                    <a:pt x="13665" y="15905"/>
                  </a:cubicBezTo>
                  <a:cubicBezTo>
                    <a:pt x="12993" y="16353"/>
                    <a:pt x="12437" y="16353"/>
                    <a:pt x="12097" y="16353"/>
                  </a:cubicBezTo>
                  <a:cubicBezTo>
                    <a:pt x="11989" y="16353"/>
                    <a:pt x="11989" y="16353"/>
                    <a:pt x="11989" y="16237"/>
                  </a:cubicBezTo>
                  <a:lnTo>
                    <a:pt x="11989" y="16129"/>
                  </a:lnTo>
                  <a:cubicBezTo>
                    <a:pt x="12545" y="16013"/>
                    <a:pt x="12993" y="15789"/>
                    <a:pt x="13441" y="15457"/>
                  </a:cubicBezTo>
                  <a:cubicBezTo>
                    <a:pt x="14005" y="15233"/>
                    <a:pt x="14453" y="14893"/>
                    <a:pt x="14785" y="14445"/>
                  </a:cubicBezTo>
                  <a:close/>
                  <a:moveTo>
                    <a:pt x="20219" y="14949"/>
                  </a:moveTo>
                  <a:cubicBezTo>
                    <a:pt x="20107" y="14949"/>
                    <a:pt x="19995" y="15005"/>
                    <a:pt x="19937" y="15117"/>
                  </a:cubicBezTo>
                  <a:cubicBezTo>
                    <a:pt x="19830" y="15233"/>
                    <a:pt x="19830" y="15457"/>
                    <a:pt x="19937" y="15565"/>
                  </a:cubicBezTo>
                  <a:cubicBezTo>
                    <a:pt x="19937" y="15681"/>
                    <a:pt x="20054" y="15681"/>
                    <a:pt x="20054" y="15789"/>
                  </a:cubicBezTo>
                  <a:cubicBezTo>
                    <a:pt x="20054" y="15905"/>
                    <a:pt x="19937" y="15905"/>
                    <a:pt x="19937" y="16013"/>
                  </a:cubicBezTo>
                  <a:cubicBezTo>
                    <a:pt x="19713" y="16129"/>
                    <a:pt x="19606" y="16461"/>
                    <a:pt x="19606" y="16685"/>
                  </a:cubicBezTo>
                  <a:cubicBezTo>
                    <a:pt x="19606" y="16909"/>
                    <a:pt x="19713" y="17249"/>
                    <a:pt x="19937" y="17357"/>
                  </a:cubicBezTo>
                  <a:cubicBezTo>
                    <a:pt x="20054" y="17473"/>
                    <a:pt x="20161" y="17473"/>
                    <a:pt x="20161" y="17473"/>
                  </a:cubicBezTo>
                  <a:cubicBezTo>
                    <a:pt x="20278" y="17473"/>
                    <a:pt x="20385" y="17473"/>
                    <a:pt x="20502" y="17357"/>
                  </a:cubicBezTo>
                  <a:cubicBezTo>
                    <a:pt x="20609" y="17249"/>
                    <a:pt x="20609" y="17025"/>
                    <a:pt x="20502" y="16909"/>
                  </a:cubicBezTo>
                  <a:cubicBezTo>
                    <a:pt x="20385" y="16801"/>
                    <a:pt x="20385" y="16801"/>
                    <a:pt x="20385" y="16685"/>
                  </a:cubicBezTo>
                  <a:cubicBezTo>
                    <a:pt x="20385" y="16577"/>
                    <a:pt x="20385" y="16577"/>
                    <a:pt x="20502" y="16461"/>
                  </a:cubicBezTo>
                  <a:cubicBezTo>
                    <a:pt x="20726" y="16353"/>
                    <a:pt x="20726" y="16013"/>
                    <a:pt x="20726" y="15789"/>
                  </a:cubicBezTo>
                  <a:cubicBezTo>
                    <a:pt x="20726" y="15565"/>
                    <a:pt x="20726" y="15233"/>
                    <a:pt x="20502" y="15117"/>
                  </a:cubicBezTo>
                  <a:cubicBezTo>
                    <a:pt x="20443" y="15005"/>
                    <a:pt x="20331" y="14949"/>
                    <a:pt x="20219" y="14949"/>
                  </a:cubicBezTo>
                  <a:close/>
                  <a:moveTo>
                    <a:pt x="2656" y="16077"/>
                  </a:moveTo>
                  <a:cubicBezTo>
                    <a:pt x="2765" y="16077"/>
                    <a:pt x="2841" y="16129"/>
                    <a:pt x="2912" y="16129"/>
                  </a:cubicBezTo>
                  <a:cubicBezTo>
                    <a:pt x="3808" y="16685"/>
                    <a:pt x="4928" y="17025"/>
                    <a:pt x="5824" y="17025"/>
                  </a:cubicBezTo>
                  <a:cubicBezTo>
                    <a:pt x="5717" y="17357"/>
                    <a:pt x="5717" y="17697"/>
                    <a:pt x="5717" y="18145"/>
                  </a:cubicBezTo>
                  <a:lnTo>
                    <a:pt x="5717" y="18253"/>
                  </a:lnTo>
                  <a:cubicBezTo>
                    <a:pt x="4480" y="18253"/>
                    <a:pt x="3253" y="17805"/>
                    <a:pt x="2240" y="17249"/>
                  </a:cubicBezTo>
                  <a:cubicBezTo>
                    <a:pt x="2133" y="17133"/>
                    <a:pt x="2016" y="17025"/>
                    <a:pt x="2016" y="16909"/>
                  </a:cubicBezTo>
                  <a:cubicBezTo>
                    <a:pt x="1909" y="16685"/>
                    <a:pt x="2016" y="16577"/>
                    <a:pt x="2016" y="16353"/>
                  </a:cubicBezTo>
                  <a:cubicBezTo>
                    <a:pt x="2133" y="16237"/>
                    <a:pt x="2357" y="16129"/>
                    <a:pt x="2464" y="16129"/>
                  </a:cubicBezTo>
                  <a:cubicBezTo>
                    <a:pt x="2539" y="16090"/>
                    <a:pt x="2602" y="16077"/>
                    <a:pt x="2656" y="16077"/>
                  </a:cubicBezTo>
                  <a:close/>
                  <a:moveTo>
                    <a:pt x="2016" y="19149"/>
                  </a:moveTo>
                  <a:cubicBezTo>
                    <a:pt x="2133" y="19149"/>
                    <a:pt x="2133" y="19149"/>
                    <a:pt x="2240" y="19265"/>
                  </a:cubicBezTo>
                  <a:lnTo>
                    <a:pt x="2357" y="19373"/>
                  </a:lnTo>
                  <a:cubicBezTo>
                    <a:pt x="2357" y="20385"/>
                    <a:pt x="3136" y="21057"/>
                    <a:pt x="4256" y="21389"/>
                  </a:cubicBezTo>
                  <a:cubicBezTo>
                    <a:pt x="4444" y="21417"/>
                    <a:pt x="4638" y="21431"/>
                    <a:pt x="4835" y="21431"/>
                  </a:cubicBezTo>
                  <a:cubicBezTo>
                    <a:pt x="5465" y="21431"/>
                    <a:pt x="6126" y="21282"/>
                    <a:pt x="6721" y="20941"/>
                  </a:cubicBezTo>
                  <a:cubicBezTo>
                    <a:pt x="6837" y="21057"/>
                    <a:pt x="6945" y="21165"/>
                    <a:pt x="7061" y="21389"/>
                  </a:cubicBezTo>
                  <a:cubicBezTo>
                    <a:pt x="6837" y="21389"/>
                    <a:pt x="6721" y="21505"/>
                    <a:pt x="6613" y="21613"/>
                  </a:cubicBezTo>
                  <a:cubicBezTo>
                    <a:pt x="6048" y="21837"/>
                    <a:pt x="5493" y="21953"/>
                    <a:pt x="4928" y="21953"/>
                  </a:cubicBezTo>
                  <a:cubicBezTo>
                    <a:pt x="4704" y="21953"/>
                    <a:pt x="4373" y="21953"/>
                    <a:pt x="4149" y="21837"/>
                  </a:cubicBezTo>
                  <a:cubicBezTo>
                    <a:pt x="2805" y="21505"/>
                    <a:pt x="1909" y="20609"/>
                    <a:pt x="1792" y="19489"/>
                  </a:cubicBezTo>
                  <a:cubicBezTo>
                    <a:pt x="1792" y="19265"/>
                    <a:pt x="1909" y="19149"/>
                    <a:pt x="2016" y="19149"/>
                  </a:cubicBezTo>
                  <a:close/>
                  <a:moveTo>
                    <a:pt x="14785" y="6273"/>
                  </a:moveTo>
                  <a:lnTo>
                    <a:pt x="15797" y="6945"/>
                  </a:lnTo>
                  <a:lnTo>
                    <a:pt x="15905" y="6945"/>
                  </a:lnTo>
                  <a:cubicBezTo>
                    <a:pt x="16801" y="7617"/>
                    <a:pt x="17473" y="8513"/>
                    <a:pt x="17921" y="9409"/>
                  </a:cubicBezTo>
                  <a:lnTo>
                    <a:pt x="17921" y="9516"/>
                  </a:lnTo>
                  <a:cubicBezTo>
                    <a:pt x="18262" y="10188"/>
                    <a:pt x="18486" y="10860"/>
                    <a:pt x="18486" y="11649"/>
                  </a:cubicBezTo>
                  <a:cubicBezTo>
                    <a:pt x="18486" y="13325"/>
                    <a:pt x="17697" y="14561"/>
                    <a:pt x="16246" y="15341"/>
                  </a:cubicBezTo>
                  <a:cubicBezTo>
                    <a:pt x="15905" y="15565"/>
                    <a:pt x="15457" y="15789"/>
                    <a:pt x="15009" y="16013"/>
                  </a:cubicBezTo>
                  <a:lnTo>
                    <a:pt x="14785" y="16013"/>
                  </a:lnTo>
                  <a:cubicBezTo>
                    <a:pt x="15233" y="15681"/>
                    <a:pt x="15457" y="15341"/>
                    <a:pt x="15573" y="15009"/>
                  </a:cubicBezTo>
                  <a:cubicBezTo>
                    <a:pt x="15797" y="14669"/>
                    <a:pt x="15681" y="14221"/>
                    <a:pt x="15349" y="13997"/>
                  </a:cubicBezTo>
                  <a:lnTo>
                    <a:pt x="11765" y="10977"/>
                  </a:lnTo>
                  <a:lnTo>
                    <a:pt x="11873" y="10977"/>
                  </a:lnTo>
                  <a:cubicBezTo>
                    <a:pt x="11989" y="10753"/>
                    <a:pt x="11989" y="10529"/>
                    <a:pt x="11873" y="10412"/>
                  </a:cubicBezTo>
                  <a:cubicBezTo>
                    <a:pt x="11761" y="10359"/>
                    <a:pt x="11649" y="10332"/>
                    <a:pt x="11551" y="10332"/>
                  </a:cubicBezTo>
                  <a:cubicBezTo>
                    <a:pt x="11454" y="10332"/>
                    <a:pt x="11371" y="10359"/>
                    <a:pt x="11317" y="10412"/>
                  </a:cubicBezTo>
                  <a:cubicBezTo>
                    <a:pt x="11201" y="10636"/>
                    <a:pt x="10977" y="10636"/>
                    <a:pt x="10753" y="10636"/>
                  </a:cubicBezTo>
                  <a:cubicBezTo>
                    <a:pt x="10529" y="10636"/>
                    <a:pt x="10421" y="10636"/>
                    <a:pt x="10305" y="10412"/>
                  </a:cubicBezTo>
                  <a:cubicBezTo>
                    <a:pt x="10193" y="10359"/>
                    <a:pt x="10081" y="10332"/>
                    <a:pt x="9983" y="10332"/>
                  </a:cubicBezTo>
                  <a:cubicBezTo>
                    <a:pt x="9886" y="10332"/>
                    <a:pt x="9803" y="10359"/>
                    <a:pt x="9749" y="10412"/>
                  </a:cubicBezTo>
                  <a:cubicBezTo>
                    <a:pt x="9525" y="10529"/>
                    <a:pt x="9525" y="10753"/>
                    <a:pt x="9633" y="10977"/>
                  </a:cubicBezTo>
                  <a:cubicBezTo>
                    <a:pt x="9857" y="11201"/>
                    <a:pt x="10081" y="11308"/>
                    <a:pt x="10421" y="11425"/>
                  </a:cubicBezTo>
                  <a:lnTo>
                    <a:pt x="11201" y="16353"/>
                  </a:lnTo>
                  <a:cubicBezTo>
                    <a:pt x="11201" y="16461"/>
                    <a:pt x="11317" y="16577"/>
                    <a:pt x="11317" y="16577"/>
                  </a:cubicBezTo>
                  <a:lnTo>
                    <a:pt x="9301" y="16577"/>
                  </a:lnTo>
                  <a:cubicBezTo>
                    <a:pt x="9259" y="16555"/>
                    <a:pt x="9220" y="16545"/>
                    <a:pt x="9185" y="16545"/>
                  </a:cubicBezTo>
                  <a:cubicBezTo>
                    <a:pt x="9033" y="16545"/>
                    <a:pt x="8940" y="16727"/>
                    <a:pt x="8853" y="16909"/>
                  </a:cubicBezTo>
                  <a:cubicBezTo>
                    <a:pt x="8853" y="17025"/>
                    <a:pt x="9077" y="17249"/>
                    <a:pt x="9185" y="17249"/>
                  </a:cubicBezTo>
                  <a:cubicBezTo>
                    <a:pt x="9749" y="17357"/>
                    <a:pt x="10305" y="17357"/>
                    <a:pt x="10753" y="17357"/>
                  </a:cubicBezTo>
                  <a:cubicBezTo>
                    <a:pt x="12321" y="17357"/>
                    <a:pt x="13665" y="17133"/>
                    <a:pt x="14901" y="16801"/>
                  </a:cubicBezTo>
                  <a:cubicBezTo>
                    <a:pt x="15009" y="17249"/>
                    <a:pt x="15125" y="17697"/>
                    <a:pt x="15125" y="18145"/>
                  </a:cubicBezTo>
                  <a:cubicBezTo>
                    <a:pt x="15125" y="20385"/>
                    <a:pt x="13217" y="22177"/>
                    <a:pt x="10753" y="22177"/>
                  </a:cubicBezTo>
                  <a:cubicBezTo>
                    <a:pt x="8405" y="22177"/>
                    <a:pt x="6389" y="20385"/>
                    <a:pt x="6389" y="18145"/>
                  </a:cubicBezTo>
                  <a:cubicBezTo>
                    <a:pt x="6389" y="17697"/>
                    <a:pt x="6496" y="17249"/>
                    <a:pt x="6721" y="16801"/>
                  </a:cubicBezTo>
                  <a:cubicBezTo>
                    <a:pt x="6945" y="16909"/>
                    <a:pt x="7169" y="16909"/>
                    <a:pt x="7393" y="17025"/>
                  </a:cubicBezTo>
                  <a:lnTo>
                    <a:pt x="7509" y="17025"/>
                  </a:lnTo>
                  <a:cubicBezTo>
                    <a:pt x="7733" y="17025"/>
                    <a:pt x="7841" y="16909"/>
                    <a:pt x="7841" y="16685"/>
                  </a:cubicBezTo>
                  <a:cubicBezTo>
                    <a:pt x="7957" y="16461"/>
                    <a:pt x="7841" y="16353"/>
                    <a:pt x="7617" y="16237"/>
                  </a:cubicBezTo>
                  <a:cubicBezTo>
                    <a:pt x="7285" y="16129"/>
                    <a:pt x="6945" y="16129"/>
                    <a:pt x="6613" y="16013"/>
                  </a:cubicBezTo>
                  <a:cubicBezTo>
                    <a:pt x="3701" y="15009"/>
                    <a:pt x="3136" y="13101"/>
                    <a:pt x="3136" y="11649"/>
                  </a:cubicBezTo>
                  <a:cubicBezTo>
                    <a:pt x="3136" y="10860"/>
                    <a:pt x="3253" y="10188"/>
                    <a:pt x="3584" y="9516"/>
                  </a:cubicBezTo>
                  <a:lnTo>
                    <a:pt x="3584" y="9409"/>
                  </a:lnTo>
                  <a:cubicBezTo>
                    <a:pt x="4032" y="8513"/>
                    <a:pt x="4821" y="7617"/>
                    <a:pt x="5717" y="6945"/>
                  </a:cubicBezTo>
                  <a:lnTo>
                    <a:pt x="5824" y="6945"/>
                  </a:lnTo>
                  <a:lnTo>
                    <a:pt x="6837" y="6273"/>
                  </a:lnTo>
                  <a:cubicBezTo>
                    <a:pt x="6837" y="6497"/>
                    <a:pt x="6945" y="6721"/>
                    <a:pt x="7061" y="6828"/>
                  </a:cubicBezTo>
                  <a:cubicBezTo>
                    <a:pt x="7617" y="7276"/>
                    <a:pt x="8737" y="8065"/>
                    <a:pt x="10753" y="8065"/>
                  </a:cubicBezTo>
                  <a:cubicBezTo>
                    <a:pt x="12769" y="8065"/>
                    <a:pt x="14005" y="7276"/>
                    <a:pt x="14561" y="6828"/>
                  </a:cubicBezTo>
                  <a:cubicBezTo>
                    <a:pt x="14677" y="6721"/>
                    <a:pt x="14785" y="6497"/>
                    <a:pt x="14785" y="6273"/>
                  </a:cubicBezTo>
                  <a:close/>
                  <a:moveTo>
                    <a:pt x="7841" y="21953"/>
                  </a:moveTo>
                  <a:cubicBezTo>
                    <a:pt x="8181" y="22285"/>
                    <a:pt x="8629" y="22401"/>
                    <a:pt x="8961" y="22626"/>
                  </a:cubicBezTo>
                  <a:cubicBezTo>
                    <a:pt x="8961" y="23074"/>
                    <a:pt x="8961" y="23629"/>
                    <a:pt x="9185" y="24194"/>
                  </a:cubicBezTo>
                  <a:cubicBezTo>
                    <a:pt x="9301" y="24525"/>
                    <a:pt x="9077" y="24866"/>
                    <a:pt x="8737" y="25090"/>
                  </a:cubicBezTo>
                  <a:lnTo>
                    <a:pt x="8629" y="25090"/>
                  </a:lnTo>
                  <a:cubicBezTo>
                    <a:pt x="8289" y="25090"/>
                    <a:pt x="8065" y="24866"/>
                    <a:pt x="7957" y="24642"/>
                  </a:cubicBezTo>
                  <a:cubicBezTo>
                    <a:pt x="7617" y="23746"/>
                    <a:pt x="7617" y="22850"/>
                    <a:pt x="7841" y="21953"/>
                  </a:cubicBezTo>
                  <a:close/>
                  <a:moveTo>
                    <a:pt x="13665" y="22061"/>
                  </a:moveTo>
                  <a:cubicBezTo>
                    <a:pt x="13781" y="22850"/>
                    <a:pt x="13781" y="23746"/>
                    <a:pt x="13665" y="24525"/>
                  </a:cubicBezTo>
                  <a:cubicBezTo>
                    <a:pt x="13557" y="24866"/>
                    <a:pt x="13333" y="25090"/>
                    <a:pt x="12993" y="25090"/>
                  </a:cubicBezTo>
                  <a:lnTo>
                    <a:pt x="12885" y="25090"/>
                  </a:lnTo>
                  <a:cubicBezTo>
                    <a:pt x="12545" y="24973"/>
                    <a:pt x="12321" y="24642"/>
                    <a:pt x="12321" y="24301"/>
                  </a:cubicBezTo>
                  <a:cubicBezTo>
                    <a:pt x="12437" y="23746"/>
                    <a:pt x="12545" y="23181"/>
                    <a:pt x="12437" y="22626"/>
                  </a:cubicBezTo>
                  <a:cubicBezTo>
                    <a:pt x="12885" y="22509"/>
                    <a:pt x="13333" y="22285"/>
                    <a:pt x="13665" y="22061"/>
                  </a:cubicBezTo>
                  <a:close/>
                  <a:moveTo>
                    <a:pt x="10753" y="0"/>
                  </a:moveTo>
                  <a:cubicBezTo>
                    <a:pt x="9749" y="0"/>
                    <a:pt x="8961" y="780"/>
                    <a:pt x="8961" y="1792"/>
                  </a:cubicBezTo>
                  <a:cubicBezTo>
                    <a:pt x="8961" y="2240"/>
                    <a:pt x="9077" y="2572"/>
                    <a:pt x="9301" y="2913"/>
                  </a:cubicBezTo>
                  <a:lnTo>
                    <a:pt x="7509" y="5153"/>
                  </a:lnTo>
                  <a:cubicBezTo>
                    <a:pt x="6578" y="4311"/>
                    <a:pt x="5338" y="3860"/>
                    <a:pt x="4045" y="3860"/>
                  </a:cubicBezTo>
                  <a:cubicBezTo>
                    <a:pt x="3783" y="3860"/>
                    <a:pt x="3518" y="3878"/>
                    <a:pt x="3253" y="3916"/>
                  </a:cubicBezTo>
                  <a:cubicBezTo>
                    <a:pt x="2805" y="3916"/>
                    <a:pt x="2357" y="4257"/>
                    <a:pt x="2133" y="4812"/>
                  </a:cubicBezTo>
                  <a:cubicBezTo>
                    <a:pt x="1685" y="6380"/>
                    <a:pt x="1909" y="7948"/>
                    <a:pt x="2805" y="9292"/>
                  </a:cubicBezTo>
                  <a:cubicBezTo>
                    <a:pt x="2581" y="10081"/>
                    <a:pt x="2357" y="10860"/>
                    <a:pt x="2357" y="11649"/>
                  </a:cubicBezTo>
                  <a:cubicBezTo>
                    <a:pt x="2357" y="13665"/>
                    <a:pt x="3360" y="15233"/>
                    <a:pt x="5152" y="16237"/>
                  </a:cubicBezTo>
                  <a:cubicBezTo>
                    <a:pt x="4597" y="16129"/>
                    <a:pt x="3925" y="15905"/>
                    <a:pt x="3360" y="15565"/>
                  </a:cubicBezTo>
                  <a:cubicBezTo>
                    <a:pt x="3117" y="15400"/>
                    <a:pt x="2869" y="15299"/>
                    <a:pt x="2577" y="15299"/>
                  </a:cubicBezTo>
                  <a:cubicBezTo>
                    <a:pt x="2471" y="15299"/>
                    <a:pt x="2360" y="15312"/>
                    <a:pt x="2240" y="15341"/>
                  </a:cubicBezTo>
                  <a:cubicBezTo>
                    <a:pt x="1909" y="15457"/>
                    <a:pt x="1568" y="15681"/>
                    <a:pt x="1461" y="16013"/>
                  </a:cubicBezTo>
                  <a:cubicBezTo>
                    <a:pt x="1237" y="16353"/>
                    <a:pt x="1120" y="16685"/>
                    <a:pt x="1237" y="17025"/>
                  </a:cubicBezTo>
                  <a:cubicBezTo>
                    <a:pt x="1344" y="17357"/>
                    <a:pt x="1568" y="17697"/>
                    <a:pt x="1909" y="17921"/>
                  </a:cubicBezTo>
                  <a:cubicBezTo>
                    <a:pt x="2912" y="18593"/>
                    <a:pt x="4373" y="19041"/>
                    <a:pt x="5824" y="19041"/>
                  </a:cubicBezTo>
                  <a:cubicBezTo>
                    <a:pt x="5824" y="19489"/>
                    <a:pt x="6048" y="19937"/>
                    <a:pt x="6272" y="20269"/>
                  </a:cubicBezTo>
                  <a:cubicBezTo>
                    <a:pt x="5854" y="20525"/>
                    <a:pt x="5370" y="20649"/>
                    <a:pt x="4870" y="20649"/>
                  </a:cubicBezTo>
                  <a:cubicBezTo>
                    <a:pt x="4705" y="20649"/>
                    <a:pt x="4539" y="20636"/>
                    <a:pt x="4373" y="20609"/>
                  </a:cubicBezTo>
                  <a:cubicBezTo>
                    <a:pt x="3701" y="20385"/>
                    <a:pt x="3136" y="19937"/>
                    <a:pt x="3029" y="19373"/>
                  </a:cubicBezTo>
                  <a:cubicBezTo>
                    <a:pt x="3029" y="19041"/>
                    <a:pt x="2912" y="18817"/>
                    <a:pt x="2688" y="18593"/>
                  </a:cubicBezTo>
                  <a:cubicBezTo>
                    <a:pt x="2464" y="18477"/>
                    <a:pt x="2240" y="18369"/>
                    <a:pt x="1909" y="18369"/>
                  </a:cubicBezTo>
                  <a:cubicBezTo>
                    <a:pt x="1461" y="18477"/>
                    <a:pt x="1013" y="18925"/>
                    <a:pt x="1013" y="19489"/>
                  </a:cubicBezTo>
                  <a:cubicBezTo>
                    <a:pt x="1120" y="21057"/>
                    <a:pt x="2357" y="22177"/>
                    <a:pt x="3925" y="22626"/>
                  </a:cubicBezTo>
                  <a:cubicBezTo>
                    <a:pt x="4256" y="22626"/>
                    <a:pt x="4597" y="22733"/>
                    <a:pt x="4928" y="22733"/>
                  </a:cubicBezTo>
                  <a:cubicBezTo>
                    <a:pt x="5600" y="22733"/>
                    <a:pt x="6272" y="22509"/>
                    <a:pt x="6837" y="22285"/>
                  </a:cubicBezTo>
                  <a:cubicBezTo>
                    <a:pt x="6896" y="22285"/>
                    <a:pt x="6922" y="22285"/>
                    <a:pt x="6934" y="22268"/>
                  </a:cubicBezTo>
                  <a:lnTo>
                    <a:pt x="6934" y="22268"/>
                  </a:lnTo>
                  <a:cubicBezTo>
                    <a:pt x="6844" y="23134"/>
                    <a:pt x="6956" y="24000"/>
                    <a:pt x="7285" y="24866"/>
                  </a:cubicBezTo>
                  <a:cubicBezTo>
                    <a:pt x="7393" y="25421"/>
                    <a:pt x="7957" y="25869"/>
                    <a:pt x="8629" y="25869"/>
                  </a:cubicBezTo>
                  <a:cubicBezTo>
                    <a:pt x="8737" y="25869"/>
                    <a:pt x="8853" y="25762"/>
                    <a:pt x="9077" y="25762"/>
                  </a:cubicBezTo>
                  <a:cubicBezTo>
                    <a:pt x="9749" y="25538"/>
                    <a:pt x="10197" y="24642"/>
                    <a:pt x="9857" y="23970"/>
                  </a:cubicBezTo>
                  <a:cubicBezTo>
                    <a:pt x="9749" y="23522"/>
                    <a:pt x="9749" y="23181"/>
                    <a:pt x="9749" y="22850"/>
                  </a:cubicBezTo>
                  <a:lnTo>
                    <a:pt x="11649" y="22850"/>
                  </a:lnTo>
                  <a:cubicBezTo>
                    <a:pt x="11765" y="23298"/>
                    <a:pt x="11765" y="23746"/>
                    <a:pt x="11649" y="24194"/>
                  </a:cubicBezTo>
                  <a:cubicBezTo>
                    <a:pt x="11425" y="24866"/>
                    <a:pt x="11989" y="25645"/>
                    <a:pt x="12769" y="25762"/>
                  </a:cubicBezTo>
                  <a:cubicBezTo>
                    <a:pt x="12769" y="25869"/>
                    <a:pt x="12885" y="25869"/>
                    <a:pt x="12993" y="25869"/>
                  </a:cubicBezTo>
                  <a:cubicBezTo>
                    <a:pt x="13665" y="25869"/>
                    <a:pt x="14229" y="25314"/>
                    <a:pt x="14337" y="24749"/>
                  </a:cubicBezTo>
                  <a:cubicBezTo>
                    <a:pt x="14561" y="23746"/>
                    <a:pt x="14561" y="22509"/>
                    <a:pt x="14337" y="21505"/>
                  </a:cubicBezTo>
                  <a:cubicBezTo>
                    <a:pt x="14901" y="21057"/>
                    <a:pt x="15349" y="20385"/>
                    <a:pt x="15681" y="19597"/>
                  </a:cubicBezTo>
                  <a:cubicBezTo>
                    <a:pt x="15905" y="19821"/>
                    <a:pt x="16129" y="20045"/>
                    <a:pt x="16246" y="20385"/>
                  </a:cubicBezTo>
                  <a:cubicBezTo>
                    <a:pt x="16353" y="20493"/>
                    <a:pt x="16470" y="20493"/>
                    <a:pt x="16577" y="20493"/>
                  </a:cubicBezTo>
                  <a:cubicBezTo>
                    <a:pt x="16694" y="20493"/>
                    <a:pt x="16801" y="20493"/>
                    <a:pt x="16801" y="20385"/>
                  </a:cubicBezTo>
                  <a:cubicBezTo>
                    <a:pt x="17025" y="20269"/>
                    <a:pt x="17025" y="20045"/>
                    <a:pt x="16918" y="19937"/>
                  </a:cubicBezTo>
                  <a:cubicBezTo>
                    <a:pt x="16577" y="19489"/>
                    <a:pt x="16246" y="19149"/>
                    <a:pt x="15797" y="18817"/>
                  </a:cubicBezTo>
                  <a:cubicBezTo>
                    <a:pt x="15905" y="18593"/>
                    <a:pt x="15905" y="18369"/>
                    <a:pt x="15905" y="18145"/>
                  </a:cubicBezTo>
                  <a:cubicBezTo>
                    <a:pt x="15905" y="17921"/>
                    <a:pt x="15905" y="17581"/>
                    <a:pt x="15797" y="17357"/>
                  </a:cubicBezTo>
                  <a:lnTo>
                    <a:pt x="15797" y="17357"/>
                  </a:lnTo>
                  <a:cubicBezTo>
                    <a:pt x="16694" y="17805"/>
                    <a:pt x="17697" y="18477"/>
                    <a:pt x="18262" y="19713"/>
                  </a:cubicBezTo>
                  <a:cubicBezTo>
                    <a:pt x="18486" y="20045"/>
                    <a:pt x="18369" y="20385"/>
                    <a:pt x="18038" y="20609"/>
                  </a:cubicBezTo>
                  <a:cubicBezTo>
                    <a:pt x="17921" y="20609"/>
                    <a:pt x="17921" y="20717"/>
                    <a:pt x="17814" y="20717"/>
                  </a:cubicBezTo>
                  <a:cubicBezTo>
                    <a:pt x="17590" y="20717"/>
                    <a:pt x="17366" y="20833"/>
                    <a:pt x="17473" y="21057"/>
                  </a:cubicBezTo>
                  <a:cubicBezTo>
                    <a:pt x="17473" y="21281"/>
                    <a:pt x="17590" y="21389"/>
                    <a:pt x="17814" y="21389"/>
                  </a:cubicBezTo>
                  <a:cubicBezTo>
                    <a:pt x="18038" y="21389"/>
                    <a:pt x="18262" y="21389"/>
                    <a:pt x="18369" y="21281"/>
                  </a:cubicBezTo>
                  <a:cubicBezTo>
                    <a:pt x="19041" y="20941"/>
                    <a:pt x="19382" y="20045"/>
                    <a:pt x="18934" y="19373"/>
                  </a:cubicBezTo>
                  <a:cubicBezTo>
                    <a:pt x="18145" y="17697"/>
                    <a:pt x="16801" y="16909"/>
                    <a:pt x="15681" y="16461"/>
                  </a:cubicBezTo>
                  <a:cubicBezTo>
                    <a:pt x="16021" y="16353"/>
                    <a:pt x="16353" y="16237"/>
                    <a:pt x="16694" y="16013"/>
                  </a:cubicBezTo>
                  <a:cubicBezTo>
                    <a:pt x="18369" y="15009"/>
                    <a:pt x="19265" y="13549"/>
                    <a:pt x="19265" y="11649"/>
                  </a:cubicBezTo>
                  <a:cubicBezTo>
                    <a:pt x="19265" y="10860"/>
                    <a:pt x="19041" y="10081"/>
                    <a:pt x="18710" y="9292"/>
                  </a:cubicBezTo>
                  <a:cubicBezTo>
                    <a:pt x="19606" y="7948"/>
                    <a:pt x="19830" y="6380"/>
                    <a:pt x="19382" y="4812"/>
                  </a:cubicBezTo>
                  <a:cubicBezTo>
                    <a:pt x="19265" y="4257"/>
                    <a:pt x="18817" y="3916"/>
                    <a:pt x="18262" y="3916"/>
                  </a:cubicBezTo>
                  <a:cubicBezTo>
                    <a:pt x="17997" y="3878"/>
                    <a:pt x="17735" y="3860"/>
                    <a:pt x="17477" y="3860"/>
                  </a:cubicBezTo>
                  <a:cubicBezTo>
                    <a:pt x="16210" y="3860"/>
                    <a:pt x="15044" y="4311"/>
                    <a:pt x="14113" y="5153"/>
                  </a:cubicBezTo>
                  <a:lnTo>
                    <a:pt x="12213" y="2689"/>
                  </a:lnTo>
                  <a:cubicBezTo>
                    <a:pt x="12321" y="2464"/>
                    <a:pt x="12437" y="2124"/>
                    <a:pt x="12437" y="1792"/>
                  </a:cubicBezTo>
                  <a:cubicBezTo>
                    <a:pt x="12437" y="780"/>
                    <a:pt x="11649" y="0"/>
                    <a:pt x="1075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2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5253;p64">
            <a:extLst>
              <a:ext uri="{FF2B5EF4-FFF2-40B4-BE49-F238E27FC236}">
                <a16:creationId xmlns:a16="http://schemas.microsoft.com/office/drawing/2014/main" id="{C52775D3-104C-4630-916E-3A654B897B8A}"/>
              </a:ext>
            </a:extLst>
          </p:cNvPr>
          <p:cNvGrpSpPr/>
          <p:nvPr/>
        </p:nvGrpSpPr>
        <p:grpSpPr>
          <a:xfrm>
            <a:off x="526494" y="480665"/>
            <a:ext cx="452705" cy="440237"/>
            <a:chOff x="1791083" y="1278150"/>
            <a:chExt cx="628846" cy="611527"/>
          </a:xfrm>
        </p:grpSpPr>
        <p:sp>
          <p:nvSpPr>
            <p:cNvPr id="34" name="Google Shape;5254;p64">
              <a:extLst>
                <a:ext uri="{FF2B5EF4-FFF2-40B4-BE49-F238E27FC236}">
                  <a16:creationId xmlns:a16="http://schemas.microsoft.com/office/drawing/2014/main" id="{B11F3EDD-4DA2-46A0-A8EA-7B1372501315}"/>
                </a:ext>
              </a:extLst>
            </p:cNvPr>
            <p:cNvSpPr/>
            <p:nvPr/>
          </p:nvSpPr>
          <p:spPr>
            <a:xfrm>
              <a:off x="1883864" y="1694884"/>
              <a:ext cx="236309" cy="93964"/>
            </a:xfrm>
            <a:custGeom>
              <a:avLst/>
              <a:gdLst/>
              <a:ahLst/>
              <a:cxnLst/>
              <a:rect l="l" t="t" r="r" b="b"/>
              <a:pathLst>
                <a:path w="9974" h="3966" extrusionOk="0">
                  <a:moveTo>
                    <a:pt x="9077" y="0"/>
                  </a:moveTo>
                  <a:cubicBezTo>
                    <a:pt x="8862" y="0"/>
                    <a:pt x="8636" y="82"/>
                    <a:pt x="8513" y="264"/>
                  </a:cubicBezTo>
                  <a:cubicBezTo>
                    <a:pt x="8406" y="381"/>
                    <a:pt x="8182" y="605"/>
                    <a:pt x="8065" y="829"/>
                  </a:cubicBezTo>
                  <a:cubicBezTo>
                    <a:pt x="7234" y="1846"/>
                    <a:pt x="6704" y="2481"/>
                    <a:pt x="5849" y="2481"/>
                  </a:cubicBezTo>
                  <a:cubicBezTo>
                    <a:pt x="5672" y="2481"/>
                    <a:pt x="5480" y="2454"/>
                    <a:pt x="5269" y="2397"/>
                  </a:cubicBezTo>
                  <a:cubicBezTo>
                    <a:pt x="4310" y="2014"/>
                    <a:pt x="3353" y="1666"/>
                    <a:pt x="2418" y="1666"/>
                  </a:cubicBezTo>
                  <a:cubicBezTo>
                    <a:pt x="1711" y="1666"/>
                    <a:pt x="1016" y="1865"/>
                    <a:pt x="341" y="2397"/>
                  </a:cubicBezTo>
                  <a:cubicBezTo>
                    <a:pt x="1" y="2621"/>
                    <a:pt x="1" y="3177"/>
                    <a:pt x="225" y="3517"/>
                  </a:cubicBezTo>
                  <a:cubicBezTo>
                    <a:pt x="362" y="3655"/>
                    <a:pt x="628" y="3748"/>
                    <a:pt x="864" y="3748"/>
                  </a:cubicBezTo>
                  <a:cubicBezTo>
                    <a:pt x="1013" y="3748"/>
                    <a:pt x="1151" y="3711"/>
                    <a:pt x="1237" y="3625"/>
                  </a:cubicBezTo>
                  <a:cubicBezTo>
                    <a:pt x="1625" y="3333"/>
                    <a:pt x="2013" y="3210"/>
                    <a:pt x="2465" y="3210"/>
                  </a:cubicBezTo>
                  <a:cubicBezTo>
                    <a:pt x="3056" y="3210"/>
                    <a:pt x="3755" y="3421"/>
                    <a:pt x="4705" y="3741"/>
                  </a:cubicBezTo>
                  <a:cubicBezTo>
                    <a:pt x="5153" y="3965"/>
                    <a:pt x="5493" y="3965"/>
                    <a:pt x="5941" y="3965"/>
                  </a:cubicBezTo>
                  <a:cubicBezTo>
                    <a:pt x="6497" y="3965"/>
                    <a:pt x="7061" y="3849"/>
                    <a:pt x="7509" y="3517"/>
                  </a:cubicBezTo>
                  <a:cubicBezTo>
                    <a:pt x="8289" y="3069"/>
                    <a:pt x="8737" y="2397"/>
                    <a:pt x="9302" y="1725"/>
                  </a:cubicBezTo>
                  <a:cubicBezTo>
                    <a:pt x="9409" y="1501"/>
                    <a:pt x="9526" y="1384"/>
                    <a:pt x="9633" y="1160"/>
                  </a:cubicBezTo>
                  <a:cubicBezTo>
                    <a:pt x="9974" y="936"/>
                    <a:pt x="9857" y="381"/>
                    <a:pt x="9526" y="157"/>
                  </a:cubicBezTo>
                  <a:cubicBezTo>
                    <a:pt x="9425" y="56"/>
                    <a:pt x="9254" y="0"/>
                    <a:pt x="9077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55;p64">
              <a:extLst>
                <a:ext uri="{FF2B5EF4-FFF2-40B4-BE49-F238E27FC236}">
                  <a16:creationId xmlns:a16="http://schemas.microsoft.com/office/drawing/2014/main" id="{79FAA344-44AF-4E5A-A63E-9E53FFD297AD}"/>
                </a:ext>
              </a:extLst>
            </p:cNvPr>
            <p:cNvSpPr/>
            <p:nvPr/>
          </p:nvSpPr>
          <p:spPr>
            <a:xfrm>
              <a:off x="1883864" y="1743597"/>
              <a:ext cx="39946" cy="40111"/>
            </a:xfrm>
            <a:custGeom>
              <a:avLst/>
              <a:gdLst/>
              <a:ahLst/>
              <a:cxnLst/>
              <a:rect l="l" t="t" r="r" b="b"/>
              <a:pathLst>
                <a:path w="1686" h="1693" extrusionOk="0">
                  <a:moveTo>
                    <a:pt x="897" y="0"/>
                  </a:moveTo>
                  <a:cubicBezTo>
                    <a:pt x="673" y="117"/>
                    <a:pt x="565" y="224"/>
                    <a:pt x="341" y="341"/>
                  </a:cubicBezTo>
                  <a:cubicBezTo>
                    <a:pt x="1" y="565"/>
                    <a:pt x="1" y="1121"/>
                    <a:pt x="225" y="1461"/>
                  </a:cubicBezTo>
                  <a:cubicBezTo>
                    <a:pt x="362" y="1599"/>
                    <a:pt x="628" y="1692"/>
                    <a:pt x="864" y="1692"/>
                  </a:cubicBezTo>
                  <a:cubicBezTo>
                    <a:pt x="1013" y="1692"/>
                    <a:pt x="1151" y="1655"/>
                    <a:pt x="1237" y="1569"/>
                  </a:cubicBezTo>
                  <a:cubicBezTo>
                    <a:pt x="1461" y="1461"/>
                    <a:pt x="1569" y="1345"/>
                    <a:pt x="1685" y="1237"/>
                  </a:cubicBezTo>
                  <a:cubicBezTo>
                    <a:pt x="1685" y="672"/>
                    <a:pt x="1237" y="224"/>
                    <a:pt x="897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56;p64">
              <a:extLst>
                <a:ext uri="{FF2B5EF4-FFF2-40B4-BE49-F238E27FC236}">
                  <a16:creationId xmlns:a16="http://schemas.microsoft.com/office/drawing/2014/main" id="{F9DDA088-1AC0-4C0B-BC35-5148B377B214}"/>
                </a:ext>
              </a:extLst>
            </p:cNvPr>
            <p:cNvSpPr/>
            <p:nvPr/>
          </p:nvSpPr>
          <p:spPr>
            <a:xfrm>
              <a:off x="2069640" y="1728386"/>
              <a:ext cx="84938" cy="153219"/>
            </a:xfrm>
            <a:custGeom>
              <a:avLst/>
              <a:gdLst/>
              <a:ahLst/>
              <a:cxnLst/>
              <a:rect l="l" t="t" r="r" b="b"/>
              <a:pathLst>
                <a:path w="3585" h="6467" extrusionOk="0">
                  <a:moveTo>
                    <a:pt x="1752" y="1"/>
                  </a:moveTo>
                  <a:cubicBezTo>
                    <a:pt x="1584" y="1"/>
                    <a:pt x="1410" y="29"/>
                    <a:pt x="1237" y="87"/>
                  </a:cubicBezTo>
                  <a:cubicBezTo>
                    <a:pt x="672" y="418"/>
                    <a:pt x="448" y="1207"/>
                    <a:pt x="789" y="1763"/>
                  </a:cubicBezTo>
                  <a:cubicBezTo>
                    <a:pt x="1120" y="2435"/>
                    <a:pt x="672" y="3671"/>
                    <a:pt x="224" y="4791"/>
                  </a:cubicBezTo>
                  <a:cubicBezTo>
                    <a:pt x="0" y="5463"/>
                    <a:pt x="341" y="6135"/>
                    <a:pt x="1013" y="6359"/>
                  </a:cubicBezTo>
                  <a:cubicBezTo>
                    <a:pt x="1120" y="6467"/>
                    <a:pt x="1237" y="6467"/>
                    <a:pt x="1461" y="6467"/>
                  </a:cubicBezTo>
                  <a:cubicBezTo>
                    <a:pt x="1909" y="6467"/>
                    <a:pt x="2357" y="6135"/>
                    <a:pt x="2581" y="5687"/>
                  </a:cubicBezTo>
                  <a:cubicBezTo>
                    <a:pt x="3253" y="3671"/>
                    <a:pt x="3584" y="2103"/>
                    <a:pt x="2912" y="642"/>
                  </a:cubicBezTo>
                  <a:cubicBezTo>
                    <a:pt x="2666" y="231"/>
                    <a:pt x="2234" y="1"/>
                    <a:pt x="175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57;p64">
              <a:extLst>
                <a:ext uri="{FF2B5EF4-FFF2-40B4-BE49-F238E27FC236}">
                  <a16:creationId xmlns:a16="http://schemas.microsoft.com/office/drawing/2014/main" id="{33DE03F2-B690-4BAF-8A59-A39F7EFC87EC}"/>
                </a:ext>
              </a:extLst>
            </p:cNvPr>
            <p:cNvSpPr/>
            <p:nvPr/>
          </p:nvSpPr>
          <p:spPr>
            <a:xfrm>
              <a:off x="1905093" y="1630179"/>
              <a:ext cx="185797" cy="84345"/>
            </a:xfrm>
            <a:custGeom>
              <a:avLst/>
              <a:gdLst/>
              <a:ahLst/>
              <a:cxnLst/>
              <a:rect l="l" t="t" r="r" b="b"/>
              <a:pathLst>
                <a:path w="7842" h="3560" extrusionOk="0">
                  <a:moveTo>
                    <a:pt x="1304" y="0"/>
                  </a:moveTo>
                  <a:cubicBezTo>
                    <a:pt x="982" y="0"/>
                    <a:pt x="673" y="141"/>
                    <a:pt x="449" y="424"/>
                  </a:cubicBezTo>
                  <a:cubicBezTo>
                    <a:pt x="1" y="872"/>
                    <a:pt x="1" y="1651"/>
                    <a:pt x="449" y="2099"/>
                  </a:cubicBezTo>
                  <a:cubicBezTo>
                    <a:pt x="1345" y="2995"/>
                    <a:pt x="2805" y="3560"/>
                    <a:pt x="4149" y="3560"/>
                  </a:cubicBezTo>
                  <a:cubicBezTo>
                    <a:pt x="4373" y="3560"/>
                    <a:pt x="4481" y="3443"/>
                    <a:pt x="4705" y="3443"/>
                  </a:cubicBezTo>
                  <a:cubicBezTo>
                    <a:pt x="5941" y="3336"/>
                    <a:pt x="6838" y="2888"/>
                    <a:pt x="7510" y="1992"/>
                  </a:cubicBezTo>
                  <a:cubicBezTo>
                    <a:pt x="7841" y="1427"/>
                    <a:pt x="7734" y="648"/>
                    <a:pt x="7169" y="307"/>
                  </a:cubicBezTo>
                  <a:cubicBezTo>
                    <a:pt x="6961" y="183"/>
                    <a:pt x="6720" y="120"/>
                    <a:pt x="6483" y="120"/>
                  </a:cubicBezTo>
                  <a:cubicBezTo>
                    <a:pt x="6087" y="120"/>
                    <a:pt x="5701" y="295"/>
                    <a:pt x="5493" y="648"/>
                  </a:cubicBezTo>
                  <a:cubicBezTo>
                    <a:pt x="5269" y="872"/>
                    <a:pt x="4929" y="979"/>
                    <a:pt x="4481" y="1096"/>
                  </a:cubicBezTo>
                  <a:cubicBezTo>
                    <a:pt x="4366" y="1110"/>
                    <a:pt x="4251" y="1116"/>
                    <a:pt x="4136" y="1116"/>
                  </a:cubicBezTo>
                  <a:cubicBezTo>
                    <a:pt x="3362" y="1116"/>
                    <a:pt x="2631" y="814"/>
                    <a:pt x="2241" y="424"/>
                  </a:cubicBezTo>
                  <a:cubicBezTo>
                    <a:pt x="1963" y="141"/>
                    <a:pt x="1627" y="0"/>
                    <a:pt x="130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58;p64">
              <a:extLst>
                <a:ext uri="{FF2B5EF4-FFF2-40B4-BE49-F238E27FC236}">
                  <a16:creationId xmlns:a16="http://schemas.microsoft.com/office/drawing/2014/main" id="{10A5ABB7-F975-4F34-AD3D-29327B61E68A}"/>
                </a:ext>
              </a:extLst>
            </p:cNvPr>
            <p:cNvSpPr/>
            <p:nvPr/>
          </p:nvSpPr>
          <p:spPr>
            <a:xfrm>
              <a:off x="2194454" y="1728765"/>
              <a:ext cx="98111" cy="129077"/>
            </a:xfrm>
            <a:custGeom>
              <a:avLst/>
              <a:gdLst/>
              <a:ahLst/>
              <a:cxnLst/>
              <a:rect l="l" t="t" r="r" b="b"/>
              <a:pathLst>
                <a:path w="4141" h="5448" extrusionOk="0">
                  <a:moveTo>
                    <a:pt x="1364" y="0"/>
                  </a:moveTo>
                  <a:cubicBezTo>
                    <a:pt x="853" y="0"/>
                    <a:pt x="401" y="300"/>
                    <a:pt x="225" y="743"/>
                  </a:cubicBezTo>
                  <a:cubicBezTo>
                    <a:pt x="1" y="1415"/>
                    <a:pt x="332" y="2087"/>
                    <a:pt x="1004" y="2311"/>
                  </a:cubicBezTo>
                  <a:cubicBezTo>
                    <a:pt x="1004" y="2311"/>
                    <a:pt x="1345" y="2535"/>
                    <a:pt x="1452" y="2867"/>
                  </a:cubicBezTo>
                  <a:cubicBezTo>
                    <a:pt x="1676" y="3091"/>
                    <a:pt x="1676" y="3431"/>
                    <a:pt x="1569" y="3879"/>
                  </a:cubicBezTo>
                  <a:cubicBezTo>
                    <a:pt x="1345" y="4435"/>
                    <a:pt x="1676" y="5107"/>
                    <a:pt x="2348" y="5331"/>
                  </a:cubicBezTo>
                  <a:cubicBezTo>
                    <a:pt x="2465" y="5447"/>
                    <a:pt x="2572" y="5447"/>
                    <a:pt x="2689" y="5447"/>
                  </a:cubicBezTo>
                  <a:cubicBezTo>
                    <a:pt x="3244" y="5447"/>
                    <a:pt x="3693" y="5107"/>
                    <a:pt x="3809" y="4659"/>
                  </a:cubicBezTo>
                  <a:cubicBezTo>
                    <a:pt x="4141" y="3655"/>
                    <a:pt x="4141" y="2759"/>
                    <a:pt x="3809" y="1863"/>
                  </a:cubicBezTo>
                  <a:cubicBezTo>
                    <a:pt x="3244" y="850"/>
                    <a:pt x="2348" y="295"/>
                    <a:pt x="1793" y="71"/>
                  </a:cubicBezTo>
                  <a:cubicBezTo>
                    <a:pt x="1648" y="23"/>
                    <a:pt x="1504" y="0"/>
                    <a:pt x="136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59;p64">
              <a:extLst>
                <a:ext uri="{FF2B5EF4-FFF2-40B4-BE49-F238E27FC236}">
                  <a16:creationId xmlns:a16="http://schemas.microsoft.com/office/drawing/2014/main" id="{96C544D8-A7E0-48C3-A111-904BE23D783A}"/>
                </a:ext>
              </a:extLst>
            </p:cNvPr>
            <p:cNvSpPr/>
            <p:nvPr/>
          </p:nvSpPr>
          <p:spPr>
            <a:xfrm>
              <a:off x="2220990" y="1786055"/>
              <a:ext cx="13197" cy="18717"/>
            </a:xfrm>
            <a:custGeom>
              <a:avLst/>
              <a:gdLst/>
              <a:ahLst/>
              <a:cxnLst/>
              <a:rect l="l" t="t" r="r" b="b"/>
              <a:pathLst>
                <a:path w="557" h="790" extrusionOk="0">
                  <a:moveTo>
                    <a:pt x="332" y="449"/>
                  </a:moveTo>
                  <a:cubicBezTo>
                    <a:pt x="449" y="565"/>
                    <a:pt x="556" y="673"/>
                    <a:pt x="556" y="789"/>
                  </a:cubicBezTo>
                  <a:lnTo>
                    <a:pt x="556" y="789"/>
                  </a:lnTo>
                  <a:cubicBezTo>
                    <a:pt x="556" y="673"/>
                    <a:pt x="449" y="565"/>
                    <a:pt x="332" y="449"/>
                  </a:cubicBezTo>
                  <a:close/>
                  <a:moveTo>
                    <a:pt x="332" y="449"/>
                  </a:moveTo>
                  <a:lnTo>
                    <a:pt x="332" y="449"/>
                  </a:lnTo>
                  <a:lnTo>
                    <a:pt x="332" y="449"/>
                  </a:lnTo>
                  <a:close/>
                  <a:moveTo>
                    <a:pt x="332" y="449"/>
                  </a:moveTo>
                  <a:lnTo>
                    <a:pt x="332" y="449"/>
                  </a:lnTo>
                  <a:lnTo>
                    <a:pt x="332" y="449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08" y="117"/>
                    <a:pt x="225" y="225"/>
                    <a:pt x="332" y="449"/>
                  </a:cubicBezTo>
                  <a:cubicBezTo>
                    <a:pt x="225" y="225"/>
                    <a:pt x="108" y="117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60;p64">
              <a:extLst>
                <a:ext uri="{FF2B5EF4-FFF2-40B4-BE49-F238E27FC236}">
                  <a16:creationId xmlns:a16="http://schemas.microsoft.com/office/drawing/2014/main" id="{4C24523E-DD6B-47DF-826F-18E46178E0E1}"/>
                </a:ext>
              </a:extLst>
            </p:cNvPr>
            <p:cNvSpPr/>
            <p:nvPr/>
          </p:nvSpPr>
          <p:spPr>
            <a:xfrm>
              <a:off x="2220990" y="1751653"/>
              <a:ext cx="60961" cy="53119"/>
            </a:xfrm>
            <a:custGeom>
              <a:avLst/>
              <a:gdLst/>
              <a:ahLst/>
              <a:cxnLst/>
              <a:rect l="l" t="t" r="r" b="b"/>
              <a:pathLst>
                <a:path w="2573" h="2242" extrusionOk="0">
                  <a:moveTo>
                    <a:pt x="1900" y="1"/>
                  </a:moveTo>
                  <a:cubicBezTo>
                    <a:pt x="1452" y="556"/>
                    <a:pt x="780" y="1121"/>
                    <a:pt x="1" y="1453"/>
                  </a:cubicBezTo>
                  <a:cubicBezTo>
                    <a:pt x="108" y="1569"/>
                    <a:pt x="225" y="1677"/>
                    <a:pt x="332" y="1901"/>
                  </a:cubicBezTo>
                  <a:cubicBezTo>
                    <a:pt x="449" y="2017"/>
                    <a:pt x="556" y="2125"/>
                    <a:pt x="556" y="2241"/>
                  </a:cubicBezTo>
                  <a:cubicBezTo>
                    <a:pt x="1345" y="1901"/>
                    <a:pt x="2017" y="1345"/>
                    <a:pt x="2573" y="781"/>
                  </a:cubicBezTo>
                  <a:cubicBezTo>
                    <a:pt x="2349" y="449"/>
                    <a:pt x="2124" y="225"/>
                    <a:pt x="1900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61;p64">
              <a:extLst>
                <a:ext uri="{FF2B5EF4-FFF2-40B4-BE49-F238E27FC236}">
                  <a16:creationId xmlns:a16="http://schemas.microsoft.com/office/drawing/2014/main" id="{F3175F11-E283-41A4-8CB8-68FC60ECF710}"/>
                </a:ext>
              </a:extLst>
            </p:cNvPr>
            <p:cNvSpPr/>
            <p:nvPr/>
          </p:nvSpPr>
          <p:spPr>
            <a:xfrm>
              <a:off x="2088310" y="1780748"/>
              <a:ext cx="2582" cy="24024"/>
            </a:xfrm>
            <a:custGeom>
              <a:avLst/>
              <a:gdLst/>
              <a:ahLst/>
              <a:cxnLst/>
              <a:rect l="l" t="t" r="r" b="b"/>
              <a:pathLst>
                <a:path w="109" h="1014" extrusionOk="0">
                  <a:moveTo>
                    <a:pt x="108" y="1"/>
                  </a:moveTo>
                  <a:cubicBezTo>
                    <a:pt x="108" y="225"/>
                    <a:pt x="108" y="673"/>
                    <a:pt x="1" y="1013"/>
                  </a:cubicBezTo>
                  <a:lnTo>
                    <a:pt x="1" y="1013"/>
                  </a:lnTo>
                  <a:cubicBezTo>
                    <a:pt x="108" y="673"/>
                    <a:pt x="108" y="225"/>
                    <a:pt x="108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62;p64">
              <a:extLst>
                <a:ext uri="{FF2B5EF4-FFF2-40B4-BE49-F238E27FC236}">
                  <a16:creationId xmlns:a16="http://schemas.microsoft.com/office/drawing/2014/main" id="{53189250-17C9-4055-B78C-89647DA95A46}"/>
                </a:ext>
              </a:extLst>
            </p:cNvPr>
            <p:cNvSpPr/>
            <p:nvPr/>
          </p:nvSpPr>
          <p:spPr>
            <a:xfrm>
              <a:off x="2088310" y="1780748"/>
              <a:ext cx="58402" cy="39946"/>
            </a:xfrm>
            <a:custGeom>
              <a:avLst/>
              <a:gdLst/>
              <a:ahLst/>
              <a:cxnLst/>
              <a:rect l="l" t="t" r="r" b="b"/>
              <a:pathLst>
                <a:path w="2465" h="1686" extrusionOk="0">
                  <a:moveTo>
                    <a:pt x="108" y="1"/>
                  </a:moveTo>
                  <a:cubicBezTo>
                    <a:pt x="108" y="225"/>
                    <a:pt x="108" y="673"/>
                    <a:pt x="1" y="1013"/>
                  </a:cubicBezTo>
                  <a:cubicBezTo>
                    <a:pt x="673" y="1345"/>
                    <a:pt x="1452" y="1569"/>
                    <a:pt x="2348" y="1685"/>
                  </a:cubicBezTo>
                  <a:cubicBezTo>
                    <a:pt x="2348" y="1345"/>
                    <a:pt x="2465" y="1013"/>
                    <a:pt x="2465" y="789"/>
                  </a:cubicBezTo>
                  <a:cubicBezTo>
                    <a:pt x="2348" y="789"/>
                    <a:pt x="2348" y="789"/>
                    <a:pt x="2241" y="673"/>
                  </a:cubicBezTo>
                  <a:cubicBezTo>
                    <a:pt x="1452" y="565"/>
                    <a:pt x="673" y="341"/>
                    <a:pt x="108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63;p64">
              <a:extLst>
                <a:ext uri="{FF2B5EF4-FFF2-40B4-BE49-F238E27FC236}">
                  <a16:creationId xmlns:a16="http://schemas.microsoft.com/office/drawing/2014/main" id="{01FB227E-2D30-4B15-9EA2-DF3FEFD3A71A}"/>
                </a:ext>
              </a:extLst>
            </p:cNvPr>
            <p:cNvSpPr/>
            <p:nvPr/>
          </p:nvSpPr>
          <p:spPr>
            <a:xfrm>
              <a:off x="2029931" y="1741038"/>
              <a:ext cx="21252" cy="13197"/>
            </a:xfrm>
            <a:custGeom>
              <a:avLst/>
              <a:gdLst/>
              <a:ahLst/>
              <a:cxnLst/>
              <a:rect l="l" t="t" r="r" b="b"/>
              <a:pathLst>
                <a:path w="897" h="557" extrusionOk="0">
                  <a:moveTo>
                    <a:pt x="896" y="1"/>
                  </a:moveTo>
                  <a:cubicBezTo>
                    <a:pt x="556" y="332"/>
                    <a:pt x="332" y="449"/>
                    <a:pt x="0" y="556"/>
                  </a:cubicBezTo>
                  <a:lnTo>
                    <a:pt x="0" y="556"/>
                  </a:lnTo>
                  <a:cubicBezTo>
                    <a:pt x="332" y="449"/>
                    <a:pt x="556" y="332"/>
                    <a:pt x="896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64;p64">
              <a:extLst>
                <a:ext uri="{FF2B5EF4-FFF2-40B4-BE49-F238E27FC236}">
                  <a16:creationId xmlns:a16="http://schemas.microsoft.com/office/drawing/2014/main" id="{0DCAE5A3-48AB-4E0C-AECA-6DAE48EF2AAC}"/>
                </a:ext>
              </a:extLst>
            </p:cNvPr>
            <p:cNvSpPr/>
            <p:nvPr/>
          </p:nvSpPr>
          <p:spPr>
            <a:xfrm>
              <a:off x="2029931" y="1741038"/>
              <a:ext cx="45039" cy="42504"/>
            </a:xfrm>
            <a:custGeom>
              <a:avLst/>
              <a:gdLst/>
              <a:ahLst/>
              <a:cxnLst/>
              <a:rect l="l" t="t" r="r" b="b"/>
              <a:pathLst>
                <a:path w="1901" h="1794" extrusionOk="0">
                  <a:moveTo>
                    <a:pt x="896" y="1"/>
                  </a:moveTo>
                  <a:cubicBezTo>
                    <a:pt x="556" y="332"/>
                    <a:pt x="332" y="449"/>
                    <a:pt x="0" y="556"/>
                  </a:cubicBezTo>
                  <a:cubicBezTo>
                    <a:pt x="332" y="1004"/>
                    <a:pt x="672" y="1345"/>
                    <a:pt x="1004" y="1793"/>
                  </a:cubicBezTo>
                  <a:cubicBezTo>
                    <a:pt x="1120" y="1677"/>
                    <a:pt x="1228" y="1569"/>
                    <a:pt x="1344" y="1569"/>
                  </a:cubicBezTo>
                  <a:cubicBezTo>
                    <a:pt x="1569" y="1453"/>
                    <a:pt x="1676" y="1345"/>
                    <a:pt x="1900" y="1121"/>
                  </a:cubicBezTo>
                  <a:cubicBezTo>
                    <a:pt x="1452" y="897"/>
                    <a:pt x="1120" y="449"/>
                    <a:pt x="896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65;p64">
              <a:extLst>
                <a:ext uri="{FF2B5EF4-FFF2-40B4-BE49-F238E27FC236}">
                  <a16:creationId xmlns:a16="http://schemas.microsoft.com/office/drawing/2014/main" id="{C0A1EEAC-C028-42C6-ADE9-EDDEA4651EE2}"/>
                </a:ext>
              </a:extLst>
            </p:cNvPr>
            <p:cNvSpPr/>
            <p:nvPr/>
          </p:nvSpPr>
          <p:spPr>
            <a:xfrm>
              <a:off x="2008702" y="1645508"/>
              <a:ext cx="26559" cy="66268"/>
            </a:xfrm>
            <a:custGeom>
              <a:avLst/>
              <a:gdLst/>
              <a:ahLst/>
              <a:cxnLst/>
              <a:rect l="l" t="t" r="r" b="b"/>
              <a:pathLst>
                <a:path w="1121" h="2797" extrusionOk="0">
                  <a:moveTo>
                    <a:pt x="1120" y="2689"/>
                  </a:moveTo>
                  <a:cubicBezTo>
                    <a:pt x="780" y="2796"/>
                    <a:pt x="556" y="2796"/>
                    <a:pt x="332" y="2796"/>
                  </a:cubicBezTo>
                  <a:lnTo>
                    <a:pt x="224" y="2796"/>
                  </a:lnTo>
                  <a:lnTo>
                    <a:pt x="332" y="2796"/>
                  </a:lnTo>
                  <a:cubicBezTo>
                    <a:pt x="556" y="2796"/>
                    <a:pt x="780" y="2796"/>
                    <a:pt x="1120" y="2689"/>
                  </a:cubicBezTo>
                  <a:lnTo>
                    <a:pt x="1120" y="2689"/>
                  </a:lnTo>
                  <a:close/>
                  <a:moveTo>
                    <a:pt x="1004" y="1"/>
                  </a:moveTo>
                  <a:cubicBezTo>
                    <a:pt x="896" y="225"/>
                    <a:pt x="556" y="332"/>
                    <a:pt x="108" y="449"/>
                  </a:cubicBezTo>
                  <a:lnTo>
                    <a:pt x="0" y="449"/>
                  </a:lnTo>
                  <a:lnTo>
                    <a:pt x="0" y="449"/>
                  </a:lnTo>
                  <a:lnTo>
                    <a:pt x="108" y="449"/>
                  </a:lnTo>
                  <a:cubicBezTo>
                    <a:pt x="556" y="332"/>
                    <a:pt x="896" y="225"/>
                    <a:pt x="1004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66;p64">
              <a:extLst>
                <a:ext uri="{FF2B5EF4-FFF2-40B4-BE49-F238E27FC236}">
                  <a16:creationId xmlns:a16="http://schemas.microsoft.com/office/drawing/2014/main" id="{89CDA504-0891-41DC-9B81-AA4228700ECE}"/>
                </a:ext>
              </a:extLst>
            </p:cNvPr>
            <p:cNvSpPr/>
            <p:nvPr/>
          </p:nvSpPr>
          <p:spPr>
            <a:xfrm>
              <a:off x="2005930" y="1645508"/>
              <a:ext cx="29331" cy="66268"/>
            </a:xfrm>
            <a:custGeom>
              <a:avLst/>
              <a:gdLst/>
              <a:ahLst/>
              <a:cxnLst/>
              <a:rect l="l" t="t" r="r" b="b"/>
              <a:pathLst>
                <a:path w="1238" h="2797" extrusionOk="0">
                  <a:moveTo>
                    <a:pt x="1121" y="1"/>
                  </a:moveTo>
                  <a:cubicBezTo>
                    <a:pt x="1013" y="225"/>
                    <a:pt x="673" y="332"/>
                    <a:pt x="225" y="449"/>
                  </a:cubicBezTo>
                  <a:lnTo>
                    <a:pt x="117" y="449"/>
                  </a:lnTo>
                  <a:cubicBezTo>
                    <a:pt x="1" y="673"/>
                    <a:pt x="1" y="1004"/>
                    <a:pt x="1" y="1345"/>
                  </a:cubicBezTo>
                  <a:cubicBezTo>
                    <a:pt x="1" y="1793"/>
                    <a:pt x="117" y="2348"/>
                    <a:pt x="225" y="2796"/>
                  </a:cubicBezTo>
                  <a:lnTo>
                    <a:pt x="449" y="2796"/>
                  </a:lnTo>
                  <a:cubicBezTo>
                    <a:pt x="673" y="2796"/>
                    <a:pt x="897" y="2796"/>
                    <a:pt x="1237" y="2689"/>
                  </a:cubicBezTo>
                  <a:cubicBezTo>
                    <a:pt x="1121" y="2241"/>
                    <a:pt x="1013" y="1793"/>
                    <a:pt x="1013" y="1345"/>
                  </a:cubicBezTo>
                  <a:cubicBezTo>
                    <a:pt x="1013" y="897"/>
                    <a:pt x="1013" y="449"/>
                    <a:pt x="112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67;p64">
              <a:extLst>
                <a:ext uri="{FF2B5EF4-FFF2-40B4-BE49-F238E27FC236}">
                  <a16:creationId xmlns:a16="http://schemas.microsoft.com/office/drawing/2014/main" id="{A8A19578-1198-48E2-A927-22A397AB8067}"/>
                </a:ext>
              </a:extLst>
            </p:cNvPr>
            <p:cNvSpPr/>
            <p:nvPr/>
          </p:nvSpPr>
          <p:spPr>
            <a:xfrm>
              <a:off x="2029931" y="1552537"/>
              <a:ext cx="265403" cy="246923"/>
            </a:xfrm>
            <a:custGeom>
              <a:avLst/>
              <a:gdLst/>
              <a:ahLst/>
              <a:cxnLst/>
              <a:rect l="l" t="t" r="r" b="b"/>
              <a:pathLst>
                <a:path w="11202" h="10422" extrusionOk="0">
                  <a:moveTo>
                    <a:pt x="5601" y="0"/>
                  </a:moveTo>
                  <a:cubicBezTo>
                    <a:pt x="2465" y="0"/>
                    <a:pt x="0" y="2357"/>
                    <a:pt x="0" y="5269"/>
                  </a:cubicBezTo>
                  <a:cubicBezTo>
                    <a:pt x="0" y="8064"/>
                    <a:pt x="2465" y="10421"/>
                    <a:pt x="5601" y="10421"/>
                  </a:cubicBezTo>
                  <a:cubicBezTo>
                    <a:pt x="8620" y="10421"/>
                    <a:pt x="11201" y="8064"/>
                    <a:pt x="11201" y="5269"/>
                  </a:cubicBezTo>
                  <a:cubicBezTo>
                    <a:pt x="11201" y="2357"/>
                    <a:pt x="8620" y="0"/>
                    <a:pt x="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68;p64">
              <a:extLst>
                <a:ext uri="{FF2B5EF4-FFF2-40B4-BE49-F238E27FC236}">
                  <a16:creationId xmlns:a16="http://schemas.microsoft.com/office/drawing/2014/main" id="{4D8D24DF-55CC-4C5C-9F78-460B4713D0BC}"/>
                </a:ext>
              </a:extLst>
            </p:cNvPr>
            <p:cNvSpPr/>
            <p:nvPr/>
          </p:nvSpPr>
          <p:spPr>
            <a:xfrm>
              <a:off x="2037773" y="1719809"/>
              <a:ext cx="53119" cy="60961"/>
            </a:xfrm>
            <a:custGeom>
              <a:avLst/>
              <a:gdLst/>
              <a:ahLst/>
              <a:cxnLst/>
              <a:rect l="l" t="t" r="r" b="b"/>
              <a:pathLst>
                <a:path w="2242" h="2573" extrusionOk="0">
                  <a:moveTo>
                    <a:pt x="1569" y="2017"/>
                  </a:moveTo>
                  <a:lnTo>
                    <a:pt x="1569" y="2017"/>
                  </a:lnTo>
                  <a:cubicBezTo>
                    <a:pt x="1793" y="2241"/>
                    <a:pt x="2017" y="2349"/>
                    <a:pt x="2241" y="2573"/>
                  </a:cubicBezTo>
                  <a:lnTo>
                    <a:pt x="2241" y="2573"/>
                  </a:lnTo>
                  <a:cubicBezTo>
                    <a:pt x="2017" y="2349"/>
                    <a:pt x="1793" y="2241"/>
                    <a:pt x="1569" y="2017"/>
                  </a:cubicBezTo>
                  <a:close/>
                  <a:moveTo>
                    <a:pt x="1" y="1"/>
                  </a:moveTo>
                  <a:cubicBezTo>
                    <a:pt x="117" y="332"/>
                    <a:pt x="341" y="673"/>
                    <a:pt x="565" y="897"/>
                  </a:cubicBezTo>
                  <a:lnTo>
                    <a:pt x="565" y="897"/>
                  </a:lnTo>
                  <a:cubicBezTo>
                    <a:pt x="341" y="673"/>
                    <a:pt x="117" y="332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69;p64">
              <a:extLst>
                <a:ext uri="{FF2B5EF4-FFF2-40B4-BE49-F238E27FC236}">
                  <a16:creationId xmlns:a16="http://schemas.microsoft.com/office/drawing/2014/main" id="{04B1DE49-A2D1-4F00-9890-AEC25104E2B5}"/>
                </a:ext>
              </a:extLst>
            </p:cNvPr>
            <p:cNvSpPr/>
            <p:nvPr/>
          </p:nvSpPr>
          <p:spPr>
            <a:xfrm>
              <a:off x="2074947" y="176757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70;p64">
              <a:extLst>
                <a:ext uri="{FF2B5EF4-FFF2-40B4-BE49-F238E27FC236}">
                  <a16:creationId xmlns:a16="http://schemas.microsoft.com/office/drawing/2014/main" id="{A17238FB-0AFD-4A0D-B3D0-D23252C80495}"/>
                </a:ext>
              </a:extLst>
            </p:cNvPr>
            <p:cNvSpPr/>
            <p:nvPr/>
          </p:nvSpPr>
          <p:spPr>
            <a:xfrm>
              <a:off x="2090869" y="178074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71;p64">
              <a:extLst>
                <a:ext uri="{FF2B5EF4-FFF2-40B4-BE49-F238E27FC236}">
                  <a16:creationId xmlns:a16="http://schemas.microsoft.com/office/drawing/2014/main" id="{F7263C60-24AE-4714-9CB8-4FE9806DD481}"/>
                </a:ext>
              </a:extLst>
            </p:cNvPr>
            <p:cNvSpPr/>
            <p:nvPr/>
          </p:nvSpPr>
          <p:spPr>
            <a:xfrm>
              <a:off x="2090869" y="1780748"/>
              <a:ext cx="50536" cy="15945"/>
            </a:xfrm>
            <a:custGeom>
              <a:avLst/>
              <a:gdLst/>
              <a:ahLst/>
              <a:cxnLst/>
              <a:rect l="l" t="t" r="r" b="b"/>
              <a:pathLst>
                <a:path w="2133" h="673" extrusionOk="0">
                  <a:moveTo>
                    <a:pt x="0" y="1"/>
                  </a:moveTo>
                  <a:lnTo>
                    <a:pt x="0" y="1"/>
                  </a:lnTo>
                  <a:cubicBezTo>
                    <a:pt x="565" y="341"/>
                    <a:pt x="1344" y="565"/>
                    <a:pt x="2133" y="673"/>
                  </a:cubicBezTo>
                  <a:lnTo>
                    <a:pt x="2133" y="673"/>
                  </a:lnTo>
                  <a:cubicBezTo>
                    <a:pt x="1344" y="565"/>
                    <a:pt x="565" y="341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72;p64">
              <a:extLst>
                <a:ext uri="{FF2B5EF4-FFF2-40B4-BE49-F238E27FC236}">
                  <a16:creationId xmlns:a16="http://schemas.microsoft.com/office/drawing/2014/main" id="{00C07ED1-41A7-49B5-9487-33DD54AF2866}"/>
                </a:ext>
              </a:extLst>
            </p:cNvPr>
            <p:cNvSpPr/>
            <p:nvPr/>
          </p:nvSpPr>
          <p:spPr>
            <a:xfrm>
              <a:off x="2051160" y="17410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73;p64">
              <a:extLst>
                <a:ext uri="{FF2B5EF4-FFF2-40B4-BE49-F238E27FC236}">
                  <a16:creationId xmlns:a16="http://schemas.microsoft.com/office/drawing/2014/main" id="{2D5BF12B-BAF7-4CAB-A32A-CB3D0E9250AB}"/>
                </a:ext>
              </a:extLst>
            </p:cNvPr>
            <p:cNvSpPr/>
            <p:nvPr/>
          </p:nvSpPr>
          <p:spPr>
            <a:xfrm>
              <a:off x="2051160" y="1741038"/>
              <a:ext cx="23811" cy="26559"/>
            </a:xfrm>
            <a:custGeom>
              <a:avLst/>
              <a:gdLst/>
              <a:ahLst/>
              <a:cxnLst/>
              <a:rect l="l" t="t" r="r" b="b"/>
              <a:pathLst>
                <a:path w="1005" h="1121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449"/>
                    <a:pt x="556" y="897"/>
                    <a:pt x="1004" y="1121"/>
                  </a:cubicBezTo>
                  <a:lnTo>
                    <a:pt x="1004" y="1121"/>
                  </a:lnTo>
                  <a:cubicBezTo>
                    <a:pt x="556" y="897"/>
                    <a:pt x="224" y="449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74;p64">
              <a:extLst>
                <a:ext uri="{FF2B5EF4-FFF2-40B4-BE49-F238E27FC236}">
                  <a16:creationId xmlns:a16="http://schemas.microsoft.com/office/drawing/2014/main" id="{3BD19379-D45C-468D-AB8B-67724CFC2887}"/>
                </a:ext>
              </a:extLst>
            </p:cNvPr>
            <p:cNvSpPr/>
            <p:nvPr/>
          </p:nvSpPr>
          <p:spPr>
            <a:xfrm>
              <a:off x="2029931" y="1626838"/>
              <a:ext cx="111473" cy="169852"/>
            </a:xfrm>
            <a:custGeom>
              <a:avLst/>
              <a:gdLst/>
              <a:ahLst/>
              <a:cxnLst/>
              <a:rect l="l" t="t" r="r" b="b"/>
              <a:pathLst>
                <a:path w="4705" h="7169" extrusionOk="0">
                  <a:moveTo>
                    <a:pt x="448" y="0"/>
                  </a:moveTo>
                  <a:cubicBezTo>
                    <a:pt x="108" y="672"/>
                    <a:pt x="0" y="1344"/>
                    <a:pt x="0" y="2133"/>
                  </a:cubicBezTo>
                  <a:cubicBezTo>
                    <a:pt x="0" y="2688"/>
                    <a:pt x="108" y="3360"/>
                    <a:pt x="332" y="3925"/>
                  </a:cubicBezTo>
                  <a:cubicBezTo>
                    <a:pt x="448" y="4256"/>
                    <a:pt x="672" y="4597"/>
                    <a:pt x="896" y="4821"/>
                  </a:cubicBezTo>
                  <a:cubicBezTo>
                    <a:pt x="1120" y="5269"/>
                    <a:pt x="1452" y="5717"/>
                    <a:pt x="1900" y="5941"/>
                  </a:cubicBezTo>
                  <a:cubicBezTo>
                    <a:pt x="2124" y="6165"/>
                    <a:pt x="2348" y="6273"/>
                    <a:pt x="2572" y="6497"/>
                  </a:cubicBezTo>
                  <a:cubicBezTo>
                    <a:pt x="3137" y="6837"/>
                    <a:pt x="3916" y="7061"/>
                    <a:pt x="4705" y="7169"/>
                  </a:cubicBezTo>
                  <a:cubicBezTo>
                    <a:pt x="2241" y="5600"/>
                    <a:pt x="3020" y="2133"/>
                    <a:pt x="3468" y="672"/>
                  </a:cubicBezTo>
                  <a:cubicBezTo>
                    <a:pt x="2348" y="448"/>
                    <a:pt x="1344" y="341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75;p64">
              <a:extLst>
                <a:ext uri="{FF2B5EF4-FFF2-40B4-BE49-F238E27FC236}">
                  <a16:creationId xmlns:a16="http://schemas.microsoft.com/office/drawing/2014/main" id="{94104EA2-C588-43CB-87B9-E3AE55C17C6F}"/>
                </a:ext>
              </a:extLst>
            </p:cNvPr>
            <p:cNvSpPr/>
            <p:nvPr/>
          </p:nvSpPr>
          <p:spPr>
            <a:xfrm>
              <a:off x="1918480" y="1288835"/>
              <a:ext cx="207001" cy="194136"/>
            </a:xfrm>
            <a:custGeom>
              <a:avLst/>
              <a:gdLst/>
              <a:ahLst/>
              <a:cxnLst/>
              <a:rect l="l" t="t" r="r" b="b"/>
              <a:pathLst>
                <a:path w="8737" h="8194" extrusionOk="0">
                  <a:moveTo>
                    <a:pt x="2196" y="0"/>
                  </a:moveTo>
                  <a:cubicBezTo>
                    <a:pt x="1940" y="0"/>
                    <a:pt x="1691" y="16"/>
                    <a:pt x="1452" y="46"/>
                  </a:cubicBezTo>
                  <a:cubicBezTo>
                    <a:pt x="1004" y="46"/>
                    <a:pt x="672" y="378"/>
                    <a:pt x="556" y="826"/>
                  </a:cubicBezTo>
                  <a:cubicBezTo>
                    <a:pt x="0" y="2510"/>
                    <a:pt x="224" y="4858"/>
                    <a:pt x="2124" y="6874"/>
                  </a:cubicBezTo>
                  <a:cubicBezTo>
                    <a:pt x="3132" y="7828"/>
                    <a:pt x="4057" y="8193"/>
                    <a:pt x="4856" y="8193"/>
                  </a:cubicBezTo>
                  <a:cubicBezTo>
                    <a:pt x="5654" y="8193"/>
                    <a:pt x="6326" y="7828"/>
                    <a:pt x="6828" y="7322"/>
                  </a:cubicBezTo>
                  <a:cubicBezTo>
                    <a:pt x="7948" y="6426"/>
                    <a:pt x="8737" y="4974"/>
                    <a:pt x="7169" y="2618"/>
                  </a:cubicBezTo>
                  <a:cubicBezTo>
                    <a:pt x="5810" y="676"/>
                    <a:pt x="3858" y="0"/>
                    <a:pt x="219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76;p64">
              <a:extLst>
                <a:ext uri="{FF2B5EF4-FFF2-40B4-BE49-F238E27FC236}">
                  <a16:creationId xmlns:a16="http://schemas.microsoft.com/office/drawing/2014/main" id="{3A6708CF-106B-42F5-A5EA-D59694195F14}"/>
                </a:ext>
              </a:extLst>
            </p:cNvPr>
            <p:cNvSpPr/>
            <p:nvPr/>
          </p:nvSpPr>
          <p:spPr>
            <a:xfrm>
              <a:off x="1918480" y="1313689"/>
              <a:ext cx="151182" cy="167743"/>
            </a:xfrm>
            <a:custGeom>
              <a:avLst/>
              <a:gdLst/>
              <a:ahLst/>
              <a:cxnLst/>
              <a:rect l="l" t="t" r="r" b="b"/>
              <a:pathLst>
                <a:path w="6381" h="7080" extrusionOk="0">
                  <a:moveTo>
                    <a:pt x="448" y="1"/>
                  </a:moveTo>
                  <a:lnTo>
                    <a:pt x="448" y="1"/>
                  </a:lnTo>
                  <a:cubicBezTo>
                    <a:pt x="0" y="1685"/>
                    <a:pt x="332" y="3925"/>
                    <a:pt x="2124" y="5825"/>
                  </a:cubicBezTo>
                  <a:cubicBezTo>
                    <a:pt x="3162" y="6733"/>
                    <a:pt x="4088" y="7079"/>
                    <a:pt x="4879" y="7079"/>
                  </a:cubicBezTo>
                  <a:cubicBezTo>
                    <a:pt x="5454" y="7079"/>
                    <a:pt x="5958" y="6896"/>
                    <a:pt x="6380" y="6613"/>
                  </a:cubicBezTo>
                  <a:cubicBezTo>
                    <a:pt x="5708" y="1685"/>
                    <a:pt x="2464" y="341"/>
                    <a:pt x="44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77;p64">
              <a:extLst>
                <a:ext uri="{FF2B5EF4-FFF2-40B4-BE49-F238E27FC236}">
                  <a16:creationId xmlns:a16="http://schemas.microsoft.com/office/drawing/2014/main" id="{FFD3D07C-9CA9-460D-A78C-34B4F418C277}"/>
                </a:ext>
              </a:extLst>
            </p:cNvPr>
            <p:cNvSpPr/>
            <p:nvPr/>
          </p:nvSpPr>
          <p:spPr>
            <a:xfrm>
              <a:off x="2199762" y="1288835"/>
              <a:ext cx="204253" cy="194136"/>
            </a:xfrm>
            <a:custGeom>
              <a:avLst/>
              <a:gdLst/>
              <a:ahLst/>
              <a:cxnLst/>
              <a:rect l="l" t="t" r="r" b="b"/>
              <a:pathLst>
                <a:path w="8621" h="8194" extrusionOk="0">
                  <a:moveTo>
                    <a:pt x="6426" y="0"/>
                  </a:moveTo>
                  <a:cubicBezTo>
                    <a:pt x="4765" y="0"/>
                    <a:pt x="2827" y="676"/>
                    <a:pt x="1569" y="2618"/>
                  </a:cubicBezTo>
                  <a:cubicBezTo>
                    <a:pt x="1" y="4974"/>
                    <a:pt x="673" y="6426"/>
                    <a:pt x="1793" y="7322"/>
                  </a:cubicBezTo>
                  <a:cubicBezTo>
                    <a:pt x="2353" y="7828"/>
                    <a:pt x="3025" y="8193"/>
                    <a:pt x="3809" y="8193"/>
                  </a:cubicBezTo>
                  <a:cubicBezTo>
                    <a:pt x="4593" y="8193"/>
                    <a:pt x="5489" y="7828"/>
                    <a:pt x="6497" y="6874"/>
                  </a:cubicBezTo>
                  <a:cubicBezTo>
                    <a:pt x="8513" y="4858"/>
                    <a:pt x="8621" y="2510"/>
                    <a:pt x="8173" y="826"/>
                  </a:cubicBezTo>
                  <a:cubicBezTo>
                    <a:pt x="7949" y="378"/>
                    <a:pt x="7617" y="46"/>
                    <a:pt x="7169" y="46"/>
                  </a:cubicBezTo>
                  <a:cubicBezTo>
                    <a:pt x="6930" y="16"/>
                    <a:pt x="6681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78;p64">
              <a:extLst>
                <a:ext uri="{FF2B5EF4-FFF2-40B4-BE49-F238E27FC236}">
                  <a16:creationId xmlns:a16="http://schemas.microsoft.com/office/drawing/2014/main" id="{94CF4F52-D009-4EA9-99C5-996CCB23446B}"/>
                </a:ext>
              </a:extLst>
            </p:cNvPr>
            <p:cNvSpPr/>
            <p:nvPr/>
          </p:nvSpPr>
          <p:spPr>
            <a:xfrm>
              <a:off x="2252834" y="1313689"/>
              <a:ext cx="151182" cy="167743"/>
            </a:xfrm>
            <a:custGeom>
              <a:avLst/>
              <a:gdLst/>
              <a:ahLst/>
              <a:cxnLst/>
              <a:rect l="l" t="t" r="r" b="b"/>
              <a:pathLst>
                <a:path w="6381" h="7080" extrusionOk="0">
                  <a:moveTo>
                    <a:pt x="5933" y="1"/>
                  </a:moveTo>
                  <a:lnTo>
                    <a:pt x="5933" y="1"/>
                  </a:lnTo>
                  <a:cubicBezTo>
                    <a:pt x="3917" y="341"/>
                    <a:pt x="780" y="1685"/>
                    <a:pt x="1" y="6613"/>
                  </a:cubicBezTo>
                  <a:cubicBezTo>
                    <a:pt x="472" y="6896"/>
                    <a:pt x="1003" y="7079"/>
                    <a:pt x="1584" y="7079"/>
                  </a:cubicBezTo>
                  <a:cubicBezTo>
                    <a:pt x="2384" y="7079"/>
                    <a:pt x="3282" y="6733"/>
                    <a:pt x="4257" y="5825"/>
                  </a:cubicBezTo>
                  <a:cubicBezTo>
                    <a:pt x="6157" y="3925"/>
                    <a:pt x="6381" y="1685"/>
                    <a:pt x="593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79;p64">
              <a:extLst>
                <a:ext uri="{FF2B5EF4-FFF2-40B4-BE49-F238E27FC236}">
                  <a16:creationId xmlns:a16="http://schemas.microsoft.com/office/drawing/2014/main" id="{1DF9796D-0520-4B42-8375-B0120BB184C3}"/>
                </a:ext>
              </a:extLst>
            </p:cNvPr>
            <p:cNvSpPr/>
            <p:nvPr/>
          </p:nvSpPr>
          <p:spPr>
            <a:xfrm>
              <a:off x="1936936" y="1311154"/>
              <a:ext cx="448617" cy="334372"/>
            </a:xfrm>
            <a:custGeom>
              <a:avLst/>
              <a:gdLst/>
              <a:ahLst/>
              <a:cxnLst/>
              <a:rect l="l" t="t" r="r" b="b"/>
              <a:pathLst>
                <a:path w="18935" h="14113" extrusionOk="0">
                  <a:moveTo>
                    <a:pt x="9526" y="0"/>
                  </a:moveTo>
                  <a:cubicBezTo>
                    <a:pt x="4257" y="0"/>
                    <a:pt x="1" y="3468"/>
                    <a:pt x="1" y="7840"/>
                  </a:cubicBezTo>
                  <a:cubicBezTo>
                    <a:pt x="1" y="12204"/>
                    <a:pt x="4257" y="14113"/>
                    <a:pt x="9526" y="14113"/>
                  </a:cubicBezTo>
                  <a:cubicBezTo>
                    <a:pt x="14786" y="14113"/>
                    <a:pt x="18934" y="12204"/>
                    <a:pt x="18934" y="7840"/>
                  </a:cubicBezTo>
                  <a:cubicBezTo>
                    <a:pt x="18934" y="3468"/>
                    <a:pt x="14786" y="0"/>
                    <a:pt x="9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80;p64">
              <a:extLst>
                <a:ext uri="{FF2B5EF4-FFF2-40B4-BE49-F238E27FC236}">
                  <a16:creationId xmlns:a16="http://schemas.microsoft.com/office/drawing/2014/main" id="{4364135B-F2D2-4018-B05B-77CBA231BC2A}"/>
                </a:ext>
              </a:extLst>
            </p:cNvPr>
            <p:cNvSpPr/>
            <p:nvPr/>
          </p:nvSpPr>
          <p:spPr>
            <a:xfrm>
              <a:off x="1936936" y="1488827"/>
              <a:ext cx="2796" cy="34638"/>
            </a:xfrm>
            <a:custGeom>
              <a:avLst/>
              <a:gdLst/>
              <a:ahLst/>
              <a:cxnLst/>
              <a:rect l="l" t="t" r="r" b="b"/>
              <a:pathLst>
                <a:path w="118" h="1462" extrusionOk="0">
                  <a:moveTo>
                    <a:pt x="117" y="1461"/>
                  </a:moveTo>
                  <a:lnTo>
                    <a:pt x="117" y="1461"/>
                  </a:lnTo>
                  <a:lnTo>
                    <a:pt x="117" y="1461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121"/>
                  </a:moveTo>
                  <a:lnTo>
                    <a:pt x="1" y="1237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897"/>
                  </a:moveTo>
                  <a:lnTo>
                    <a:pt x="1" y="1013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9"/>
                  </a:moveTo>
                  <a:lnTo>
                    <a:pt x="1" y="897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673"/>
                  </a:moveTo>
                  <a:lnTo>
                    <a:pt x="1" y="789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65"/>
                  </a:moveTo>
                  <a:lnTo>
                    <a:pt x="1" y="673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41"/>
                  </a:moveTo>
                  <a:lnTo>
                    <a:pt x="1" y="449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225"/>
                  </a:moveTo>
                  <a:lnTo>
                    <a:pt x="1" y="341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81;p64">
              <a:extLst>
                <a:ext uri="{FF2B5EF4-FFF2-40B4-BE49-F238E27FC236}">
                  <a16:creationId xmlns:a16="http://schemas.microsoft.com/office/drawing/2014/main" id="{34BB6A6D-2270-416D-A4D9-84CEF526B529}"/>
                </a:ext>
              </a:extLst>
            </p:cNvPr>
            <p:cNvSpPr/>
            <p:nvPr/>
          </p:nvSpPr>
          <p:spPr>
            <a:xfrm>
              <a:off x="1936936" y="1337690"/>
              <a:ext cx="175182" cy="305088"/>
            </a:xfrm>
            <a:custGeom>
              <a:avLst/>
              <a:gdLst/>
              <a:ahLst/>
              <a:cxnLst/>
              <a:rect l="l" t="t" r="r" b="b"/>
              <a:pathLst>
                <a:path w="7394" h="12877" extrusionOk="0">
                  <a:moveTo>
                    <a:pt x="4373" y="0"/>
                  </a:moveTo>
                  <a:cubicBezTo>
                    <a:pt x="1909" y="1344"/>
                    <a:pt x="117" y="3692"/>
                    <a:pt x="1" y="6380"/>
                  </a:cubicBezTo>
                  <a:lnTo>
                    <a:pt x="1" y="6496"/>
                  </a:lnTo>
                  <a:lnTo>
                    <a:pt x="1" y="6604"/>
                  </a:lnTo>
                  <a:lnTo>
                    <a:pt x="1" y="6720"/>
                  </a:lnTo>
                  <a:lnTo>
                    <a:pt x="1" y="6828"/>
                  </a:lnTo>
                  <a:lnTo>
                    <a:pt x="1" y="6944"/>
                  </a:lnTo>
                  <a:lnTo>
                    <a:pt x="1" y="7052"/>
                  </a:lnTo>
                  <a:lnTo>
                    <a:pt x="1" y="7168"/>
                  </a:lnTo>
                  <a:lnTo>
                    <a:pt x="1" y="7276"/>
                  </a:lnTo>
                  <a:lnTo>
                    <a:pt x="1" y="7392"/>
                  </a:lnTo>
                  <a:lnTo>
                    <a:pt x="1" y="7500"/>
                  </a:lnTo>
                  <a:lnTo>
                    <a:pt x="1" y="7616"/>
                  </a:lnTo>
                  <a:lnTo>
                    <a:pt x="117" y="7616"/>
                  </a:lnTo>
                  <a:lnTo>
                    <a:pt x="117" y="7724"/>
                  </a:lnTo>
                  <a:lnTo>
                    <a:pt x="117" y="7840"/>
                  </a:lnTo>
                  <a:cubicBezTo>
                    <a:pt x="673" y="10860"/>
                    <a:pt x="3585" y="12428"/>
                    <a:pt x="7393" y="12876"/>
                  </a:cubicBezTo>
                  <a:cubicBezTo>
                    <a:pt x="1345" y="9185"/>
                    <a:pt x="2133" y="4364"/>
                    <a:pt x="4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82;p64">
              <a:extLst>
                <a:ext uri="{FF2B5EF4-FFF2-40B4-BE49-F238E27FC236}">
                  <a16:creationId xmlns:a16="http://schemas.microsoft.com/office/drawing/2014/main" id="{1DFD0D9E-4109-4685-B97E-353B68794AF7}"/>
                </a:ext>
              </a:extLst>
            </p:cNvPr>
            <p:cNvSpPr/>
            <p:nvPr/>
          </p:nvSpPr>
          <p:spPr>
            <a:xfrm>
              <a:off x="2112098" y="1470371"/>
              <a:ext cx="74323" cy="63709"/>
            </a:xfrm>
            <a:custGeom>
              <a:avLst/>
              <a:gdLst/>
              <a:ahLst/>
              <a:cxnLst/>
              <a:rect l="l" t="t" r="r" b="b"/>
              <a:pathLst>
                <a:path w="3137" h="2689" extrusionOk="0">
                  <a:moveTo>
                    <a:pt x="1120" y="0"/>
                  </a:moveTo>
                  <a:lnTo>
                    <a:pt x="1120" y="332"/>
                  </a:lnTo>
                  <a:cubicBezTo>
                    <a:pt x="1120" y="672"/>
                    <a:pt x="896" y="672"/>
                    <a:pt x="789" y="780"/>
                  </a:cubicBezTo>
                  <a:cubicBezTo>
                    <a:pt x="224" y="896"/>
                    <a:pt x="0" y="1452"/>
                    <a:pt x="224" y="2016"/>
                  </a:cubicBezTo>
                  <a:cubicBezTo>
                    <a:pt x="341" y="2464"/>
                    <a:pt x="672" y="2688"/>
                    <a:pt x="1120" y="2688"/>
                  </a:cubicBezTo>
                  <a:cubicBezTo>
                    <a:pt x="1237" y="2688"/>
                    <a:pt x="1344" y="2688"/>
                    <a:pt x="1461" y="2572"/>
                  </a:cubicBezTo>
                  <a:cubicBezTo>
                    <a:pt x="2688" y="2240"/>
                    <a:pt x="3136" y="1120"/>
                    <a:pt x="3136" y="332"/>
                  </a:cubicBezTo>
                  <a:cubicBezTo>
                    <a:pt x="3136" y="224"/>
                    <a:pt x="3029" y="108"/>
                    <a:pt x="3029" y="0"/>
                  </a:cubicBezTo>
                  <a:cubicBezTo>
                    <a:pt x="2805" y="224"/>
                    <a:pt x="2464" y="332"/>
                    <a:pt x="2133" y="332"/>
                  </a:cubicBezTo>
                  <a:cubicBezTo>
                    <a:pt x="1685" y="33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83;p64">
              <a:extLst>
                <a:ext uri="{FF2B5EF4-FFF2-40B4-BE49-F238E27FC236}">
                  <a16:creationId xmlns:a16="http://schemas.microsoft.com/office/drawing/2014/main" id="{0C308B27-95D8-41A3-9B2E-83337B69E2A8}"/>
                </a:ext>
              </a:extLst>
            </p:cNvPr>
            <p:cNvSpPr/>
            <p:nvPr/>
          </p:nvSpPr>
          <p:spPr>
            <a:xfrm>
              <a:off x="2151997" y="1470371"/>
              <a:ext cx="18504" cy="7866"/>
            </a:xfrm>
            <a:custGeom>
              <a:avLst/>
              <a:gdLst/>
              <a:ahLst/>
              <a:cxnLst/>
              <a:rect l="l" t="t" r="r" b="b"/>
              <a:pathLst>
                <a:path w="781" h="332" extrusionOk="0">
                  <a:moveTo>
                    <a:pt x="449" y="0"/>
                  </a:moveTo>
                  <a:cubicBezTo>
                    <a:pt x="225" y="0"/>
                    <a:pt x="108" y="108"/>
                    <a:pt x="1" y="332"/>
                  </a:cubicBezTo>
                  <a:lnTo>
                    <a:pt x="780" y="332"/>
                  </a:lnTo>
                  <a:cubicBezTo>
                    <a:pt x="780" y="108"/>
                    <a:pt x="673" y="0"/>
                    <a:pt x="449" y="0"/>
                  </a:cubicBezTo>
                  <a:close/>
                </a:path>
              </a:pathLst>
            </a:custGeom>
            <a:solidFill>
              <a:srgbClr val="EBE6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84;p64">
              <a:extLst>
                <a:ext uri="{FF2B5EF4-FFF2-40B4-BE49-F238E27FC236}">
                  <a16:creationId xmlns:a16="http://schemas.microsoft.com/office/drawing/2014/main" id="{AED3A1BF-F809-4182-96E0-547DF608B4D2}"/>
                </a:ext>
              </a:extLst>
            </p:cNvPr>
            <p:cNvSpPr/>
            <p:nvPr/>
          </p:nvSpPr>
          <p:spPr>
            <a:xfrm>
              <a:off x="2128020" y="1478213"/>
              <a:ext cx="42481" cy="39946"/>
            </a:xfrm>
            <a:custGeom>
              <a:avLst/>
              <a:gdLst/>
              <a:ahLst/>
              <a:cxnLst/>
              <a:rect l="l" t="t" r="r" b="b"/>
              <a:pathLst>
                <a:path w="1793" h="1686" extrusionOk="0">
                  <a:moveTo>
                    <a:pt x="1013" y="1"/>
                  </a:moveTo>
                  <a:cubicBezTo>
                    <a:pt x="1013" y="341"/>
                    <a:pt x="896" y="789"/>
                    <a:pt x="341" y="1013"/>
                  </a:cubicBezTo>
                  <a:cubicBezTo>
                    <a:pt x="117" y="1121"/>
                    <a:pt x="0" y="1237"/>
                    <a:pt x="117" y="1461"/>
                  </a:cubicBezTo>
                  <a:cubicBezTo>
                    <a:pt x="117" y="1685"/>
                    <a:pt x="341" y="1685"/>
                    <a:pt x="448" y="1685"/>
                  </a:cubicBezTo>
                  <a:lnTo>
                    <a:pt x="565" y="1685"/>
                  </a:lnTo>
                  <a:cubicBezTo>
                    <a:pt x="1344" y="1461"/>
                    <a:pt x="1792" y="897"/>
                    <a:pt x="1792" y="117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85;p64">
              <a:extLst>
                <a:ext uri="{FF2B5EF4-FFF2-40B4-BE49-F238E27FC236}">
                  <a16:creationId xmlns:a16="http://schemas.microsoft.com/office/drawing/2014/main" id="{A055BC5D-0175-411C-80D3-2E0B2ACBD31B}"/>
                </a:ext>
              </a:extLst>
            </p:cNvPr>
            <p:cNvSpPr/>
            <p:nvPr/>
          </p:nvSpPr>
          <p:spPr>
            <a:xfrm>
              <a:off x="2011237" y="1467598"/>
              <a:ext cx="79654" cy="66481"/>
            </a:xfrm>
            <a:custGeom>
              <a:avLst/>
              <a:gdLst/>
              <a:ahLst/>
              <a:cxnLst/>
              <a:rect l="l" t="t" r="r" b="b"/>
              <a:pathLst>
                <a:path w="3362" h="2806" extrusionOk="0">
                  <a:moveTo>
                    <a:pt x="1685" y="1"/>
                  </a:moveTo>
                  <a:cubicBezTo>
                    <a:pt x="789" y="1"/>
                    <a:pt x="1" y="673"/>
                    <a:pt x="1" y="1345"/>
                  </a:cubicBezTo>
                  <a:cubicBezTo>
                    <a:pt x="1" y="2133"/>
                    <a:pt x="789" y="2805"/>
                    <a:pt x="1685" y="2805"/>
                  </a:cubicBezTo>
                  <a:cubicBezTo>
                    <a:pt x="2689" y="2805"/>
                    <a:pt x="3361" y="2133"/>
                    <a:pt x="3361" y="1345"/>
                  </a:cubicBezTo>
                  <a:cubicBezTo>
                    <a:pt x="3361" y="673"/>
                    <a:pt x="2689" y="1"/>
                    <a:pt x="168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86;p64">
              <a:extLst>
                <a:ext uri="{FF2B5EF4-FFF2-40B4-BE49-F238E27FC236}">
                  <a16:creationId xmlns:a16="http://schemas.microsoft.com/office/drawing/2014/main" id="{2D4A403C-2C46-4888-8C8F-00D2C0206E8B}"/>
                </a:ext>
              </a:extLst>
            </p:cNvPr>
            <p:cNvSpPr/>
            <p:nvPr/>
          </p:nvSpPr>
          <p:spPr>
            <a:xfrm>
              <a:off x="2231605" y="1467598"/>
              <a:ext cx="82189" cy="66481"/>
            </a:xfrm>
            <a:custGeom>
              <a:avLst/>
              <a:gdLst/>
              <a:ahLst/>
              <a:cxnLst/>
              <a:rect l="l" t="t" r="r" b="b"/>
              <a:pathLst>
                <a:path w="3469" h="2806" extrusionOk="0">
                  <a:moveTo>
                    <a:pt x="1676" y="1"/>
                  </a:moveTo>
                  <a:cubicBezTo>
                    <a:pt x="780" y="1"/>
                    <a:pt x="1" y="673"/>
                    <a:pt x="1" y="1345"/>
                  </a:cubicBezTo>
                  <a:cubicBezTo>
                    <a:pt x="1" y="2133"/>
                    <a:pt x="780" y="2805"/>
                    <a:pt x="1676" y="2805"/>
                  </a:cubicBezTo>
                  <a:cubicBezTo>
                    <a:pt x="2689" y="2805"/>
                    <a:pt x="3469" y="2133"/>
                    <a:pt x="3469" y="1345"/>
                  </a:cubicBezTo>
                  <a:cubicBezTo>
                    <a:pt x="3469" y="673"/>
                    <a:pt x="2689" y="1"/>
                    <a:pt x="1676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87;p64">
              <a:extLst>
                <a:ext uri="{FF2B5EF4-FFF2-40B4-BE49-F238E27FC236}">
                  <a16:creationId xmlns:a16="http://schemas.microsoft.com/office/drawing/2014/main" id="{ABCCEA3E-3FE6-4A79-9208-784EC9ECDBAA}"/>
                </a:ext>
              </a:extLst>
            </p:cNvPr>
            <p:cNvSpPr/>
            <p:nvPr/>
          </p:nvSpPr>
          <p:spPr>
            <a:xfrm>
              <a:off x="2136075" y="1571208"/>
              <a:ext cx="276018" cy="164900"/>
            </a:xfrm>
            <a:custGeom>
              <a:avLst/>
              <a:gdLst/>
              <a:ahLst/>
              <a:cxnLst/>
              <a:rect l="l" t="t" r="r" b="b"/>
              <a:pathLst>
                <a:path w="11650" h="6960" extrusionOk="0">
                  <a:moveTo>
                    <a:pt x="8397" y="1"/>
                  </a:moveTo>
                  <a:cubicBezTo>
                    <a:pt x="8289" y="1"/>
                    <a:pt x="8173" y="108"/>
                    <a:pt x="8065" y="225"/>
                  </a:cubicBezTo>
                  <a:cubicBezTo>
                    <a:pt x="7949" y="556"/>
                    <a:pt x="7725" y="780"/>
                    <a:pt x="7393" y="897"/>
                  </a:cubicBezTo>
                  <a:lnTo>
                    <a:pt x="7169" y="897"/>
                  </a:lnTo>
                  <a:cubicBezTo>
                    <a:pt x="7169" y="897"/>
                    <a:pt x="7053" y="1004"/>
                    <a:pt x="7053" y="1121"/>
                  </a:cubicBezTo>
                  <a:cubicBezTo>
                    <a:pt x="6829" y="1569"/>
                    <a:pt x="6497" y="1900"/>
                    <a:pt x="6049" y="2124"/>
                  </a:cubicBezTo>
                  <a:cubicBezTo>
                    <a:pt x="5848" y="2204"/>
                    <a:pt x="5633" y="2242"/>
                    <a:pt x="5419" y="2242"/>
                  </a:cubicBezTo>
                  <a:cubicBezTo>
                    <a:pt x="5033" y="2242"/>
                    <a:pt x="4653" y="2119"/>
                    <a:pt x="4364" y="1900"/>
                  </a:cubicBezTo>
                  <a:cubicBezTo>
                    <a:pt x="4319" y="1806"/>
                    <a:pt x="4254" y="1772"/>
                    <a:pt x="4176" y="1772"/>
                  </a:cubicBezTo>
                  <a:cubicBezTo>
                    <a:pt x="4069" y="1772"/>
                    <a:pt x="3939" y="1838"/>
                    <a:pt x="3809" y="1900"/>
                  </a:cubicBezTo>
                  <a:cubicBezTo>
                    <a:pt x="3468" y="2241"/>
                    <a:pt x="3244" y="2572"/>
                    <a:pt x="3020" y="2913"/>
                  </a:cubicBezTo>
                  <a:cubicBezTo>
                    <a:pt x="3020" y="3020"/>
                    <a:pt x="2913" y="3020"/>
                    <a:pt x="2913" y="3020"/>
                  </a:cubicBezTo>
                  <a:cubicBezTo>
                    <a:pt x="2465" y="2796"/>
                    <a:pt x="1793" y="2689"/>
                    <a:pt x="1121" y="2689"/>
                  </a:cubicBezTo>
                  <a:cubicBezTo>
                    <a:pt x="449" y="2689"/>
                    <a:pt x="1" y="3361"/>
                    <a:pt x="225" y="3916"/>
                  </a:cubicBezTo>
                  <a:lnTo>
                    <a:pt x="1121" y="6380"/>
                  </a:lnTo>
                  <a:cubicBezTo>
                    <a:pt x="1263" y="6738"/>
                    <a:pt x="1628" y="6959"/>
                    <a:pt x="1990" y="6959"/>
                  </a:cubicBezTo>
                  <a:cubicBezTo>
                    <a:pt x="2199" y="6959"/>
                    <a:pt x="2408" y="6885"/>
                    <a:pt x="2572" y="6721"/>
                  </a:cubicBezTo>
                  <a:cubicBezTo>
                    <a:pt x="3137" y="6273"/>
                    <a:pt x="3585" y="5825"/>
                    <a:pt x="3809" y="5377"/>
                  </a:cubicBezTo>
                  <a:lnTo>
                    <a:pt x="3916" y="5377"/>
                  </a:lnTo>
                  <a:cubicBezTo>
                    <a:pt x="4393" y="5588"/>
                    <a:pt x="4968" y="5700"/>
                    <a:pt x="5606" y="5700"/>
                  </a:cubicBezTo>
                  <a:cubicBezTo>
                    <a:pt x="6323" y="5700"/>
                    <a:pt x="7119" y="5559"/>
                    <a:pt x="7949" y="5260"/>
                  </a:cubicBezTo>
                  <a:cubicBezTo>
                    <a:pt x="10189" y="4364"/>
                    <a:pt x="11649" y="2689"/>
                    <a:pt x="11201" y="1345"/>
                  </a:cubicBezTo>
                  <a:cubicBezTo>
                    <a:pt x="10861" y="449"/>
                    <a:pt x="9741" y="1"/>
                    <a:pt x="83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88;p64">
              <a:extLst>
                <a:ext uri="{FF2B5EF4-FFF2-40B4-BE49-F238E27FC236}">
                  <a16:creationId xmlns:a16="http://schemas.microsoft.com/office/drawing/2014/main" id="{54F7F508-1406-47F2-92C2-3A310BDAD25B}"/>
                </a:ext>
              </a:extLst>
            </p:cNvPr>
            <p:cNvSpPr/>
            <p:nvPr/>
          </p:nvSpPr>
          <p:spPr>
            <a:xfrm>
              <a:off x="2143941" y="1658682"/>
              <a:ext cx="50536" cy="58402"/>
            </a:xfrm>
            <a:custGeom>
              <a:avLst/>
              <a:gdLst/>
              <a:ahLst/>
              <a:cxnLst/>
              <a:rect l="l" t="t" r="r" b="b"/>
              <a:pathLst>
                <a:path w="2133" h="2465" extrusionOk="0">
                  <a:moveTo>
                    <a:pt x="1120" y="0"/>
                  </a:moveTo>
                  <a:lnTo>
                    <a:pt x="0" y="448"/>
                  </a:lnTo>
                  <a:lnTo>
                    <a:pt x="224" y="1120"/>
                  </a:lnTo>
                  <a:lnTo>
                    <a:pt x="1344" y="789"/>
                  </a:lnTo>
                  <a:cubicBezTo>
                    <a:pt x="1568" y="672"/>
                    <a:pt x="1685" y="448"/>
                    <a:pt x="1568" y="224"/>
                  </a:cubicBezTo>
                  <a:cubicBezTo>
                    <a:pt x="1568" y="117"/>
                    <a:pt x="1461" y="0"/>
                    <a:pt x="1237" y="0"/>
                  </a:cubicBezTo>
                  <a:close/>
                  <a:moveTo>
                    <a:pt x="1568" y="1344"/>
                  </a:moveTo>
                  <a:lnTo>
                    <a:pt x="448" y="1792"/>
                  </a:lnTo>
                  <a:lnTo>
                    <a:pt x="672" y="2464"/>
                  </a:lnTo>
                  <a:lnTo>
                    <a:pt x="1909" y="2016"/>
                  </a:lnTo>
                  <a:cubicBezTo>
                    <a:pt x="2016" y="2016"/>
                    <a:pt x="2133" y="1792"/>
                    <a:pt x="2016" y="1568"/>
                  </a:cubicBezTo>
                  <a:cubicBezTo>
                    <a:pt x="2016" y="1461"/>
                    <a:pt x="1909" y="1344"/>
                    <a:pt x="1685" y="1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89;p64">
              <a:extLst>
                <a:ext uri="{FF2B5EF4-FFF2-40B4-BE49-F238E27FC236}">
                  <a16:creationId xmlns:a16="http://schemas.microsoft.com/office/drawing/2014/main" id="{D1BD1CF7-3234-4F1C-A118-DEF8C6454918}"/>
                </a:ext>
              </a:extLst>
            </p:cNvPr>
            <p:cNvSpPr/>
            <p:nvPr/>
          </p:nvSpPr>
          <p:spPr>
            <a:xfrm>
              <a:off x="1801697" y="1434879"/>
              <a:ext cx="191104" cy="258461"/>
            </a:xfrm>
            <a:custGeom>
              <a:avLst/>
              <a:gdLst/>
              <a:ahLst/>
              <a:cxnLst/>
              <a:rect l="l" t="t" r="r" b="b"/>
              <a:pathLst>
                <a:path w="8066" h="10909" extrusionOk="0">
                  <a:moveTo>
                    <a:pt x="2124" y="0"/>
                  </a:moveTo>
                  <a:cubicBezTo>
                    <a:pt x="1886" y="0"/>
                    <a:pt x="1660" y="50"/>
                    <a:pt x="1452" y="154"/>
                  </a:cubicBezTo>
                  <a:cubicBezTo>
                    <a:pt x="108" y="710"/>
                    <a:pt x="1" y="3066"/>
                    <a:pt x="1004" y="5190"/>
                  </a:cubicBezTo>
                  <a:cubicBezTo>
                    <a:pt x="1677" y="6651"/>
                    <a:pt x="2689" y="7771"/>
                    <a:pt x="3693" y="8102"/>
                  </a:cubicBezTo>
                  <a:cubicBezTo>
                    <a:pt x="3693" y="8102"/>
                    <a:pt x="3809" y="8219"/>
                    <a:pt x="3809" y="8326"/>
                  </a:cubicBezTo>
                  <a:cubicBezTo>
                    <a:pt x="3693" y="8774"/>
                    <a:pt x="3585" y="9339"/>
                    <a:pt x="3693" y="10118"/>
                  </a:cubicBezTo>
                  <a:cubicBezTo>
                    <a:pt x="3693" y="10547"/>
                    <a:pt x="4080" y="10909"/>
                    <a:pt x="4514" y="10909"/>
                  </a:cubicBezTo>
                  <a:cubicBezTo>
                    <a:pt x="4651" y="10909"/>
                    <a:pt x="4793" y="10872"/>
                    <a:pt x="4929" y="10790"/>
                  </a:cubicBezTo>
                  <a:lnTo>
                    <a:pt x="7277" y="9787"/>
                  </a:lnTo>
                  <a:cubicBezTo>
                    <a:pt x="7841" y="9446"/>
                    <a:pt x="8065" y="8667"/>
                    <a:pt x="7617" y="8219"/>
                  </a:cubicBezTo>
                  <a:cubicBezTo>
                    <a:pt x="7053" y="7771"/>
                    <a:pt x="6605" y="7430"/>
                    <a:pt x="6157" y="7206"/>
                  </a:cubicBezTo>
                  <a:cubicBezTo>
                    <a:pt x="6049" y="7099"/>
                    <a:pt x="6049" y="7099"/>
                    <a:pt x="6049" y="6982"/>
                  </a:cubicBezTo>
                  <a:cubicBezTo>
                    <a:pt x="6273" y="6534"/>
                    <a:pt x="6273" y="5862"/>
                    <a:pt x="6157" y="5190"/>
                  </a:cubicBezTo>
                  <a:cubicBezTo>
                    <a:pt x="6157" y="4966"/>
                    <a:pt x="6049" y="4859"/>
                    <a:pt x="5825" y="4859"/>
                  </a:cubicBezTo>
                  <a:cubicBezTo>
                    <a:pt x="5742" y="4872"/>
                    <a:pt x="5657" y="4878"/>
                    <a:pt x="5571" y="4878"/>
                  </a:cubicBezTo>
                  <a:cubicBezTo>
                    <a:pt x="4964" y="4878"/>
                    <a:pt x="4323" y="4551"/>
                    <a:pt x="4033" y="3962"/>
                  </a:cubicBezTo>
                  <a:cubicBezTo>
                    <a:pt x="3809" y="3290"/>
                    <a:pt x="3917" y="2394"/>
                    <a:pt x="4481" y="1946"/>
                  </a:cubicBezTo>
                  <a:cubicBezTo>
                    <a:pt x="4705" y="1830"/>
                    <a:pt x="4705" y="1606"/>
                    <a:pt x="4589" y="1498"/>
                  </a:cubicBezTo>
                  <a:cubicBezTo>
                    <a:pt x="3818" y="549"/>
                    <a:pt x="2909" y="0"/>
                    <a:pt x="2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0;p64">
              <a:extLst>
                <a:ext uri="{FF2B5EF4-FFF2-40B4-BE49-F238E27FC236}">
                  <a16:creationId xmlns:a16="http://schemas.microsoft.com/office/drawing/2014/main" id="{C09BBF86-1DF7-49CF-BDA7-28488BCE8981}"/>
                </a:ext>
              </a:extLst>
            </p:cNvPr>
            <p:cNvSpPr/>
            <p:nvPr/>
          </p:nvSpPr>
          <p:spPr>
            <a:xfrm>
              <a:off x="1952858" y="1669296"/>
              <a:ext cx="15945" cy="5331"/>
            </a:xfrm>
            <a:custGeom>
              <a:avLst/>
              <a:gdLst/>
              <a:ahLst/>
              <a:cxnLst/>
              <a:rect l="l" t="t" r="r" b="b"/>
              <a:pathLst>
                <a:path w="673" h="225" extrusionOk="0">
                  <a:moveTo>
                    <a:pt x="673" y="0"/>
                  </a:moveTo>
                  <a:lnTo>
                    <a:pt x="1" y="224"/>
                  </a:lnTo>
                  <a:lnTo>
                    <a:pt x="1" y="224"/>
                  </a:ln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1;p64">
              <a:extLst>
                <a:ext uri="{FF2B5EF4-FFF2-40B4-BE49-F238E27FC236}">
                  <a16:creationId xmlns:a16="http://schemas.microsoft.com/office/drawing/2014/main" id="{EE00BAE9-7D53-4CE8-8788-A075AD941108}"/>
                </a:ext>
              </a:extLst>
            </p:cNvPr>
            <p:cNvSpPr/>
            <p:nvPr/>
          </p:nvSpPr>
          <p:spPr>
            <a:xfrm>
              <a:off x="1939708" y="1637453"/>
              <a:ext cx="29094" cy="37174"/>
            </a:xfrm>
            <a:custGeom>
              <a:avLst/>
              <a:gdLst/>
              <a:ahLst/>
              <a:cxnLst/>
              <a:rect l="l" t="t" r="r" b="b"/>
              <a:pathLst>
                <a:path w="1228" h="1569" extrusionOk="0">
                  <a:moveTo>
                    <a:pt x="224" y="0"/>
                  </a:moveTo>
                  <a:cubicBezTo>
                    <a:pt x="108" y="117"/>
                    <a:pt x="0" y="341"/>
                    <a:pt x="108" y="448"/>
                  </a:cubicBezTo>
                  <a:lnTo>
                    <a:pt x="556" y="1568"/>
                  </a:lnTo>
                  <a:lnTo>
                    <a:pt x="1228" y="1344"/>
                  </a:lnTo>
                  <a:lnTo>
                    <a:pt x="780" y="224"/>
                  </a:lnTo>
                  <a:cubicBezTo>
                    <a:pt x="672" y="117"/>
                    <a:pt x="556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92;p64">
              <a:extLst>
                <a:ext uri="{FF2B5EF4-FFF2-40B4-BE49-F238E27FC236}">
                  <a16:creationId xmlns:a16="http://schemas.microsoft.com/office/drawing/2014/main" id="{BEFF16FC-3C36-4AFD-A427-DFA322C0D32D}"/>
                </a:ext>
              </a:extLst>
            </p:cNvPr>
            <p:cNvSpPr/>
            <p:nvPr/>
          </p:nvSpPr>
          <p:spPr>
            <a:xfrm>
              <a:off x="1923787" y="1687966"/>
              <a:ext cx="2559" cy="2582"/>
            </a:xfrm>
            <a:custGeom>
              <a:avLst/>
              <a:gdLst/>
              <a:ahLst/>
              <a:cxnLst/>
              <a:rect l="l" t="t" r="r" b="b"/>
              <a:pathLst>
                <a:path w="108" h="109" extrusionOk="0">
                  <a:moveTo>
                    <a:pt x="108" y="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93;p64">
              <a:extLst>
                <a:ext uri="{FF2B5EF4-FFF2-40B4-BE49-F238E27FC236}">
                  <a16:creationId xmlns:a16="http://schemas.microsoft.com/office/drawing/2014/main" id="{E47E7CF5-E917-415A-93C9-8C7B449E52DC}"/>
                </a:ext>
              </a:extLst>
            </p:cNvPr>
            <p:cNvSpPr/>
            <p:nvPr/>
          </p:nvSpPr>
          <p:spPr>
            <a:xfrm>
              <a:off x="1926322" y="1682659"/>
              <a:ext cx="13410" cy="5331"/>
            </a:xfrm>
            <a:custGeom>
              <a:avLst/>
              <a:gdLst/>
              <a:ahLst/>
              <a:cxnLst/>
              <a:rect l="l" t="t" r="r" b="b"/>
              <a:pathLst>
                <a:path w="566" h="225" extrusionOk="0">
                  <a:moveTo>
                    <a:pt x="565" y="1"/>
                  </a:moveTo>
                  <a:lnTo>
                    <a:pt x="1" y="225"/>
                  </a:lnTo>
                  <a:lnTo>
                    <a:pt x="1" y="225"/>
                  </a:ln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94;p64">
              <a:extLst>
                <a:ext uri="{FF2B5EF4-FFF2-40B4-BE49-F238E27FC236}">
                  <a16:creationId xmlns:a16="http://schemas.microsoft.com/office/drawing/2014/main" id="{C66CCFD2-055F-46FC-B166-7C01C5E078EC}"/>
                </a:ext>
              </a:extLst>
            </p:cNvPr>
            <p:cNvSpPr/>
            <p:nvPr/>
          </p:nvSpPr>
          <p:spPr>
            <a:xfrm>
              <a:off x="1910400" y="1650816"/>
              <a:ext cx="29331" cy="39732"/>
            </a:xfrm>
            <a:custGeom>
              <a:avLst/>
              <a:gdLst/>
              <a:ahLst/>
              <a:cxnLst/>
              <a:rect l="l" t="t" r="r" b="b"/>
              <a:pathLst>
                <a:path w="1238" h="1677" extrusionOk="0">
                  <a:moveTo>
                    <a:pt x="225" y="1"/>
                  </a:moveTo>
                  <a:cubicBezTo>
                    <a:pt x="117" y="108"/>
                    <a:pt x="1" y="332"/>
                    <a:pt x="117" y="556"/>
                  </a:cubicBezTo>
                  <a:lnTo>
                    <a:pt x="565" y="1676"/>
                  </a:lnTo>
                  <a:lnTo>
                    <a:pt x="673" y="1569"/>
                  </a:lnTo>
                  <a:lnTo>
                    <a:pt x="1237" y="1345"/>
                  </a:lnTo>
                  <a:lnTo>
                    <a:pt x="789" y="225"/>
                  </a:lnTo>
                  <a:cubicBezTo>
                    <a:pt x="673" y="108"/>
                    <a:pt x="56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295;p64">
              <a:extLst>
                <a:ext uri="{FF2B5EF4-FFF2-40B4-BE49-F238E27FC236}">
                  <a16:creationId xmlns:a16="http://schemas.microsoft.com/office/drawing/2014/main" id="{91F3157E-6338-4B32-8E2F-59F6F49D0363}"/>
                </a:ext>
              </a:extLst>
            </p:cNvPr>
            <p:cNvSpPr/>
            <p:nvPr/>
          </p:nvSpPr>
          <p:spPr>
            <a:xfrm>
              <a:off x="2274063" y="1643471"/>
              <a:ext cx="74347" cy="89534"/>
            </a:xfrm>
            <a:custGeom>
              <a:avLst/>
              <a:gdLst/>
              <a:ahLst/>
              <a:cxnLst/>
              <a:rect l="l" t="t" r="r" b="b"/>
              <a:pathLst>
                <a:path w="3138" h="3779" extrusionOk="0">
                  <a:moveTo>
                    <a:pt x="1361" y="1"/>
                  </a:moveTo>
                  <a:cubicBezTo>
                    <a:pt x="1200" y="1"/>
                    <a:pt x="1041" y="29"/>
                    <a:pt x="897" y="87"/>
                  </a:cubicBezTo>
                  <a:cubicBezTo>
                    <a:pt x="225" y="311"/>
                    <a:pt x="1" y="1090"/>
                    <a:pt x="225" y="1655"/>
                  </a:cubicBezTo>
                  <a:cubicBezTo>
                    <a:pt x="449" y="2103"/>
                    <a:pt x="557" y="2434"/>
                    <a:pt x="557" y="2775"/>
                  </a:cubicBezTo>
                  <a:cubicBezTo>
                    <a:pt x="673" y="3330"/>
                    <a:pt x="1229" y="3778"/>
                    <a:pt x="1793" y="3778"/>
                  </a:cubicBezTo>
                  <a:lnTo>
                    <a:pt x="2017" y="3778"/>
                  </a:lnTo>
                  <a:cubicBezTo>
                    <a:pt x="2689" y="3671"/>
                    <a:pt x="3137" y="2999"/>
                    <a:pt x="3021" y="2434"/>
                  </a:cubicBezTo>
                  <a:cubicBezTo>
                    <a:pt x="2913" y="1879"/>
                    <a:pt x="2689" y="1207"/>
                    <a:pt x="2465" y="642"/>
                  </a:cubicBezTo>
                  <a:cubicBezTo>
                    <a:pt x="2299" y="230"/>
                    <a:pt x="1823" y="1"/>
                    <a:pt x="1361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296;p64">
              <a:extLst>
                <a:ext uri="{FF2B5EF4-FFF2-40B4-BE49-F238E27FC236}">
                  <a16:creationId xmlns:a16="http://schemas.microsoft.com/office/drawing/2014/main" id="{CAFC2C06-9752-46C3-AFF3-F340C27F7417}"/>
                </a:ext>
              </a:extLst>
            </p:cNvPr>
            <p:cNvSpPr/>
            <p:nvPr/>
          </p:nvSpPr>
          <p:spPr>
            <a:xfrm>
              <a:off x="1791083" y="1278150"/>
              <a:ext cx="628846" cy="611527"/>
            </a:xfrm>
            <a:custGeom>
              <a:avLst/>
              <a:gdLst/>
              <a:ahLst/>
              <a:cxnLst/>
              <a:rect l="l" t="t" r="r" b="b"/>
              <a:pathLst>
                <a:path w="26542" h="25811" extrusionOk="0">
                  <a:moveTo>
                    <a:pt x="7691" y="771"/>
                  </a:moveTo>
                  <a:cubicBezTo>
                    <a:pt x="8888" y="771"/>
                    <a:pt x="10050" y="1206"/>
                    <a:pt x="10977" y="1949"/>
                  </a:cubicBezTo>
                  <a:cubicBezTo>
                    <a:pt x="10413" y="2173"/>
                    <a:pt x="9965" y="2397"/>
                    <a:pt x="9517" y="2737"/>
                  </a:cubicBezTo>
                  <a:cubicBezTo>
                    <a:pt x="8397" y="1841"/>
                    <a:pt x="7277" y="1393"/>
                    <a:pt x="6381" y="1169"/>
                  </a:cubicBezTo>
                  <a:cubicBezTo>
                    <a:pt x="6497" y="1053"/>
                    <a:pt x="6605" y="829"/>
                    <a:pt x="6945" y="829"/>
                  </a:cubicBezTo>
                  <a:cubicBezTo>
                    <a:pt x="7194" y="790"/>
                    <a:pt x="7444" y="771"/>
                    <a:pt x="7691" y="771"/>
                  </a:cubicBezTo>
                  <a:close/>
                  <a:moveTo>
                    <a:pt x="23669" y="771"/>
                  </a:moveTo>
                  <a:cubicBezTo>
                    <a:pt x="23917" y="771"/>
                    <a:pt x="24168" y="790"/>
                    <a:pt x="24418" y="829"/>
                  </a:cubicBezTo>
                  <a:cubicBezTo>
                    <a:pt x="24642" y="829"/>
                    <a:pt x="24866" y="1053"/>
                    <a:pt x="24974" y="1169"/>
                  </a:cubicBezTo>
                  <a:cubicBezTo>
                    <a:pt x="24078" y="1393"/>
                    <a:pt x="22850" y="1841"/>
                    <a:pt x="21838" y="2737"/>
                  </a:cubicBezTo>
                  <a:cubicBezTo>
                    <a:pt x="21390" y="2397"/>
                    <a:pt x="20834" y="2173"/>
                    <a:pt x="20386" y="1949"/>
                  </a:cubicBezTo>
                  <a:cubicBezTo>
                    <a:pt x="21314" y="1206"/>
                    <a:pt x="22469" y="771"/>
                    <a:pt x="23669" y="771"/>
                  </a:cubicBezTo>
                  <a:close/>
                  <a:moveTo>
                    <a:pt x="6157" y="1949"/>
                  </a:moveTo>
                  <a:lnTo>
                    <a:pt x="6157" y="1949"/>
                  </a:lnTo>
                  <a:cubicBezTo>
                    <a:pt x="6945" y="2173"/>
                    <a:pt x="7949" y="2513"/>
                    <a:pt x="8845" y="3185"/>
                  </a:cubicBezTo>
                  <a:cubicBezTo>
                    <a:pt x="8845" y="3293"/>
                    <a:pt x="8737" y="3293"/>
                    <a:pt x="8737" y="3409"/>
                  </a:cubicBezTo>
                  <a:cubicBezTo>
                    <a:pt x="7841" y="4081"/>
                    <a:pt x="7169" y="4753"/>
                    <a:pt x="6721" y="5649"/>
                  </a:cubicBezTo>
                  <a:cubicBezTo>
                    <a:pt x="5933" y="4189"/>
                    <a:pt x="5933" y="2845"/>
                    <a:pt x="6157" y="1949"/>
                  </a:cubicBezTo>
                  <a:close/>
                  <a:moveTo>
                    <a:pt x="25198" y="1949"/>
                  </a:moveTo>
                  <a:cubicBezTo>
                    <a:pt x="25314" y="2845"/>
                    <a:pt x="25314" y="4189"/>
                    <a:pt x="24526" y="5649"/>
                  </a:cubicBezTo>
                  <a:cubicBezTo>
                    <a:pt x="24078" y="4753"/>
                    <a:pt x="23406" y="4081"/>
                    <a:pt x="22626" y="3409"/>
                  </a:cubicBezTo>
                  <a:lnTo>
                    <a:pt x="22402" y="3185"/>
                  </a:lnTo>
                  <a:cubicBezTo>
                    <a:pt x="23406" y="2513"/>
                    <a:pt x="24302" y="2173"/>
                    <a:pt x="25198" y="1949"/>
                  </a:cubicBezTo>
                  <a:close/>
                  <a:moveTo>
                    <a:pt x="12098" y="6769"/>
                  </a:moveTo>
                  <a:cubicBezTo>
                    <a:pt x="11425" y="6769"/>
                    <a:pt x="10977" y="7325"/>
                    <a:pt x="10977" y="7889"/>
                  </a:cubicBezTo>
                  <a:cubicBezTo>
                    <a:pt x="10977" y="8113"/>
                    <a:pt x="11085" y="8337"/>
                    <a:pt x="11309" y="8337"/>
                  </a:cubicBezTo>
                  <a:cubicBezTo>
                    <a:pt x="11533" y="8337"/>
                    <a:pt x="11650" y="8113"/>
                    <a:pt x="11650" y="7889"/>
                  </a:cubicBezTo>
                  <a:cubicBezTo>
                    <a:pt x="11650" y="7665"/>
                    <a:pt x="11874" y="7549"/>
                    <a:pt x="12098" y="7549"/>
                  </a:cubicBezTo>
                  <a:cubicBezTo>
                    <a:pt x="12205" y="7549"/>
                    <a:pt x="12429" y="7665"/>
                    <a:pt x="12429" y="7889"/>
                  </a:cubicBezTo>
                  <a:cubicBezTo>
                    <a:pt x="12429" y="8113"/>
                    <a:pt x="12546" y="8337"/>
                    <a:pt x="12770" y="8337"/>
                  </a:cubicBezTo>
                  <a:cubicBezTo>
                    <a:pt x="12994" y="8337"/>
                    <a:pt x="13218" y="8113"/>
                    <a:pt x="13218" y="7889"/>
                  </a:cubicBezTo>
                  <a:cubicBezTo>
                    <a:pt x="13218" y="7325"/>
                    <a:pt x="12653" y="6769"/>
                    <a:pt x="12098" y="6769"/>
                  </a:cubicBezTo>
                  <a:close/>
                  <a:moveTo>
                    <a:pt x="19266" y="6769"/>
                  </a:moveTo>
                  <a:cubicBezTo>
                    <a:pt x="18594" y="6769"/>
                    <a:pt x="18146" y="7325"/>
                    <a:pt x="18146" y="7889"/>
                  </a:cubicBezTo>
                  <a:cubicBezTo>
                    <a:pt x="18146" y="8113"/>
                    <a:pt x="18253" y="8337"/>
                    <a:pt x="18477" y="8337"/>
                  </a:cubicBezTo>
                  <a:cubicBezTo>
                    <a:pt x="18701" y="8337"/>
                    <a:pt x="18925" y="8113"/>
                    <a:pt x="18925" y="7889"/>
                  </a:cubicBezTo>
                  <a:cubicBezTo>
                    <a:pt x="18925" y="7665"/>
                    <a:pt x="19042" y="7549"/>
                    <a:pt x="19266" y="7549"/>
                  </a:cubicBezTo>
                  <a:cubicBezTo>
                    <a:pt x="19490" y="7549"/>
                    <a:pt x="19597" y="7665"/>
                    <a:pt x="19597" y="7889"/>
                  </a:cubicBezTo>
                  <a:cubicBezTo>
                    <a:pt x="19597" y="8113"/>
                    <a:pt x="19821" y="8337"/>
                    <a:pt x="19938" y="8337"/>
                  </a:cubicBezTo>
                  <a:cubicBezTo>
                    <a:pt x="20162" y="8337"/>
                    <a:pt x="20386" y="8113"/>
                    <a:pt x="20386" y="7889"/>
                  </a:cubicBezTo>
                  <a:cubicBezTo>
                    <a:pt x="20386" y="7325"/>
                    <a:pt x="19821" y="6769"/>
                    <a:pt x="19266" y="6769"/>
                  </a:cubicBezTo>
                  <a:close/>
                  <a:moveTo>
                    <a:pt x="14687" y="7692"/>
                  </a:moveTo>
                  <a:cubicBezTo>
                    <a:pt x="14589" y="7692"/>
                    <a:pt x="14503" y="7719"/>
                    <a:pt x="14445" y="7773"/>
                  </a:cubicBezTo>
                  <a:cubicBezTo>
                    <a:pt x="14221" y="7889"/>
                    <a:pt x="14221" y="8113"/>
                    <a:pt x="14445" y="8337"/>
                  </a:cubicBezTo>
                  <a:cubicBezTo>
                    <a:pt x="14669" y="8669"/>
                    <a:pt x="15117" y="8893"/>
                    <a:pt x="15682" y="8893"/>
                  </a:cubicBezTo>
                  <a:cubicBezTo>
                    <a:pt x="16130" y="8893"/>
                    <a:pt x="16578" y="8669"/>
                    <a:pt x="16909" y="8337"/>
                  </a:cubicBezTo>
                  <a:cubicBezTo>
                    <a:pt x="17026" y="8113"/>
                    <a:pt x="17026" y="7889"/>
                    <a:pt x="16909" y="7773"/>
                  </a:cubicBezTo>
                  <a:cubicBezTo>
                    <a:pt x="16797" y="7719"/>
                    <a:pt x="16685" y="7692"/>
                    <a:pt x="16588" y="7692"/>
                  </a:cubicBezTo>
                  <a:cubicBezTo>
                    <a:pt x="16490" y="7692"/>
                    <a:pt x="16408" y="7719"/>
                    <a:pt x="16354" y="7773"/>
                  </a:cubicBezTo>
                  <a:cubicBezTo>
                    <a:pt x="16130" y="7997"/>
                    <a:pt x="15906" y="8113"/>
                    <a:pt x="15682" y="8113"/>
                  </a:cubicBezTo>
                  <a:cubicBezTo>
                    <a:pt x="15341" y="8113"/>
                    <a:pt x="15117" y="7997"/>
                    <a:pt x="15010" y="7773"/>
                  </a:cubicBezTo>
                  <a:cubicBezTo>
                    <a:pt x="14898" y="7719"/>
                    <a:pt x="14786" y="7692"/>
                    <a:pt x="14687" y="7692"/>
                  </a:cubicBezTo>
                  <a:close/>
                  <a:moveTo>
                    <a:pt x="10029" y="8737"/>
                  </a:moveTo>
                  <a:cubicBezTo>
                    <a:pt x="9479" y="8737"/>
                    <a:pt x="8829" y="8817"/>
                    <a:pt x="8513" y="8893"/>
                  </a:cubicBezTo>
                  <a:cubicBezTo>
                    <a:pt x="8289" y="8893"/>
                    <a:pt x="8173" y="9117"/>
                    <a:pt x="8173" y="9341"/>
                  </a:cubicBezTo>
                  <a:cubicBezTo>
                    <a:pt x="8289" y="9457"/>
                    <a:pt x="8397" y="9565"/>
                    <a:pt x="8513" y="9565"/>
                  </a:cubicBezTo>
                  <a:lnTo>
                    <a:pt x="8621" y="9565"/>
                  </a:lnTo>
                  <a:cubicBezTo>
                    <a:pt x="9069" y="9457"/>
                    <a:pt x="10081" y="9457"/>
                    <a:pt x="10529" y="9457"/>
                  </a:cubicBezTo>
                  <a:cubicBezTo>
                    <a:pt x="10569" y="9477"/>
                    <a:pt x="10606" y="9485"/>
                    <a:pt x="10639" y="9485"/>
                  </a:cubicBezTo>
                  <a:cubicBezTo>
                    <a:pt x="10792" y="9485"/>
                    <a:pt x="10882" y="9301"/>
                    <a:pt x="10977" y="9117"/>
                  </a:cubicBezTo>
                  <a:cubicBezTo>
                    <a:pt x="10977" y="9009"/>
                    <a:pt x="10861" y="8785"/>
                    <a:pt x="10637" y="8785"/>
                  </a:cubicBezTo>
                  <a:cubicBezTo>
                    <a:pt x="10473" y="8751"/>
                    <a:pt x="10260" y="8737"/>
                    <a:pt x="10029" y="8737"/>
                  </a:cubicBezTo>
                  <a:close/>
                  <a:moveTo>
                    <a:pt x="21280" y="8737"/>
                  </a:moveTo>
                  <a:cubicBezTo>
                    <a:pt x="21051" y="8737"/>
                    <a:pt x="20850" y="8751"/>
                    <a:pt x="20718" y="8785"/>
                  </a:cubicBezTo>
                  <a:cubicBezTo>
                    <a:pt x="20494" y="8785"/>
                    <a:pt x="20269" y="9009"/>
                    <a:pt x="20386" y="9117"/>
                  </a:cubicBezTo>
                  <a:cubicBezTo>
                    <a:pt x="20386" y="9341"/>
                    <a:pt x="20610" y="9457"/>
                    <a:pt x="20718" y="9457"/>
                  </a:cubicBezTo>
                  <a:cubicBezTo>
                    <a:pt x="21166" y="9457"/>
                    <a:pt x="22286" y="9457"/>
                    <a:pt x="22626" y="9565"/>
                  </a:cubicBezTo>
                  <a:lnTo>
                    <a:pt x="22734" y="9565"/>
                  </a:lnTo>
                  <a:cubicBezTo>
                    <a:pt x="22850" y="9565"/>
                    <a:pt x="23074" y="9457"/>
                    <a:pt x="23074" y="9341"/>
                  </a:cubicBezTo>
                  <a:cubicBezTo>
                    <a:pt x="23182" y="9117"/>
                    <a:pt x="23074" y="8893"/>
                    <a:pt x="22850" y="8893"/>
                  </a:cubicBezTo>
                  <a:cubicBezTo>
                    <a:pt x="22534" y="8817"/>
                    <a:pt x="21827" y="8737"/>
                    <a:pt x="21280" y="8737"/>
                  </a:cubicBezTo>
                  <a:close/>
                  <a:moveTo>
                    <a:pt x="2736" y="8067"/>
                  </a:moveTo>
                  <a:cubicBezTo>
                    <a:pt x="2585" y="8067"/>
                    <a:pt x="2465" y="8174"/>
                    <a:pt x="2465" y="8337"/>
                  </a:cubicBezTo>
                  <a:lnTo>
                    <a:pt x="2349" y="8337"/>
                  </a:lnTo>
                  <a:cubicBezTo>
                    <a:pt x="2125" y="8337"/>
                    <a:pt x="1900" y="8337"/>
                    <a:pt x="1900" y="8561"/>
                  </a:cubicBezTo>
                  <a:cubicBezTo>
                    <a:pt x="1793" y="8785"/>
                    <a:pt x="1900" y="9009"/>
                    <a:pt x="2125" y="9117"/>
                  </a:cubicBezTo>
                  <a:cubicBezTo>
                    <a:pt x="2017" y="9341"/>
                    <a:pt x="2125" y="9565"/>
                    <a:pt x="2349" y="9681"/>
                  </a:cubicBezTo>
                  <a:lnTo>
                    <a:pt x="2465" y="9681"/>
                  </a:lnTo>
                  <a:cubicBezTo>
                    <a:pt x="2689" y="9681"/>
                    <a:pt x="2797" y="9565"/>
                    <a:pt x="2797" y="9457"/>
                  </a:cubicBezTo>
                  <a:lnTo>
                    <a:pt x="2913" y="9341"/>
                  </a:lnTo>
                  <a:cubicBezTo>
                    <a:pt x="3021" y="9341"/>
                    <a:pt x="3021" y="9457"/>
                    <a:pt x="3021" y="9457"/>
                  </a:cubicBezTo>
                  <a:cubicBezTo>
                    <a:pt x="3245" y="9457"/>
                    <a:pt x="3361" y="9341"/>
                    <a:pt x="3469" y="9117"/>
                  </a:cubicBezTo>
                  <a:cubicBezTo>
                    <a:pt x="3469" y="9009"/>
                    <a:pt x="3361" y="8785"/>
                    <a:pt x="3245" y="8669"/>
                  </a:cubicBezTo>
                  <a:lnTo>
                    <a:pt x="3137" y="8669"/>
                  </a:lnTo>
                  <a:lnTo>
                    <a:pt x="3137" y="8561"/>
                  </a:lnTo>
                  <a:cubicBezTo>
                    <a:pt x="3245" y="8337"/>
                    <a:pt x="3137" y="8113"/>
                    <a:pt x="2913" y="8113"/>
                  </a:cubicBezTo>
                  <a:cubicBezTo>
                    <a:pt x="2853" y="8082"/>
                    <a:pt x="2792" y="8067"/>
                    <a:pt x="2736" y="8067"/>
                  </a:cubicBezTo>
                  <a:close/>
                  <a:moveTo>
                    <a:pt x="10861" y="10013"/>
                  </a:moveTo>
                  <a:cubicBezTo>
                    <a:pt x="10305" y="10129"/>
                    <a:pt x="9293" y="10685"/>
                    <a:pt x="8845" y="10909"/>
                  </a:cubicBezTo>
                  <a:cubicBezTo>
                    <a:pt x="8737" y="11133"/>
                    <a:pt x="8737" y="11357"/>
                    <a:pt x="8845" y="11474"/>
                  </a:cubicBezTo>
                  <a:cubicBezTo>
                    <a:pt x="8845" y="11581"/>
                    <a:pt x="8961" y="11698"/>
                    <a:pt x="9069" y="11698"/>
                  </a:cubicBezTo>
                  <a:cubicBezTo>
                    <a:pt x="9185" y="11698"/>
                    <a:pt x="9293" y="11581"/>
                    <a:pt x="9293" y="11581"/>
                  </a:cubicBezTo>
                  <a:cubicBezTo>
                    <a:pt x="9633" y="11357"/>
                    <a:pt x="10529" y="10909"/>
                    <a:pt x="10977" y="10801"/>
                  </a:cubicBezTo>
                  <a:cubicBezTo>
                    <a:pt x="11201" y="10685"/>
                    <a:pt x="11309" y="10461"/>
                    <a:pt x="11309" y="10237"/>
                  </a:cubicBezTo>
                  <a:cubicBezTo>
                    <a:pt x="11201" y="10129"/>
                    <a:pt x="10977" y="10013"/>
                    <a:pt x="10861" y="10013"/>
                  </a:cubicBezTo>
                  <a:close/>
                  <a:moveTo>
                    <a:pt x="20494" y="10013"/>
                  </a:moveTo>
                  <a:cubicBezTo>
                    <a:pt x="20269" y="10013"/>
                    <a:pt x="20045" y="10129"/>
                    <a:pt x="20045" y="10237"/>
                  </a:cubicBezTo>
                  <a:cubicBezTo>
                    <a:pt x="19938" y="10461"/>
                    <a:pt x="20045" y="10685"/>
                    <a:pt x="20269" y="10801"/>
                  </a:cubicBezTo>
                  <a:cubicBezTo>
                    <a:pt x="20718" y="10909"/>
                    <a:pt x="21614" y="11357"/>
                    <a:pt x="21954" y="11581"/>
                  </a:cubicBezTo>
                  <a:cubicBezTo>
                    <a:pt x="22062" y="11581"/>
                    <a:pt x="22062" y="11698"/>
                    <a:pt x="22178" y="11698"/>
                  </a:cubicBezTo>
                  <a:cubicBezTo>
                    <a:pt x="22286" y="11698"/>
                    <a:pt x="22402" y="11581"/>
                    <a:pt x="22510" y="11474"/>
                  </a:cubicBezTo>
                  <a:cubicBezTo>
                    <a:pt x="22626" y="11357"/>
                    <a:pt x="22626" y="11133"/>
                    <a:pt x="22402" y="10909"/>
                  </a:cubicBezTo>
                  <a:cubicBezTo>
                    <a:pt x="22062" y="10685"/>
                    <a:pt x="21058" y="10129"/>
                    <a:pt x="20494" y="10013"/>
                  </a:cubicBezTo>
                  <a:close/>
                  <a:moveTo>
                    <a:pt x="23970" y="13490"/>
                  </a:moveTo>
                  <a:cubicBezTo>
                    <a:pt x="23746" y="13490"/>
                    <a:pt x="23522" y="13490"/>
                    <a:pt x="23406" y="13714"/>
                  </a:cubicBezTo>
                  <a:lnTo>
                    <a:pt x="23406" y="13821"/>
                  </a:lnTo>
                  <a:lnTo>
                    <a:pt x="23298" y="13714"/>
                  </a:lnTo>
                  <a:cubicBezTo>
                    <a:pt x="23182" y="13714"/>
                    <a:pt x="22958" y="13714"/>
                    <a:pt x="22850" y="13938"/>
                  </a:cubicBezTo>
                  <a:cubicBezTo>
                    <a:pt x="22734" y="14162"/>
                    <a:pt x="22850" y="14386"/>
                    <a:pt x="23074" y="14493"/>
                  </a:cubicBezTo>
                  <a:lnTo>
                    <a:pt x="23074" y="14610"/>
                  </a:lnTo>
                  <a:cubicBezTo>
                    <a:pt x="22958" y="14717"/>
                    <a:pt x="23074" y="14941"/>
                    <a:pt x="23298" y="15058"/>
                  </a:cubicBezTo>
                  <a:lnTo>
                    <a:pt x="23406" y="15058"/>
                  </a:lnTo>
                  <a:cubicBezTo>
                    <a:pt x="23522" y="15058"/>
                    <a:pt x="23630" y="15058"/>
                    <a:pt x="23746" y="14834"/>
                  </a:cubicBezTo>
                  <a:lnTo>
                    <a:pt x="23970" y="14834"/>
                  </a:lnTo>
                  <a:cubicBezTo>
                    <a:pt x="24194" y="14834"/>
                    <a:pt x="24302" y="14834"/>
                    <a:pt x="24302" y="14610"/>
                  </a:cubicBezTo>
                  <a:cubicBezTo>
                    <a:pt x="24418" y="14493"/>
                    <a:pt x="24418" y="14269"/>
                    <a:pt x="24194" y="14162"/>
                  </a:cubicBezTo>
                  <a:lnTo>
                    <a:pt x="24078" y="14162"/>
                  </a:lnTo>
                  <a:lnTo>
                    <a:pt x="24078" y="14045"/>
                  </a:lnTo>
                  <a:cubicBezTo>
                    <a:pt x="24194" y="13821"/>
                    <a:pt x="24194" y="13597"/>
                    <a:pt x="23970" y="13490"/>
                  </a:cubicBezTo>
                  <a:close/>
                  <a:moveTo>
                    <a:pt x="7053" y="12818"/>
                  </a:moveTo>
                  <a:cubicBezTo>
                    <a:pt x="7725" y="13714"/>
                    <a:pt x="8737" y="14386"/>
                    <a:pt x="10081" y="14941"/>
                  </a:cubicBezTo>
                  <a:cubicBezTo>
                    <a:pt x="9965" y="15058"/>
                    <a:pt x="9965" y="15165"/>
                    <a:pt x="9857" y="15389"/>
                  </a:cubicBezTo>
                  <a:cubicBezTo>
                    <a:pt x="9741" y="15389"/>
                    <a:pt x="9517" y="15506"/>
                    <a:pt x="9185" y="15506"/>
                  </a:cubicBezTo>
                  <a:cubicBezTo>
                    <a:pt x="9127" y="15559"/>
                    <a:pt x="9042" y="15586"/>
                    <a:pt x="8943" y="15586"/>
                  </a:cubicBezTo>
                  <a:cubicBezTo>
                    <a:pt x="8845" y="15586"/>
                    <a:pt x="8733" y="15559"/>
                    <a:pt x="8621" y="15506"/>
                  </a:cubicBezTo>
                  <a:cubicBezTo>
                    <a:pt x="8621" y="15165"/>
                    <a:pt x="8513" y="14834"/>
                    <a:pt x="8289" y="14610"/>
                  </a:cubicBezTo>
                  <a:cubicBezTo>
                    <a:pt x="7841" y="14162"/>
                    <a:pt x="7393" y="13821"/>
                    <a:pt x="6945" y="13597"/>
                  </a:cubicBezTo>
                  <a:cubicBezTo>
                    <a:pt x="6945" y="13373"/>
                    <a:pt x="7053" y="13149"/>
                    <a:pt x="7053" y="12818"/>
                  </a:cubicBezTo>
                  <a:close/>
                  <a:moveTo>
                    <a:pt x="2573" y="6993"/>
                  </a:moveTo>
                  <a:cubicBezTo>
                    <a:pt x="3137" y="6993"/>
                    <a:pt x="4033" y="7549"/>
                    <a:pt x="4705" y="8337"/>
                  </a:cubicBezTo>
                  <a:cubicBezTo>
                    <a:pt x="4033" y="8893"/>
                    <a:pt x="3809" y="9905"/>
                    <a:pt x="4141" y="10685"/>
                  </a:cubicBezTo>
                  <a:cubicBezTo>
                    <a:pt x="4551" y="11408"/>
                    <a:pt x="5248" y="11935"/>
                    <a:pt x="6052" y="11935"/>
                  </a:cubicBezTo>
                  <a:cubicBezTo>
                    <a:pt x="6125" y="11935"/>
                    <a:pt x="6199" y="11931"/>
                    <a:pt x="6273" y="11922"/>
                  </a:cubicBezTo>
                  <a:lnTo>
                    <a:pt x="6273" y="11922"/>
                  </a:lnTo>
                  <a:cubicBezTo>
                    <a:pt x="6381" y="12477"/>
                    <a:pt x="6273" y="13042"/>
                    <a:pt x="6157" y="13490"/>
                  </a:cubicBezTo>
                  <a:cubicBezTo>
                    <a:pt x="6049" y="13714"/>
                    <a:pt x="6157" y="14045"/>
                    <a:pt x="6381" y="14162"/>
                  </a:cubicBezTo>
                  <a:cubicBezTo>
                    <a:pt x="6721" y="14269"/>
                    <a:pt x="7277" y="14610"/>
                    <a:pt x="7725" y="15165"/>
                  </a:cubicBezTo>
                  <a:cubicBezTo>
                    <a:pt x="7841" y="15282"/>
                    <a:pt x="7949" y="15389"/>
                    <a:pt x="7841" y="15613"/>
                  </a:cubicBezTo>
                  <a:cubicBezTo>
                    <a:pt x="7841" y="15837"/>
                    <a:pt x="7725" y="15954"/>
                    <a:pt x="7617" y="16061"/>
                  </a:cubicBezTo>
                  <a:lnTo>
                    <a:pt x="5601" y="16957"/>
                  </a:lnTo>
                  <a:lnTo>
                    <a:pt x="5261" y="17074"/>
                  </a:lnTo>
                  <a:cubicBezTo>
                    <a:pt x="5207" y="17128"/>
                    <a:pt x="5124" y="17154"/>
                    <a:pt x="5027" y="17154"/>
                  </a:cubicBezTo>
                  <a:cubicBezTo>
                    <a:pt x="4929" y="17154"/>
                    <a:pt x="4817" y="17128"/>
                    <a:pt x="4705" y="17074"/>
                  </a:cubicBezTo>
                  <a:cubicBezTo>
                    <a:pt x="4589" y="16957"/>
                    <a:pt x="4481" y="16850"/>
                    <a:pt x="4481" y="16626"/>
                  </a:cubicBezTo>
                  <a:cubicBezTo>
                    <a:pt x="4365" y="15954"/>
                    <a:pt x="4481" y="15389"/>
                    <a:pt x="4589" y="14941"/>
                  </a:cubicBezTo>
                  <a:cubicBezTo>
                    <a:pt x="4589" y="14717"/>
                    <a:pt x="4481" y="14493"/>
                    <a:pt x="4257" y="14386"/>
                  </a:cubicBezTo>
                  <a:cubicBezTo>
                    <a:pt x="3361" y="14045"/>
                    <a:pt x="2349" y="13042"/>
                    <a:pt x="1793" y="11698"/>
                  </a:cubicBezTo>
                  <a:cubicBezTo>
                    <a:pt x="897" y="9681"/>
                    <a:pt x="1004" y="7665"/>
                    <a:pt x="2017" y="7101"/>
                  </a:cubicBezTo>
                  <a:cubicBezTo>
                    <a:pt x="2125" y="7101"/>
                    <a:pt x="2349" y="6993"/>
                    <a:pt x="2573" y="6993"/>
                  </a:cubicBezTo>
                  <a:close/>
                  <a:moveTo>
                    <a:pt x="9741" y="16285"/>
                  </a:moveTo>
                  <a:lnTo>
                    <a:pt x="9741" y="16850"/>
                  </a:lnTo>
                  <a:cubicBezTo>
                    <a:pt x="9741" y="17181"/>
                    <a:pt x="9741" y="17522"/>
                    <a:pt x="9857" y="17970"/>
                  </a:cubicBezTo>
                  <a:lnTo>
                    <a:pt x="8961" y="17970"/>
                  </a:lnTo>
                  <a:cubicBezTo>
                    <a:pt x="8065" y="17970"/>
                    <a:pt x="7169" y="17746"/>
                    <a:pt x="6497" y="17405"/>
                  </a:cubicBezTo>
                  <a:lnTo>
                    <a:pt x="7949" y="16733"/>
                  </a:lnTo>
                  <a:cubicBezTo>
                    <a:pt x="8065" y="16626"/>
                    <a:pt x="8289" y="16509"/>
                    <a:pt x="8397" y="16285"/>
                  </a:cubicBezTo>
                  <a:close/>
                  <a:moveTo>
                    <a:pt x="21730" y="15730"/>
                  </a:moveTo>
                  <a:cubicBezTo>
                    <a:pt x="22062" y="15730"/>
                    <a:pt x="22402" y="15954"/>
                    <a:pt x="22510" y="16285"/>
                  </a:cubicBezTo>
                  <a:cubicBezTo>
                    <a:pt x="22626" y="16626"/>
                    <a:pt x="22850" y="16957"/>
                    <a:pt x="22850" y="17298"/>
                  </a:cubicBezTo>
                  <a:cubicBezTo>
                    <a:pt x="22958" y="17522"/>
                    <a:pt x="22958" y="17746"/>
                    <a:pt x="22958" y="17853"/>
                  </a:cubicBezTo>
                  <a:cubicBezTo>
                    <a:pt x="23074" y="18077"/>
                    <a:pt x="22958" y="18301"/>
                    <a:pt x="22850" y="18525"/>
                  </a:cubicBezTo>
                  <a:cubicBezTo>
                    <a:pt x="22734" y="18642"/>
                    <a:pt x="22510" y="18749"/>
                    <a:pt x="22286" y="18866"/>
                  </a:cubicBezTo>
                  <a:lnTo>
                    <a:pt x="22178" y="18866"/>
                  </a:lnTo>
                  <a:cubicBezTo>
                    <a:pt x="21838" y="18866"/>
                    <a:pt x="21506" y="18525"/>
                    <a:pt x="21390" y="18194"/>
                  </a:cubicBezTo>
                  <a:lnTo>
                    <a:pt x="21390" y="18077"/>
                  </a:lnTo>
                  <a:cubicBezTo>
                    <a:pt x="21390" y="18077"/>
                    <a:pt x="21390" y="17970"/>
                    <a:pt x="21282" y="17853"/>
                  </a:cubicBezTo>
                  <a:cubicBezTo>
                    <a:pt x="21282" y="17629"/>
                    <a:pt x="21166" y="17298"/>
                    <a:pt x="20942" y="16957"/>
                  </a:cubicBezTo>
                  <a:cubicBezTo>
                    <a:pt x="20834" y="16509"/>
                    <a:pt x="20942" y="16061"/>
                    <a:pt x="21390" y="15837"/>
                  </a:cubicBezTo>
                  <a:cubicBezTo>
                    <a:pt x="21506" y="15837"/>
                    <a:pt x="21614" y="15730"/>
                    <a:pt x="21730" y="15730"/>
                  </a:cubicBezTo>
                  <a:close/>
                  <a:moveTo>
                    <a:pt x="22958" y="12818"/>
                  </a:moveTo>
                  <a:cubicBezTo>
                    <a:pt x="24194" y="12818"/>
                    <a:pt x="25090" y="13149"/>
                    <a:pt x="25422" y="13821"/>
                  </a:cubicBezTo>
                  <a:cubicBezTo>
                    <a:pt x="25646" y="14717"/>
                    <a:pt x="24866" y="15837"/>
                    <a:pt x="23522" y="16733"/>
                  </a:cubicBezTo>
                  <a:cubicBezTo>
                    <a:pt x="23406" y="16402"/>
                    <a:pt x="23298" y="16178"/>
                    <a:pt x="23182" y="15954"/>
                  </a:cubicBezTo>
                  <a:cubicBezTo>
                    <a:pt x="22936" y="15371"/>
                    <a:pt x="22319" y="15037"/>
                    <a:pt x="21699" y="15037"/>
                  </a:cubicBezTo>
                  <a:cubicBezTo>
                    <a:pt x="21480" y="15037"/>
                    <a:pt x="21261" y="15079"/>
                    <a:pt x="21058" y="15165"/>
                  </a:cubicBezTo>
                  <a:cubicBezTo>
                    <a:pt x="20269" y="15506"/>
                    <a:pt x="19938" y="16509"/>
                    <a:pt x="20269" y="17298"/>
                  </a:cubicBezTo>
                  <a:cubicBezTo>
                    <a:pt x="20386" y="17405"/>
                    <a:pt x="20386" y="17522"/>
                    <a:pt x="20494" y="17629"/>
                  </a:cubicBezTo>
                  <a:cubicBezTo>
                    <a:pt x="19821" y="17629"/>
                    <a:pt x="19149" y="17629"/>
                    <a:pt x="18701" y="17405"/>
                  </a:cubicBezTo>
                  <a:cubicBezTo>
                    <a:pt x="18642" y="17377"/>
                    <a:pt x="18575" y="17363"/>
                    <a:pt x="18506" y="17363"/>
                  </a:cubicBezTo>
                  <a:cubicBezTo>
                    <a:pt x="18316" y="17363"/>
                    <a:pt x="18115" y="17465"/>
                    <a:pt x="18029" y="17629"/>
                  </a:cubicBezTo>
                  <a:cubicBezTo>
                    <a:pt x="17805" y="17853"/>
                    <a:pt x="17474" y="18418"/>
                    <a:pt x="16909" y="18866"/>
                  </a:cubicBezTo>
                  <a:cubicBezTo>
                    <a:pt x="16802" y="18973"/>
                    <a:pt x="16578" y="18973"/>
                    <a:pt x="16461" y="18973"/>
                  </a:cubicBezTo>
                  <a:cubicBezTo>
                    <a:pt x="16237" y="18866"/>
                    <a:pt x="16130" y="18749"/>
                    <a:pt x="16013" y="18642"/>
                  </a:cubicBezTo>
                  <a:lnTo>
                    <a:pt x="15117" y="16178"/>
                  </a:lnTo>
                  <a:cubicBezTo>
                    <a:pt x="15117" y="16061"/>
                    <a:pt x="15117" y="15837"/>
                    <a:pt x="15234" y="15730"/>
                  </a:cubicBezTo>
                  <a:cubicBezTo>
                    <a:pt x="15341" y="15506"/>
                    <a:pt x="15458" y="15506"/>
                    <a:pt x="15682" y="15506"/>
                  </a:cubicBezTo>
                  <a:cubicBezTo>
                    <a:pt x="15835" y="15483"/>
                    <a:pt x="15980" y="15473"/>
                    <a:pt x="16116" y="15473"/>
                  </a:cubicBezTo>
                  <a:cubicBezTo>
                    <a:pt x="16674" y="15473"/>
                    <a:pt x="17091" y="15636"/>
                    <a:pt x="17357" y="15730"/>
                  </a:cubicBezTo>
                  <a:cubicBezTo>
                    <a:pt x="17581" y="15730"/>
                    <a:pt x="17805" y="15730"/>
                    <a:pt x="17922" y="15506"/>
                  </a:cubicBezTo>
                  <a:cubicBezTo>
                    <a:pt x="18146" y="15165"/>
                    <a:pt x="18370" y="14834"/>
                    <a:pt x="18701" y="14493"/>
                  </a:cubicBezTo>
                  <a:cubicBezTo>
                    <a:pt x="19079" y="14793"/>
                    <a:pt x="19554" y="14945"/>
                    <a:pt x="20028" y="14945"/>
                  </a:cubicBezTo>
                  <a:cubicBezTo>
                    <a:pt x="20262" y="14945"/>
                    <a:pt x="20495" y="14908"/>
                    <a:pt x="20718" y="14834"/>
                  </a:cubicBezTo>
                  <a:cubicBezTo>
                    <a:pt x="21282" y="14610"/>
                    <a:pt x="21730" y="14162"/>
                    <a:pt x="21954" y="13597"/>
                  </a:cubicBezTo>
                  <a:lnTo>
                    <a:pt x="22062" y="13597"/>
                  </a:lnTo>
                  <a:cubicBezTo>
                    <a:pt x="22402" y="13490"/>
                    <a:pt x="22734" y="13149"/>
                    <a:pt x="22958" y="12818"/>
                  </a:cubicBezTo>
                  <a:close/>
                  <a:moveTo>
                    <a:pt x="6339" y="19672"/>
                  </a:moveTo>
                  <a:cubicBezTo>
                    <a:pt x="7204" y="19672"/>
                    <a:pt x="8100" y="19996"/>
                    <a:pt x="9069" y="20317"/>
                  </a:cubicBezTo>
                  <a:cubicBezTo>
                    <a:pt x="9309" y="20397"/>
                    <a:pt x="9535" y="20435"/>
                    <a:pt x="9752" y="20435"/>
                  </a:cubicBezTo>
                  <a:cubicBezTo>
                    <a:pt x="10143" y="20435"/>
                    <a:pt x="10504" y="20312"/>
                    <a:pt x="10861" y="20093"/>
                  </a:cubicBezTo>
                  <a:cubicBezTo>
                    <a:pt x="10977" y="20317"/>
                    <a:pt x="11201" y="20541"/>
                    <a:pt x="11425" y="20658"/>
                  </a:cubicBezTo>
                  <a:lnTo>
                    <a:pt x="11309" y="20766"/>
                  </a:lnTo>
                  <a:cubicBezTo>
                    <a:pt x="10861" y="21106"/>
                    <a:pt x="10305" y="21214"/>
                    <a:pt x="9857" y="21214"/>
                  </a:cubicBezTo>
                  <a:cubicBezTo>
                    <a:pt x="9517" y="21214"/>
                    <a:pt x="9185" y="21106"/>
                    <a:pt x="8737" y="20990"/>
                  </a:cubicBezTo>
                  <a:cubicBezTo>
                    <a:pt x="7762" y="20668"/>
                    <a:pt x="6976" y="20418"/>
                    <a:pt x="6292" y="20418"/>
                  </a:cubicBezTo>
                  <a:cubicBezTo>
                    <a:pt x="5795" y="20418"/>
                    <a:pt x="5352" y="20550"/>
                    <a:pt x="4929" y="20882"/>
                  </a:cubicBezTo>
                  <a:cubicBezTo>
                    <a:pt x="4929" y="20990"/>
                    <a:pt x="4813" y="20990"/>
                    <a:pt x="4705" y="20990"/>
                  </a:cubicBezTo>
                  <a:cubicBezTo>
                    <a:pt x="4589" y="20990"/>
                    <a:pt x="4481" y="20882"/>
                    <a:pt x="4481" y="20766"/>
                  </a:cubicBezTo>
                  <a:cubicBezTo>
                    <a:pt x="4365" y="20766"/>
                    <a:pt x="4365" y="20658"/>
                    <a:pt x="4365" y="20541"/>
                  </a:cubicBezTo>
                  <a:cubicBezTo>
                    <a:pt x="4365" y="20434"/>
                    <a:pt x="4365" y="20317"/>
                    <a:pt x="4481" y="20317"/>
                  </a:cubicBezTo>
                  <a:cubicBezTo>
                    <a:pt x="5094" y="19845"/>
                    <a:pt x="5708" y="19672"/>
                    <a:pt x="6339" y="19672"/>
                  </a:cubicBezTo>
                  <a:close/>
                  <a:moveTo>
                    <a:pt x="15682" y="1725"/>
                  </a:moveTo>
                  <a:cubicBezTo>
                    <a:pt x="20718" y="1725"/>
                    <a:pt x="24750" y="5085"/>
                    <a:pt x="24750" y="9233"/>
                  </a:cubicBezTo>
                  <a:cubicBezTo>
                    <a:pt x="24750" y="10353"/>
                    <a:pt x="24526" y="11250"/>
                    <a:pt x="23854" y="12029"/>
                  </a:cubicBezTo>
                  <a:lnTo>
                    <a:pt x="22958" y="12029"/>
                  </a:lnTo>
                  <a:cubicBezTo>
                    <a:pt x="22734" y="12029"/>
                    <a:pt x="22402" y="12146"/>
                    <a:pt x="22286" y="12477"/>
                  </a:cubicBezTo>
                  <a:cubicBezTo>
                    <a:pt x="22178" y="12594"/>
                    <a:pt x="22062" y="12818"/>
                    <a:pt x="21838" y="12818"/>
                  </a:cubicBezTo>
                  <a:lnTo>
                    <a:pt x="21730" y="12925"/>
                  </a:lnTo>
                  <a:cubicBezTo>
                    <a:pt x="21506" y="12925"/>
                    <a:pt x="21282" y="13149"/>
                    <a:pt x="21282" y="13266"/>
                  </a:cubicBezTo>
                  <a:cubicBezTo>
                    <a:pt x="21058" y="13714"/>
                    <a:pt x="20834" y="13938"/>
                    <a:pt x="20386" y="14045"/>
                  </a:cubicBezTo>
                  <a:cubicBezTo>
                    <a:pt x="20254" y="14132"/>
                    <a:pt x="20091" y="14169"/>
                    <a:pt x="19920" y="14169"/>
                  </a:cubicBezTo>
                  <a:cubicBezTo>
                    <a:pt x="19648" y="14169"/>
                    <a:pt x="19358" y="14075"/>
                    <a:pt x="19149" y="13938"/>
                  </a:cubicBezTo>
                  <a:cubicBezTo>
                    <a:pt x="18984" y="13826"/>
                    <a:pt x="18789" y="13770"/>
                    <a:pt x="18607" y="13770"/>
                  </a:cubicBezTo>
                  <a:cubicBezTo>
                    <a:pt x="18426" y="13770"/>
                    <a:pt x="18258" y="13826"/>
                    <a:pt x="18146" y="13938"/>
                  </a:cubicBezTo>
                  <a:cubicBezTo>
                    <a:pt x="17805" y="14269"/>
                    <a:pt x="17581" y="14610"/>
                    <a:pt x="17357" y="14941"/>
                  </a:cubicBezTo>
                  <a:cubicBezTo>
                    <a:pt x="16802" y="14717"/>
                    <a:pt x="16237" y="14717"/>
                    <a:pt x="15682" y="14717"/>
                  </a:cubicBezTo>
                  <a:cubicBezTo>
                    <a:pt x="15341" y="14717"/>
                    <a:pt x="15010" y="14834"/>
                    <a:pt x="14786" y="15058"/>
                  </a:cubicBezTo>
                  <a:cubicBezTo>
                    <a:pt x="14445" y="15058"/>
                    <a:pt x="14114" y="15058"/>
                    <a:pt x="13773" y="14941"/>
                  </a:cubicBezTo>
                  <a:cubicBezTo>
                    <a:pt x="13549" y="14941"/>
                    <a:pt x="13325" y="15165"/>
                    <a:pt x="13325" y="15282"/>
                  </a:cubicBezTo>
                  <a:cubicBezTo>
                    <a:pt x="13325" y="15506"/>
                    <a:pt x="13442" y="15730"/>
                    <a:pt x="13666" y="15730"/>
                  </a:cubicBezTo>
                  <a:cubicBezTo>
                    <a:pt x="13890" y="15730"/>
                    <a:pt x="14114" y="15730"/>
                    <a:pt x="14445" y="15837"/>
                  </a:cubicBezTo>
                  <a:cubicBezTo>
                    <a:pt x="14338" y="16061"/>
                    <a:pt x="14338" y="16285"/>
                    <a:pt x="14445" y="16509"/>
                  </a:cubicBezTo>
                  <a:lnTo>
                    <a:pt x="15341" y="18866"/>
                  </a:lnTo>
                  <a:cubicBezTo>
                    <a:pt x="15458" y="19314"/>
                    <a:pt x="15789" y="19538"/>
                    <a:pt x="16237" y="19645"/>
                  </a:cubicBezTo>
                  <a:cubicBezTo>
                    <a:pt x="16354" y="19762"/>
                    <a:pt x="16461" y="19762"/>
                    <a:pt x="16578" y="19762"/>
                  </a:cubicBezTo>
                  <a:cubicBezTo>
                    <a:pt x="16909" y="19762"/>
                    <a:pt x="17133" y="19645"/>
                    <a:pt x="17357" y="19421"/>
                  </a:cubicBezTo>
                  <a:cubicBezTo>
                    <a:pt x="17805" y="19090"/>
                    <a:pt x="18253" y="18642"/>
                    <a:pt x="18594" y="18194"/>
                  </a:cubicBezTo>
                  <a:cubicBezTo>
                    <a:pt x="19149" y="18301"/>
                    <a:pt x="19821" y="18418"/>
                    <a:pt x="20610" y="18418"/>
                  </a:cubicBezTo>
                  <a:cubicBezTo>
                    <a:pt x="19821" y="20317"/>
                    <a:pt x="17805" y="21662"/>
                    <a:pt x="15682" y="21662"/>
                  </a:cubicBezTo>
                  <a:cubicBezTo>
                    <a:pt x="12770" y="21662"/>
                    <a:pt x="10413" y="19421"/>
                    <a:pt x="10413" y="16850"/>
                  </a:cubicBezTo>
                  <a:cubicBezTo>
                    <a:pt x="10413" y="16285"/>
                    <a:pt x="10529" y="15730"/>
                    <a:pt x="10753" y="15165"/>
                  </a:cubicBezTo>
                  <a:cubicBezTo>
                    <a:pt x="11085" y="15282"/>
                    <a:pt x="11533" y="15389"/>
                    <a:pt x="11874" y="15506"/>
                  </a:cubicBezTo>
                  <a:lnTo>
                    <a:pt x="11981" y="15506"/>
                  </a:lnTo>
                  <a:cubicBezTo>
                    <a:pt x="12205" y="15506"/>
                    <a:pt x="12322" y="15389"/>
                    <a:pt x="12322" y="15165"/>
                  </a:cubicBezTo>
                  <a:cubicBezTo>
                    <a:pt x="12429" y="14941"/>
                    <a:pt x="12322" y="14717"/>
                    <a:pt x="12098" y="14717"/>
                  </a:cubicBezTo>
                  <a:cubicBezTo>
                    <a:pt x="10305" y="14386"/>
                    <a:pt x="8961" y="13714"/>
                    <a:pt x="8065" y="12818"/>
                  </a:cubicBezTo>
                  <a:cubicBezTo>
                    <a:pt x="7053" y="11922"/>
                    <a:pt x="6497" y="10685"/>
                    <a:pt x="6497" y="9233"/>
                  </a:cubicBezTo>
                  <a:cubicBezTo>
                    <a:pt x="6497" y="5085"/>
                    <a:pt x="10637" y="1725"/>
                    <a:pt x="15682" y="1725"/>
                  </a:cubicBezTo>
                  <a:close/>
                  <a:moveTo>
                    <a:pt x="12994" y="21778"/>
                  </a:moveTo>
                  <a:cubicBezTo>
                    <a:pt x="13442" y="22002"/>
                    <a:pt x="13997" y="22226"/>
                    <a:pt x="14562" y="22334"/>
                  </a:cubicBezTo>
                  <a:cubicBezTo>
                    <a:pt x="14445" y="22898"/>
                    <a:pt x="14338" y="23570"/>
                    <a:pt x="13997" y="24574"/>
                  </a:cubicBezTo>
                  <a:cubicBezTo>
                    <a:pt x="13890" y="24914"/>
                    <a:pt x="13549" y="25022"/>
                    <a:pt x="13218" y="25022"/>
                  </a:cubicBezTo>
                  <a:lnTo>
                    <a:pt x="12877" y="25022"/>
                  </a:lnTo>
                  <a:cubicBezTo>
                    <a:pt x="12429" y="24914"/>
                    <a:pt x="12205" y="24350"/>
                    <a:pt x="12429" y="24018"/>
                  </a:cubicBezTo>
                  <a:cubicBezTo>
                    <a:pt x="12653" y="23230"/>
                    <a:pt x="12877" y="22450"/>
                    <a:pt x="12994" y="21778"/>
                  </a:cubicBezTo>
                  <a:close/>
                  <a:moveTo>
                    <a:pt x="7607" y="0"/>
                  </a:moveTo>
                  <a:cubicBezTo>
                    <a:pt x="7348" y="0"/>
                    <a:pt x="7089" y="16"/>
                    <a:pt x="6829" y="49"/>
                  </a:cubicBezTo>
                  <a:cubicBezTo>
                    <a:pt x="6273" y="156"/>
                    <a:pt x="5709" y="604"/>
                    <a:pt x="5601" y="1169"/>
                  </a:cubicBezTo>
                  <a:cubicBezTo>
                    <a:pt x="5037" y="2961"/>
                    <a:pt x="5261" y="4861"/>
                    <a:pt x="6381" y="6429"/>
                  </a:cubicBezTo>
                  <a:cubicBezTo>
                    <a:pt x="5933" y="7325"/>
                    <a:pt x="5825" y="8221"/>
                    <a:pt x="5825" y="9233"/>
                  </a:cubicBezTo>
                  <a:cubicBezTo>
                    <a:pt x="5825" y="9905"/>
                    <a:pt x="5825" y="10577"/>
                    <a:pt x="6049" y="11133"/>
                  </a:cubicBezTo>
                  <a:cubicBezTo>
                    <a:pt x="5601" y="11133"/>
                    <a:pt x="5037" y="10909"/>
                    <a:pt x="4929" y="10461"/>
                  </a:cubicBezTo>
                  <a:cubicBezTo>
                    <a:pt x="4589" y="9905"/>
                    <a:pt x="4813" y="9233"/>
                    <a:pt x="5261" y="8893"/>
                  </a:cubicBezTo>
                  <a:cubicBezTo>
                    <a:pt x="5377" y="8785"/>
                    <a:pt x="5485" y="8561"/>
                    <a:pt x="5485" y="8445"/>
                  </a:cubicBezTo>
                  <a:cubicBezTo>
                    <a:pt x="5485" y="8221"/>
                    <a:pt x="5377" y="7997"/>
                    <a:pt x="5261" y="7889"/>
                  </a:cubicBezTo>
                  <a:cubicBezTo>
                    <a:pt x="4395" y="6851"/>
                    <a:pt x="3396" y="6277"/>
                    <a:pt x="2469" y="6277"/>
                  </a:cubicBezTo>
                  <a:cubicBezTo>
                    <a:pt x="2197" y="6277"/>
                    <a:pt x="1931" y="6327"/>
                    <a:pt x="1676" y="6429"/>
                  </a:cubicBezTo>
                  <a:cubicBezTo>
                    <a:pt x="225" y="7101"/>
                    <a:pt x="1" y="9565"/>
                    <a:pt x="1121" y="12029"/>
                  </a:cubicBezTo>
                  <a:cubicBezTo>
                    <a:pt x="1793" y="13373"/>
                    <a:pt x="2797" y="14493"/>
                    <a:pt x="3809" y="15058"/>
                  </a:cubicBezTo>
                  <a:cubicBezTo>
                    <a:pt x="3693" y="15506"/>
                    <a:pt x="3693" y="16178"/>
                    <a:pt x="3693" y="16733"/>
                  </a:cubicBezTo>
                  <a:cubicBezTo>
                    <a:pt x="3809" y="17181"/>
                    <a:pt x="4033" y="17522"/>
                    <a:pt x="4365" y="17746"/>
                  </a:cubicBezTo>
                  <a:cubicBezTo>
                    <a:pt x="4589" y="17853"/>
                    <a:pt x="4813" y="17853"/>
                    <a:pt x="5037" y="17853"/>
                  </a:cubicBezTo>
                  <a:cubicBezTo>
                    <a:pt x="5261" y="17853"/>
                    <a:pt x="5377" y="17853"/>
                    <a:pt x="5601" y="17746"/>
                  </a:cubicBezTo>
                  <a:lnTo>
                    <a:pt x="5709" y="17746"/>
                  </a:lnTo>
                  <a:cubicBezTo>
                    <a:pt x="6605" y="18418"/>
                    <a:pt x="7725" y="18749"/>
                    <a:pt x="8961" y="18749"/>
                  </a:cubicBezTo>
                  <a:lnTo>
                    <a:pt x="9517" y="18749"/>
                  </a:lnTo>
                  <a:cubicBezTo>
                    <a:pt x="9633" y="18749"/>
                    <a:pt x="9857" y="18642"/>
                    <a:pt x="9965" y="18642"/>
                  </a:cubicBezTo>
                  <a:cubicBezTo>
                    <a:pt x="10081" y="18973"/>
                    <a:pt x="10305" y="19197"/>
                    <a:pt x="10413" y="19538"/>
                  </a:cubicBezTo>
                  <a:cubicBezTo>
                    <a:pt x="10247" y="19650"/>
                    <a:pt x="10079" y="19706"/>
                    <a:pt x="9897" y="19706"/>
                  </a:cubicBezTo>
                  <a:cubicBezTo>
                    <a:pt x="9714" y="19706"/>
                    <a:pt x="9517" y="19650"/>
                    <a:pt x="9293" y="19538"/>
                  </a:cubicBezTo>
                  <a:cubicBezTo>
                    <a:pt x="8340" y="19217"/>
                    <a:pt x="7312" y="18861"/>
                    <a:pt x="6294" y="18861"/>
                  </a:cubicBezTo>
                  <a:cubicBezTo>
                    <a:pt x="5522" y="18861"/>
                    <a:pt x="4756" y="19066"/>
                    <a:pt x="4033" y="19645"/>
                  </a:cubicBezTo>
                  <a:cubicBezTo>
                    <a:pt x="3809" y="19869"/>
                    <a:pt x="3585" y="20210"/>
                    <a:pt x="3585" y="20434"/>
                  </a:cubicBezTo>
                  <a:cubicBezTo>
                    <a:pt x="3585" y="20766"/>
                    <a:pt x="3693" y="21106"/>
                    <a:pt x="3809" y="21330"/>
                  </a:cubicBezTo>
                  <a:cubicBezTo>
                    <a:pt x="4033" y="21554"/>
                    <a:pt x="4257" y="21662"/>
                    <a:pt x="4589" y="21662"/>
                  </a:cubicBezTo>
                  <a:cubicBezTo>
                    <a:pt x="4680" y="21693"/>
                    <a:pt x="4764" y="21707"/>
                    <a:pt x="4843" y="21707"/>
                  </a:cubicBezTo>
                  <a:cubicBezTo>
                    <a:pt x="5058" y="21707"/>
                    <a:pt x="5243" y="21601"/>
                    <a:pt x="5485" y="21438"/>
                  </a:cubicBezTo>
                  <a:cubicBezTo>
                    <a:pt x="5720" y="21251"/>
                    <a:pt x="5973" y="21162"/>
                    <a:pt x="6318" y="21162"/>
                  </a:cubicBezTo>
                  <a:cubicBezTo>
                    <a:pt x="6802" y="21162"/>
                    <a:pt x="7467" y="21337"/>
                    <a:pt x="8513" y="21662"/>
                  </a:cubicBezTo>
                  <a:cubicBezTo>
                    <a:pt x="8961" y="21886"/>
                    <a:pt x="9409" y="22002"/>
                    <a:pt x="9857" y="22002"/>
                  </a:cubicBezTo>
                  <a:cubicBezTo>
                    <a:pt x="10529" y="22002"/>
                    <a:pt x="11085" y="21778"/>
                    <a:pt x="11650" y="21438"/>
                  </a:cubicBezTo>
                  <a:cubicBezTo>
                    <a:pt x="11757" y="21330"/>
                    <a:pt x="11874" y="21214"/>
                    <a:pt x="11981" y="21214"/>
                  </a:cubicBezTo>
                  <a:cubicBezTo>
                    <a:pt x="12098" y="21214"/>
                    <a:pt x="12098" y="21330"/>
                    <a:pt x="12205" y="21330"/>
                  </a:cubicBezTo>
                  <a:cubicBezTo>
                    <a:pt x="12205" y="22002"/>
                    <a:pt x="11981" y="23006"/>
                    <a:pt x="11650" y="23678"/>
                  </a:cubicBezTo>
                  <a:cubicBezTo>
                    <a:pt x="11425" y="24574"/>
                    <a:pt x="11874" y="25470"/>
                    <a:pt x="12653" y="25694"/>
                  </a:cubicBezTo>
                  <a:cubicBezTo>
                    <a:pt x="12770" y="25810"/>
                    <a:pt x="12994" y="25810"/>
                    <a:pt x="13218" y="25810"/>
                  </a:cubicBezTo>
                  <a:cubicBezTo>
                    <a:pt x="13890" y="25810"/>
                    <a:pt x="14445" y="25362"/>
                    <a:pt x="14669" y="24798"/>
                  </a:cubicBezTo>
                  <a:cubicBezTo>
                    <a:pt x="15010" y="23794"/>
                    <a:pt x="15234" y="23006"/>
                    <a:pt x="15341" y="22334"/>
                  </a:cubicBezTo>
                  <a:lnTo>
                    <a:pt x="15682" y="22334"/>
                  </a:lnTo>
                  <a:cubicBezTo>
                    <a:pt x="16461" y="22334"/>
                    <a:pt x="17357" y="22226"/>
                    <a:pt x="18029" y="21886"/>
                  </a:cubicBezTo>
                  <a:cubicBezTo>
                    <a:pt x="18146" y="21886"/>
                    <a:pt x="18146" y="22002"/>
                    <a:pt x="18253" y="22002"/>
                  </a:cubicBezTo>
                  <a:cubicBezTo>
                    <a:pt x="18253" y="22226"/>
                    <a:pt x="18370" y="22334"/>
                    <a:pt x="18253" y="22674"/>
                  </a:cubicBezTo>
                  <a:cubicBezTo>
                    <a:pt x="17922" y="23570"/>
                    <a:pt x="18370" y="24466"/>
                    <a:pt x="19266" y="24798"/>
                  </a:cubicBezTo>
                  <a:lnTo>
                    <a:pt x="19714" y="24798"/>
                  </a:lnTo>
                  <a:cubicBezTo>
                    <a:pt x="20386" y="24798"/>
                    <a:pt x="21058" y="24466"/>
                    <a:pt x="21282" y="23794"/>
                  </a:cubicBezTo>
                  <a:cubicBezTo>
                    <a:pt x="21282" y="23570"/>
                    <a:pt x="21166" y="23346"/>
                    <a:pt x="21058" y="23346"/>
                  </a:cubicBezTo>
                  <a:cubicBezTo>
                    <a:pt x="20998" y="23315"/>
                    <a:pt x="20937" y="23300"/>
                    <a:pt x="20879" y="23300"/>
                  </a:cubicBezTo>
                  <a:cubicBezTo>
                    <a:pt x="20721" y="23300"/>
                    <a:pt x="20579" y="23407"/>
                    <a:pt x="20494" y="23570"/>
                  </a:cubicBezTo>
                  <a:cubicBezTo>
                    <a:pt x="20386" y="23902"/>
                    <a:pt x="20045" y="24126"/>
                    <a:pt x="19714" y="24126"/>
                  </a:cubicBezTo>
                  <a:cubicBezTo>
                    <a:pt x="19597" y="24126"/>
                    <a:pt x="19597" y="24018"/>
                    <a:pt x="19490" y="24018"/>
                  </a:cubicBezTo>
                  <a:cubicBezTo>
                    <a:pt x="19042" y="23902"/>
                    <a:pt x="18818" y="23454"/>
                    <a:pt x="18925" y="23006"/>
                  </a:cubicBezTo>
                  <a:cubicBezTo>
                    <a:pt x="19149" y="22450"/>
                    <a:pt x="19149" y="22002"/>
                    <a:pt x="18818" y="21662"/>
                  </a:cubicBezTo>
                  <a:lnTo>
                    <a:pt x="18818" y="21554"/>
                  </a:lnTo>
                  <a:cubicBezTo>
                    <a:pt x="18925" y="21438"/>
                    <a:pt x="19149" y="21330"/>
                    <a:pt x="19266" y="21214"/>
                  </a:cubicBezTo>
                  <a:cubicBezTo>
                    <a:pt x="19597" y="20990"/>
                    <a:pt x="19821" y="20766"/>
                    <a:pt x="20045" y="20541"/>
                  </a:cubicBezTo>
                  <a:cubicBezTo>
                    <a:pt x="20269" y="20658"/>
                    <a:pt x="20386" y="20882"/>
                    <a:pt x="20386" y="21106"/>
                  </a:cubicBezTo>
                  <a:cubicBezTo>
                    <a:pt x="20610" y="21438"/>
                    <a:pt x="20718" y="21778"/>
                    <a:pt x="20718" y="22110"/>
                  </a:cubicBezTo>
                  <a:cubicBezTo>
                    <a:pt x="20718" y="22226"/>
                    <a:pt x="20942" y="22450"/>
                    <a:pt x="21058" y="22450"/>
                  </a:cubicBezTo>
                  <a:lnTo>
                    <a:pt x="21166" y="22450"/>
                  </a:lnTo>
                  <a:cubicBezTo>
                    <a:pt x="21390" y="22334"/>
                    <a:pt x="21506" y="22226"/>
                    <a:pt x="21506" y="22002"/>
                  </a:cubicBezTo>
                  <a:cubicBezTo>
                    <a:pt x="21390" y="21554"/>
                    <a:pt x="21282" y="21106"/>
                    <a:pt x="21166" y="20766"/>
                  </a:cubicBezTo>
                  <a:cubicBezTo>
                    <a:pt x="20942" y="20434"/>
                    <a:pt x="20834" y="20210"/>
                    <a:pt x="20610" y="19869"/>
                  </a:cubicBezTo>
                  <a:cubicBezTo>
                    <a:pt x="20718" y="19645"/>
                    <a:pt x="20942" y="19421"/>
                    <a:pt x="21058" y="19090"/>
                  </a:cubicBezTo>
                  <a:cubicBezTo>
                    <a:pt x="21390" y="19421"/>
                    <a:pt x="21730" y="19538"/>
                    <a:pt x="22178" y="19538"/>
                  </a:cubicBezTo>
                  <a:lnTo>
                    <a:pt x="22402" y="19538"/>
                  </a:lnTo>
                  <a:cubicBezTo>
                    <a:pt x="22850" y="19538"/>
                    <a:pt x="23182" y="19314"/>
                    <a:pt x="23522" y="18973"/>
                  </a:cubicBezTo>
                  <a:cubicBezTo>
                    <a:pt x="23746" y="18642"/>
                    <a:pt x="23854" y="18194"/>
                    <a:pt x="23746" y="17746"/>
                  </a:cubicBezTo>
                  <a:lnTo>
                    <a:pt x="23746" y="17405"/>
                  </a:lnTo>
                  <a:cubicBezTo>
                    <a:pt x="25538" y="16402"/>
                    <a:pt x="26542" y="14834"/>
                    <a:pt x="26094" y="13597"/>
                  </a:cubicBezTo>
                  <a:cubicBezTo>
                    <a:pt x="25870" y="13042"/>
                    <a:pt x="25422" y="12594"/>
                    <a:pt x="24642" y="12253"/>
                  </a:cubicBezTo>
                  <a:cubicBezTo>
                    <a:pt x="25198" y="11357"/>
                    <a:pt x="25538" y="10353"/>
                    <a:pt x="25538" y="9233"/>
                  </a:cubicBezTo>
                  <a:cubicBezTo>
                    <a:pt x="25538" y="8221"/>
                    <a:pt x="25314" y="7325"/>
                    <a:pt x="24974" y="6429"/>
                  </a:cubicBezTo>
                  <a:cubicBezTo>
                    <a:pt x="25986" y="4861"/>
                    <a:pt x="26318" y="2961"/>
                    <a:pt x="25762" y="1169"/>
                  </a:cubicBezTo>
                  <a:cubicBezTo>
                    <a:pt x="25538" y="604"/>
                    <a:pt x="25090" y="156"/>
                    <a:pt x="24418" y="49"/>
                  </a:cubicBezTo>
                  <a:cubicBezTo>
                    <a:pt x="24158" y="16"/>
                    <a:pt x="23898" y="0"/>
                    <a:pt x="23640" y="0"/>
                  </a:cubicBezTo>
                  <a:cubicBezTo>
                    <a:pt x="22116" y="0"/>
                    <a:pt x="20639" y="560"/>
                    <a:pt x="19490" y="1617"/>
                  </a:cubicBezTo>
                  <a:cubicBezTo>
                    <a:pt x="18370" y="1169"/>
                    <a:pt x="17026" y="945"/>
                    <a:pt x="15682" y="945"/>
                  </a:cubicBezTo>
                  <a:cubicBezTo>
                    <a:pt x="14338" y="945"/>
                    <a:pt x="12994" y="1169"/>
                    <a:pt x="11757" y="1617"/>
                  </a:cubicBezTo>
                  <a:cubicBezTo>
                    <a:pt x="10608" y="560"/>
                    <a:pt x="9131" y="0"/>
                    <a:pt x="7607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97AEC420-9F7D-43C9-A1ED-09E0CFEAEF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45744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Breadth-First Search (BFS).</a:t>
            </a:r>
          </a:p>
        </p:txBody>
      </p:sp>
      <p:sp>
        <p:nvSpPr>
          <p:cNvPr id="80" name="Google Shape;443;p33">
            <a:extLst>
              <a:ext uri="{FF2B5EF4-FFF2-40B4-BE49-F238E27FC236}">
                <a16:creationId xmlns:a16="http://schemas.microsoft.com/office/drawing/2014/main" id="{6EC4C008-BEB2-41CC-BCFB-EC86149829DF}"/>
              </a:ext>
            </a:extLst>
          </p:cNvPr>
          <p:cNvSpPr txBox="1">
            <a:spLocks/>
          </p:cNvSpPr>
          <p:nvPr/>
        </p:nvSpPr>
        <p:spPr>
          <a:xfrm>
            <a:off x="1037900" y="1324509"/>
            <a:ext cx="8171386" cy="1102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ເປັນເທັກນິກໃນການແວະຜ່ານກຣາຟແບບເຂົ້າເຖິງ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ໜຶ່ງໆ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ຈະໄປຫາແຕ່ລະ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ທີ່ຢູ່ໃກ້ຄຽງທັງໝົດຂອງ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ນັ້ນກ່ອນ ຈຶ່ງໄປຍັງ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ລູກຂອງ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ນັ້ນຕໍ່ໄປ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.</a:t>
            </a:r>
            <a:endParaRPr lang="lo-LA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4D863DD-CB8C-4B03-938E-DD10DDF77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488" y="2352502"/>
            <a:ext cx="2429423" cy="2259534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97625BBF-3D89-4472-8300-C5C74A4450CE}"/>
              </a:ext>
            </a:extLst>
          </p:cNvPr>
          <p:cNvSpPr txBox="1"/>
          <p:nvPr/>
        </p:nvSpPr>
        <p:spPr>
          <a:xfrm>
            <a:off x="639999" y="202114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9735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2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5253;p64">
            <a:extLst>
              <a:ext uri="{FF2B5EF4-FFF2-40B4-BE49-F238E27FC236}">
                <a16:creationId xmlns:a16="http://schemas.microsoft.com/office/drawing/2014/main" id="{C52775D3-104C-4630-916E-3A654B897B8A}"/>
              </a:ext>
            </a:extLst>
          </p:cNvPr>
          <p:cNvGrpSpPr/>
          <p:nvPr/>
        </p:nvGrpSpPr>
        <p:grpSpPr>
          <a:xfrm>
            <a:off x="526494" y="480665"/>
            <a:ext cx="452705" cy="440237"/>
            <a:chOff x="1791083" y="1278150"/>
            <a:chExt cx="628846" cy="611527"/>
          </a:xfrm>
        </p:grpSpPr>
        <p:sp>
          <p:nvSpPr>
            <p:cNvPr id="34" name="Google Shape;5254;p64">
              <a:extLst>
                <a:ext uri="{FF2B5EF4-FFF2-40B4-BE49-F238E27FC236}">
                  <a16:creationId xmlns:a16="http://schemas.microsoft.com/office/drawing/2014/main" id="{B11F3EDD-4DA2-46A0-A8EA-7B1372501315}"/>
                </a:ext>
              </a:extLst>
            </p:cNvPr>
            <p:cNvSpPr/>
            <p:nvPr/>
          </p:nvSpPr>
          <p:spPr>
            <a:xfrm>
              <a:off x="1883864" y="1694884"/>
              <a:ext cx="236309" cy="93964"/>
            </a:xfrm>
            <a:custGeom>
              <a:avLst/>
              <a:gdLst/>
              <a:ahLst/>
              <a:cxnLst/>
              <a:rect l="l" t="t" r="r" b="b"/>
              <a:pathLst>
                <a:path w="9974" h="3966" extrusionOk="0">
                  <a:moveTo>
                    <a:pt x="9077" y="0"/>
                  </a:moveTo>
                  <a:cubicBezTo>
                    <a:pt x="8862" y="0"/>
                    <a:pt x="8636" y="82"/>
                    <a:pt x="8513" y="264"/>
                  </a:cubicBezTo>
                  <a:cubicBezTo>
                    <a:pt x="8406" y="381"/>
                    <a:pt x="8182" y="605"/>
                    <a:pt x="8065" y="829"/>
                  </a:cubicBezTo>
                  <a:cubicBezTo>
                    <a:pt x="7234" y="1846"/>
                    <a:pt x="6704" y="2481"/>
                    <a:pt x="5849" y="2481"/>
                  </a:cubicBezTo>
                  <a:cubicBezTo>
                    <a:pt x="5672" y="2481"/>
                    <a:pt x="5480" y="2454"/>
                    <a:pt x="5269" y="2397"/>
                  </a:cubicBezTo>
                  <a:cubicBezTo>
                    <a:pt x="4310" y="2014"/>
                    <a:pt x="3353" y="1666"/>
                    <a:pt x="2418" y="1666"/>
                  </a:cubicBezTo>
                  <a:cubicBezTo>
                    <a:pt x="1711" y="1666"/>
                    <a:pt x="1016" y="1865"/>
                    <a:pt x="341" y="2397"/>
                  </a:cubicBezTo>
                  <a:cubicBezTo>
                    <a:pt x="1" y="2621"/>
                    <a:pt x="1" y="3177"/>
                    <a:pt x="225" y="3517"/>
                  </a:cubicBezTo>
                  <a:cubicBezTo>
                    <a:pt x="362" y="3655"/>
                    <a:pt x="628" y="3748"/>
                    <a:pt x="864" y="3748"/>
                  </a:cubicBezTo>
                  <a:cubicBezTo>
                    <a:pt x="1013" y="3748"/>
                    <a:pt x="1151" y="3711"/>
                    <a:pt x="1237" y="3625"/>
                  </a:cubicBezTo>
                  <a:cubicBezTo>
                    <a:pt x="1625" y="3333"/>
                    <a:pt x="2013" y="3210"/>
                    <a:pt x="2465" y="3210"/>
                  </a:cubicBezTo>
                  <a:cubicBezTo>
                    <a:pt x="3056" y="3210"/>
                    <a:pt x="3755" y="3421"/>
                    <a:pt x="4705" y="3741"/>
                  </a:cubicBezTo>
                  <a:cubicBezTo>
                    <a:pt x="5153" y="3965"/>
                    <a:pt x="5493" y="3965"/>
                    <a:pt x="5941" y="3965"/>
                  </a:cubicBezTo>
                  <a:cubicBezTo>
                    <a:pt x="6497" y="3965"/>
                    <a:pt x="7061" y="3849"/>
                    <a:pt x="7509" y="3517"/>
                  </a:cubicBezTo>
                  <a:cubicBezTo>
                    <a:pt x="8289" y="3069"/>
                    <a:pt x="8737" y="2397"/>
                    <a:pt x="9302" y="1725"/>
                  </a:cubicBezTo>
                  <a:cubicBezTo>
                    <a:pt x="9409" y="1501"/>
                    <a:pt x="9526" y="1384"/>
                    <a:pt x="9633" y="1160"/>
                  </a:cubicBezTo>
                  <a:cubicBezTo>
                    <a:pt x="9974" y="936"/>
                    <a:pt x="9857" y="381"/>
                    <a:pt x="9526" y="157"/>
                  </a:cubicBezTo>
                  <a:cubicBezTo>
                    <a:pt x="9425" y="56"/>
                    <a:pt x="9254" y="0"/>
                    <a:pt x="9077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55;p64">
              <a:extLst>
                <a:ext uri="{FF2B5EF4-FFF2-40B4-BE49-F238E27FC236}">
                  <a16:creationId xmlns:a16="http://schemas.microsoft.com/office/drawing/2014/main" id="{79FAA344-44AF-4E5A-A63E-9E53FFD297AD}"/>
                </a:ext>
              </a:extLst>
            </p:cNvPr>
            <p:cNvSpPr/>
            <p:nvPr/>
          </p:nvSpPr>
          <p:spPr>
            <a:xfrm>
              <a:off x="1883864" y="1743597"/>
              <a:ext cx="39946" cy="40111"/>
            </a:xfrm>
            <a:custGeom>
              <a:avLst/>
              <a:gdLst/>
              <a:ahLst/>
              <a:cxnLst/>
              <a:rect l="l" t="t" r="r" b="b"/>
              <a:pathLst>
                <a:path w="1686" h="1693" extrusionOk="0">
                  <a:moveTo>
                    <a:pt x="897" y="0"/>
                  </a:moveTo>
                  <a:cubicBezTo>
                    <a:pt x="673" y="117"/>
                    <a:pt x="565" y="224"/>
                    <a:pt x="341" y="341"/>
                  </a:cubicBezTo>
                  <a:cubicBezTo>
                    <a:pt x="1" y="565"/>
                    <a:pt x="1" y="1121"/>
                    <a:pt x="225" y="1461"/>
                  </a:cubicBezTo>
                  <a:cubicBezTo>
                    <a:pt x="362" y="1599"/>
                    <a:pt x="628" y="1692"/>
                    <a:pt x="864" y="1692"/>
                  </a:cubicBezTo>
                  <a:cubicBezTo>
                    <a:pt x="1013" y="1692"/>
                    <a:pt x="1151" y="1655"/>
                    <a:pt x="1237" y="1569"/>
                  </a:cubicBezTo>
                  <a:cubicBezTo>
                    <a:pt x="1461" y="1461"/>
                    <a:pt x="1569" y="1345"/>
                    <a:pt x="1685" y="1237"/>
                  </a:cubicBezTo>
                  <a:cubicBezTo>
                    <a:pt x="1685" y="672"/>
                    <a:pt x="1237" y="224"/>
                    <a:pt x="897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56;p64">
              <a:extLst>
                <a:ext uri="{FF2B5EF4-FFF2-40B4-BE49-F238E27FC236}">
                  <a16:creationId xmlns:a16="http://schemas.microsoft.com/office/drawing/2014/main" id="{F9DDA088-1AC0-4C0B-BC35-5148B377B214}"/>
                </a:ext>
              </a:extLst>
            </p:cNvPr>
            <p:cNvSpPr/>
            <p:nvPr/>
          </p:nvSpPr>
          <p:spPr>
            <a:xfrm>
              <a:off x="2069640" y="1728386"/>
              <a:ext cx="84938" cy="153219"/>
            </a:xfrm>
            <a:custGeom>
              <a:avLst/>
              <a:gdLst/>
              <a:ahLst/>
              <a:cxnLst/>
              <a:rect l="l" t="t" r="r" b="b"/>
              <a:pathLst>
                <a:path w="3585" h="6467" extrusionOk="0">
                  <a:moveTo>
                    <a:pt x="1752" y="1"/>
                  </a:moveTo>
                  <a:cubicBezTo>
                    <a:pt x="1584" y="1"/>
                    <a:pt x="1410" y="29"/>
                    <a:pt x="1237" y="87"/>
                  </a:cubicBezTo>
                  <a:cubicBezTo>
                    <a:pt x="672" y="418"/>
                    <a:pt x="448" y="1207"/>
                    <a:pt x="789" y="1763"/>
                  </a:cubicBezTo>
                  <a:cubicBezTo>
                    <a:pt x="1120" y="2435"/>
                    <a:pt x="672" y="3671"/>
                    <a:pt x="224" y="4791"/>
                  </a:cubicBezTo>
                  <a:cubicBezTo>
                    <a:pt x="0" y="5463"/>
                    <a:pt x="341" y="6135"/>
                    <a:pt x="1013" y="6359"/>
                  </a:cubicBezTo>
                  <a:cubicBezTo>
                    <a:pt x="1120" y="6467"/>
                    <a:pt x="1237" y="6467"/>
                    <a:pt x="1461" y="6467"/>
                  </a:cubicBezTo>
                  <a:cubicBezTo>
                    <a:pt x="1909" y="6467"/>
                    <a:pt x="2357" y="6135"/>
                    <a:pt x="2581" y="5687"/>
                  </a:cubicBezTo>
                  <a:cubicBezTo>
                    <a:pt x="3253" y="3671"/>
                    <a:pt x="3584" y="2103"/>
                    <a:pt x="2912" y="642"/>
                  </a:cubicBezTo>
                  <a:cubicBezTo>
                    <a:pt x="2666" y="231"/>
                    <a:pt x="2234" y="1"/>
                    <a:pt x="175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57;p64">
              <a:extLst>
                <a:ext uri="{FF2B5EF4-FFF2-40B4-BE49-F238E27FC236}">
                  <a16:creationId xmlns:a16="http://schemas.microsoft.com/office/drawing/2014/main" id="{33DE03F2-B690-4BAF-8A59-A39F7EFC87EC}"/>
                </a:ext>
              </a:extLst>
            </p:cNvPr>
            <p:cNvSpPr/>
            <p:nvPr/>
          </p:nvSpPr>
          <p:spPr>
            <a:xfrm>
              <a:off x="1905093" y="1630179"/>
              <a:ext cx="185797" cy="84345"/>
            </a:xfrm>
            <a:custGeom>
              <a:avLst/>
              <a:gdLst/>
              <a:ahLst/>
              <a:cxnLst/>
              <a:rect l="l" t="t" r="r" b="b"/>
              <a:pathLst>
                <a:path w="7842" h="3560" extrusionOk="0">
                  <a:moveTo>
                    <a:pt x="1304" y="0"/>
                  </a:moveTo>
                  <a:cubicBezTo>
                    <a:pt x="982" y="0"/>
                    <a:pt x="673" y="141"/>
                    <a:pt x="449" y="424"/>
                  </a:cubicBezTo>
                  <a:cubicBezTo>
                    <a:pt x="1" y="872"/>
                    <a:pt x="1" y="1651"/>
                    <a:pt x="449" y="2099"/>
                  </a:cubicBezTo>
                  <a:cubicBezTo>
                    <a:pt x="1345" y="2995"/>
                    <a:pt x="2805" y="3560"/>
                    <a:pt x="4149" y="3560"/>
                  </a:cubicBezTo>
                  <a:cubicBezTo>
                    <a:pt x="4373" y="3560"/>
                    <a:pt x="4481" y="3443"/>
                    <a:pt x="4705" y="3443"/>
                  </a:cubicBezTo>
                  <a:cubicBezTo>
                    <a:pt x="5941" y="3336"/>
                    <a:pt x="6838" y="2888"/>
                    <a:pt x="7510" y="1992"/>
                  </a:cubicBezTo>
                  <a:cubicBezTo>
                    <a:pt x="7841" y="1427"/>
                    <a:pt x="7734" y="648"/>
                    <a:pt x="7169" y="307"/>
                  </a:cubicBezTo>
                  <a:cubicBezTo>
                    <a:pt x="6961" y="183"/>
                    <a:pt x="6720" y="120"/>
                    <a:pt x="6483" y="120"/>
                  </a:cubicBezTo>
                  <a:cubicBezTo>
                    <a:pt x="6087" y="120"/>
                    <a:pt x="5701" y="295"/>
                    <a:pt x="5493" y="648"/>
                  </a:cubicBezTo>
                  <a:cubicBezTo>
                    <a:pt x="5269" y="872"/>
                    <a:pt x="4929" y="979"/>
                    <a:pt x="4481" y="1096"/>
                  </a:cubicBezTo>
                  <a:cubicBezTo>
                    <a:pt x="4366" y="1110"/>
                    <a:pt x="4251" y="1116"/>
                    <a:pt x="4136" y="1116"/>
                  </a:cubicBezTo>
                  <a:cubicBezTo>
                    <a:pt x="3362" y="1116"/>
                    <a:pt x="2631" y="814"/>
                    <a:pt x="2241" y="424"/>
                  </a:cubicBezTo>
                  <a:cubicBezTo>
                    <a:pt x="1963" y="141"/>
                    <a:pt x="1627" y="0"/>
                    <a:pt x="130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58;p64">
              <a:extLst>
                <a:ext uri="{FF2B5EF4-FFF2-40B4-BE49-F238E27FC236}">
                  <a16:creationId xmlns:a16="http://schemas.microsoft.com/office/drawing/2014/main" id="{10A5ABB7-F975-4F34-AD3D-29327B61E68A}"/>
                </a:ext>
              </a:extLst>
            </p:cNvPr>
            <p:cNvSpPr/>
            <p:nvPr/>
          </p:nvSpPr>
          <p:spPr>
            <a:xfrm>
              <a:off x="2194454" y="1728765"/>
              <a:ext cx="98111" cy="129077"/>
            </a:xfrm>
            <a:custGeom>
              <a:avLst/>
              <a:gdLst/>
              <a:ahLst/>
              <a:cxnLst/>
              <a:rect l="l" t="t" r="r" b="b"/>
              <a:pathLst>
                <a:path w="4141" h="5448" extrusionOk="0">
                  <a:moveTo>
                    <a:pt x="1364" y="0"/>
                  </a:moveTo>
                  <a:cubicBezTo>
                    <a:pt x="853" y="0"/>
                    <a:pt x="401" y="300"/>
                    <a:pt x="225" y="743"/>
                  </a:cubicBezTo>
                  <a:cubicBezTo>
                    <a:pt x="1" y="1415"/>
                    <a:pt x="332" y="2087"/>
                    <a:pt x="1004" y="2311"/>
                  </a:cubicBezTo>
                  <a:cubicBezTo>
                    <a:pt x="1004" y="2311"/>
                    <a:pt x="1345" y="2535"/>
                    <a:pt x="1452" y="2867"/>
                  </a:cubicBezTo>
                  <a:cubicBezTo>
                    <a:pt x="1676" y="3091"/>
                    <a:pt x="1676" y="3431"/>
                    <a:pt x="1569" y="3879"/>
                  </a:cubicBezTo>
                  <a:cubicBezTo>
                    <a:pt x="1345" y="4435"/>
                    <a:pt x="1676" y="5107"/>
                    <a:pt x="2348" y="5331"/>
                  </a:cubicBezTo>
                  <a:cubicBezTo>
                    <a:pt x="2465" y="5447"/>
                    <a:pt x="2572" y="5447"/>
                    <a:pt x="2689" y="5447"/>
                  </a:cubicBezTo>
                  <a:cubicBezTo>
                    <a:pt x="3244" y="5447"/>
                    <a:pt x="3693" y="5107"/>
                    <a:pt x="3809" y="4659"/>
                  </a:cubicBezTo>
                  <a:cubicBezTo>
                    <a:pt x="4141" y="3655"/>
                    <a:pt x="4141" y="2759"/>
                    <a:pt x="3809" y="1863"/>
                  </a:cubicBezTo>
                  <a:cubicBezTo>
                    <a:pt x="3244" y="850"/>
                    <a:pt x="2348" y="295"/>
                    <a:pt x="1793" y="71"/>
                  </a:cubicBezTo>
                  <a:cubicBezTo>
                    <a:pt x="1648" y="23"/>
                    <a:pt x="1504" y="0"/>
                    <a:pt x="136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59;p64">
              <a:extLst>
                <a:ext uri="{FF2B5EF4-FFF2-40B4-BE49-F238E27FC236}">
                  <a16:creationId xmlns:a16="http://schemas.microsoft.com/office/drawing/2014/main" id="{96C544D8-A7E0-48C3-A111-904BE23D783A}"/>
                </a:ext>
              </a:extLst>
            </p:cNvPr>
            <p:cNvSpPr/>
            <p:nvPr/>
          </p:nvSpPr>
          <p:spPr>
            <a:xfrm>
              <a:off x="2220990" y="1786055"/>
              <a:ext cx="13197" cy="18717"/>
            </a:xfrm>
            <a:custGeom>
              <a:avLst/>
              <a:gdLst/>
              <a:ahLst/>
              <a:cxnLst/>
              <a:rect l="l" t="t" r="r" b="b"/>
              <a:pathLst>
                <a:path w="557" h="790" extrusionOk="0">
                  <a:moveTo>
                    <a:pt x="332" y="449"/>
                  </a:moveTo>
                  <a:cubicBezTo>
                    <a:pt x="449" y="565"/>
                    <a:pt x="556" y="673"/>
                    <a:pt x="556" y="789"/>
                  </a:cubicBezTo>
                  <a:lnTo>
                    <a:pt x="556" y="789"/>
                  </a:lnTo>
                  <a:cubicBezTo>
                    <a:pt x="556" y="673"/>
                    <a:pt x="449" y="565"/>
                    <a:pt x="332" y="449"/>
                  </a:cubicBezTo>
                  <a:close/>
                  <a:moveTo>
                    <a:pt x="332" y="449"/>
                  </a:moveTo>
                  <a:lnTo>
                    <a:pt x="332" y="449"/>
                  </a:lnTo>
                  <a:lnTo>
                    <a:pt x="332" y="449"/>
                  </a:lnTo>
                  <a:close/>
                  <a:moveTo>
                    <a:pt x="332" y="449"/>
                  </a:moveTo>
                  <a:lnTo>
                    <a:pt x="332" y="449"/>
                  </a:lnTo>
                  <a:lnTo>
                    <a:pt x="332" y="449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08" y="117"/>
                    <a:pt x="225" y="225"/>
                    <a:pt x="332" y="449"/>
                  </a:cubicBezTo>
                  <a:cubicBezTo>
                    <a:pt x="225" y="225"/>
                    <a:pt x="108" y="117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60;p64">
              <a:extLst>
                <a:ext uri="{FF2B5EF4-FFF2-40B4-BE49-F238E27FC236}">
                  <a16:creationId xmlns:a16="http://schemas.microsoft.com/office/drawing/2014/main" id="{4C24523E-DD6B-47DF-826F-18E46178E0E1}"/>
                </a:ext>
              </a:extLst>
            </p:cNvPr>
            <p:cNvSpPr/>
            <p:nvPr/>
          </p:nvSpPr>
          <p:spPr>
            <a:xfrm>
              <a:off x="2220990" y="1751653"/>
              <a:ext cx="60961" cy="53119"/>
            </a:xfrm>
            <a:custGeom>
              <a:avLst/>
              <a:gdLst/>
              <a:ahLst/>
              <a:cxnLst/>
              <a:rect l="l" t="t" r="r" b="b"/>
              <a:pathLst>
                <a:path w="2573" h="2242" extrusionOk="0">
                  <a:moveTo>
                    <a:pt x="1900" y="1"/>
                  </a:moveTo>
                  <a:cubicBezTo>
                    <a:pt x="1452" y="556"/>
                    <a:pt x="780" y="1121"/>
                    <a:pt x="1" y="1453"/>
                  </a:cubicBezTo>
                  <a:cubicBezTo>
                    <a:pt x="108" y="1569"/>
                    <a:pt x="225" y="1677"/>
                    <a:pt x="332" y="1901"/>
                  </a:cubicBezTo>
                  <a:cubicBezTo>
                    <a:pt x="449" y="2017"/>
                    <a:pt x="556" y="2125"/>
                    <a:pt x="556" y="2241"/>
                  </a:cubicBezTo>
                  <a:cubicBezTo>
                    <a:pt x="1345" y="1901"/>
                    <a:pt x="2017" y="1345"/>
                    <a:pt x="2573" y="781"/>
                  </a:cubicBezTo>
                  <a:cubicBezTo>
                    <a:pt x="2349" y="449"/>
                    <a:pt x="2124" y="225"/>
                    <a:pt x="1900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61;p64">
              <a:extLst>
                <a:ext uri="{FF2B5EF4-FFF2-40B4-BE49-F238E27FC236}">
                  <a16:creationId xmlns:a16="http://schemas.microsoft.com/office/drawing/2014/main" id="{F3175F11-E283-41A4-8CB8-68FC60ECF710}"/>
                </a:ext>
              </a:extLst>
            </p:cNvPr>
            <p:cNvSpPr/>
            <p:nvPr/>
          </p:nvSpPr>
          <p:spPr>
            <a:xfrm>
              <a:off x="2088310" y="1780748"/>
              <a:ext cx="2582" cy="24024"/>
            </a:xfrm>
            <a:custGeom>
              <a:avLst/>
              <a:gdLst/>
              <a:ahLst/>
              <a:cxnLst/>
              <a:rect l="l" t="t" r="r" b="b"/>
              <a:pathLst>
                <a:path w="109" h="1014" extrusionOk="0">
                  <a:moveTo>
                    <a:pt x="108" y="1"/>
                  </a:moveTo>
                  <a:cubicBezTo>
                    <a:pt x="108" y="225"/>
                    <a:pt x="108" y="673"/>
                    <a:pt x="1" y="1013"/>
                  </a:cubicBezTo>
                  <a:lnTo>
                    <a:pt x="1" y="1013"/>
                  </a:lnTo>
                  <a:cubicBezTo>
                    <a:pt x="108" y="673"/>
                    <a:pt x="108" y="225"/>
                    <a:pt x="108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62;p64">
              <a:extLst>
                <a:ext uri="{FF2B5EF4-FFF2-40B4-BE49-F238E27FC236}">
                  <a16:creationId xmlns:a16="http://schemas.microsoft.com/office/drawing/2014/main" id="{53189250-17C9-4055-B78C-89647DA95A46}"/>
                </a:ext>
              </a:extLst>
            </p:cNvPr>
            <p:cNvSpPr/>
            <p:nvPr/>
          </p:nvSpPr>
          <p:spPr>
            <a:xfrm>
              <a:off x="2088310" y="1780748"/>
              <a:ext cx="58402" cy="39946"/>
            </a:xfrm>
            <a:custGeom>
              <a:avLst/>
              <a:gdLst/>
              <a:ahLst/>
              <a:cxnLst/>
              <a:rect l="l" t="t" r="r" b="b"/>
              <a:pathLst>
                <a:path w="2465" h="1686" extrusionOk="0">
                  <a:moveTo>
                    <a:pt x="108" y="1"/>
                  </a:moveTo>
                  <a:cubicBezTo>
                    <a:pt x="108" y="225"/>
                    <a:pt x="108" y="673"/>
                    <a:pt x="1" y="1013"/>
                  </a:cubicBezTo>
                  <a:cubicBezTo>
                    <a:pt x="673" y="1345"/>
                    <a:pt x="1452" y="1569"/>
                    <a:pt x="2348" y="1685"/>
                  </a:cubicBezTo>
                  <a:cubicBezTo>
                    <a:pt x="2348" y="1345"/>
                    <a:pt x="2465" y="1013"/>
                    <a:pt x="2465" y="789"/>
                  </a:cubicBezTo>
                  <a:cubicBezTo>
                    <a:pt x="2348" y="789"/>
                    <a:pt x="2348" y="789"/>
                    <a:pt x="2241" y="673"/>
                  </a:cubicBezTo>
                  <a:cubicBezTo>
                    <a:pt x="1452" y="565"/>
                    <a:pt x="673" y="341"/>
                    <a:pt x="108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63;p64">
              <a:extLst>
                <a:ext uri="{FF2B5EF4-FFF2-40B4-BE49-F238E27FC236}">
                  <a16:creationId xmlns:a16="http://schemas.microsoft.com/office/drawing/2014/main" id="{01FB227E-2D30-4B15-9EA2-DF3FEFD3A71A}"/>
                </a:ext>
              </a:extLst>
            </p:cNvPr>
            <p:cNvSpPr/>
            <p:nvPr/>
          </p:nvSpPr>
          <p:spPr>
            <a:xfrm>
              <a:off x="2029931" y="1741038"/>
              <a:ext cx="21252" cy="13197"/>
            </a:xfrm>
            <a:custGeom>
              <a:avLst/>
              <a:gdLst/>
              <a:ahLst/>
              <a:cxnLst/>
              <a:rect l="l" t="t" r="r" b="b"/>
              <a:pathLst>
                <a:path w="897" h="557" extrusionOk="0">
                  <a:moveTo>
                    <a:pt x="896" y="1"/>
                  </a:moveTo>
                  <a:cubicBezTo>
                    <a:pt x="556" y="332"/>
                    <a:pt x="332" y="449"/>
                    <a:pt x="0" y="556"/>
                  </a:cubicBezTo>
                  <a:lnTo>
                    <a:pt x="0" y="556"/>
                  </a:lnTo>
                  <a:cubicBezTo>
                    <a:pt x="332" y="449"/>
                    <a:pt x="556" y="332"/>
                    <a:pt x="896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64;p64">
              <a:extLst>
                <a:ext uri="{FF2B5EF4-FFF2-40B4-BE49-F238E27FC236}">
                  <a16:creationId xmlns:a16="http://schemas.microsoft.com/office/drawing/2014/main" id="{0DCAE5A3-48AB-4E0C-AECA-6DAE48EF2AAC}"/>
                </a:ext>
              </a:extLst>
            </p:cNvPr>
            <p:cNvSpPr/>
            <p:nvPr/>
          </p:nvSpPr>
          <p:spPr>
            <a:xfrm>
              <a:off x="2029931" y="1741038"/>
              <a:ext cx="45039" cy="42504"/>
            </a:xfrm>
            <a:custGeom>
              <a:avLst/>
              <a:gdLst/>
              <a:ahLst/>
              <a:cxnLst/>
              <a:rect l="l" t="t" r="r" b="b"/>
              <a:pathLst>
                <a:path w="1901" h="1794" extrusionOk="0">
                  <a:moveTo>
                    <a:pt x="896" y="1"/>
                  </a:moveTo>
                  <a:cubicBezTo>
                    <a:pt x="556" y="332"/>
                    <a:pt x="332" y="449"/>
                    <a:pt x="0" y="556"/>
                  </a:cubicBezTo>
                  <a:cubicBezTo>
                    <a:pt x="332" y="1004"/>
                    <a:pt x="672" y="1345"/>
                    <a:pt x="1004" y="1793"/>
                  </a:cubicBezTo>
                  <a:cubicBezTo>
                    <a:pt x="1120" y="1677"/>
                    <a:pt x="1228" y="1569"/>
                    <a:pt x="1344" y="1569"/>
                  </a:cubicBezTo>
                  <a:cubicBezTo>
                    <a:pt x="1569" y="1453"/>
                    <a:pt x="1676" y="1345"/>
                    <a:pt x="1900" y="1121"/>
                  </a:cubicBezTo>
                  <a:cubicBezTo>
                    <a:pt x="1452" y="897"/>
                    <a:pt x="1120" y="449"/>
                    <a:pt x="896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65;p64">
              <a:extLst>
                <a:ext uri="{FF2B5EF4-FFF2-40B4-BE49-F238E27FC236}">
                  <a16:creationId xmlns:a16="http://schemas.microsoft.com/office/drawing/2014/main" id="{C0A1EEAC-C028-42C6-ADE9-EDDEA4651EE2}"/>
                </a:ext>
              </a:extLst>
            </p:cNvPr>
            <p:cNvSpPr/>
            <p:nvPr/>
          </p:nvSpPr>
          <p:spPr>
            <a:xfrm>
              <a:off x="2008702" y="1645508"/>
              <a:ext cx="26559" cy="66268"/>
            </a:xfrm>
            <a:custGeom>
              <a:avLst/>
              <a:gdLst/>
              <a:ahLst/>
              <a:cxnLst/>
              <a:rect l="l" t="t" r="r" b="b"/>
              <a:pathLst>
                <a:path w="1121" h="2797" extrusionOk="0">
                  <a:moveTo>
                    <a:pt x="1120" y="2689"/>
                  </a:moveTo>
                  <a:cubicBezTo>
                    <a:pt x="780" y="2796"/>
                    <a:pt x="556" y="2796"/>
                    <a:pt x="332" y="2796"/>
                  </a:cubicBezTo>
                  <a:lnTo>
                    <a:pt x="224" y="2796"/>
                  </a:lnTo>
                  <a:lnTo>
                    <a:pt x="332" y="2796"/>
                  </a:lnTo>
                  <a:cubicBezTo>
                    <a:pt x="556" y="2796"/>
                    <a:pt x="780" y="2796"/>
                    <a:pt x="1120" y="2689"/>
                  </a:cubicBezTo>
                  <a:lnTo>
                    <a:pt x="1120" y="2689"/>
                  </a:lnTo>
                  <a:close/>
                  <a:moveTo>
                    <a:pt x="1004" y="1"/>
                  </a:moveTo>
                  <a:cubicBezTo>
                    <a:pt x="896" y="225"/>
                    <a:pt x="556" y="332"/>
                    <a:pt x="108" y="449"/>
                  </a:cubicBezTo>
                  <a:lnTo>
                    <a:pt x="0" y="449"/>
                  </a:lnTo>
                  <a:lnTo>
                    <a:pt x="0" y="449"/>
                  </a:lnTo>
                  <a:lnTo>
                    <a:pt x="108" y="449"/>
                  </a:lnTo>
                  <a:cubicBezTo>
                    <a:pt x="556" y="332"/>
                    <a:pt x="896" y="225"/>
                    <a:pt x="1004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66;p64">
              <a:extLst>
                <a:ext uri="{FF2B5EF4-FFF2-40B4-BE49-F238E27FC236}">
                  <a16:creationId xmlns:a16="http://schemas.microsoft.com/office/drawing/2014/main" id="{89CDA504-0891-41DC-9B81-AA4228700ECE}"/>
                </a:ext>
              </a:extLst>
            </p:cNvPr>
            <p:cNvSpPr/>
            <p:nvPr/>
          </p:nvSpPr>
          <p:spPr>
            <a:xfrm>
              <a:off x="2005930" y="1645508"/>
              <a:ext cx="29331" cy="66268"/>
            </a:xfrm>
            <a:custGeom>
              <a:avLst/>
              <a:gdLst/>
              <a:ahLst/>
              <a:cxnLst/>
              <a:rect l="l" t="t" r="r" b="b"/>
              <a:pathLst>
                <a:path w="1238" h="2797" extrusionOk="0">
                  <a:moveTo>
                    <a:pt x="1121" y="1"/>
                  </a:moveTo>
                  <a:cubicBezTo>
                    <a:pt x="1013" y="225"/>
                    <a:pt x="673" y="332"/>
                    <a:pt x="225" y="449"/>
                  </a:cubicBezTo>
                  <a:lnTo>
                    <a:pt x="117" y="449"/>
                  </a:lnTo>
                  <a:cubicBezTo>
                    <a:pt x="1" y="673"/>
                    <a:pt x="1" y="1004"/>
                    <a:pt x="1" y="1345"/>
                  </a:cubicBezTo>
                  <a:cubicBezTo>
                    <a:pt x="1" y="1793"/>
                    <a:pt x="117" y="2348"/>
                    <a:pt x="225" y="2796"/>
                  </a:cubicBezTo>
                  <a:lnTo>
                    <a:pt x="449" y="2796"/>
                  </a:lnTo>
                  <a:cubicBezTo>
                    <a:pt x="673" y="2796"/>
                    <a:pt x="897" y="2796"/>
                    <a:pt x="1237" y="2689"/>
                  </a:cubicBezTo>
                  <a:cubicBezTo>
                    <a:pt x="1121" y="2241"/>
                    <a:pt x="1013" y="1793"/>
                    <a:pt x="1013" y="1345"/>
                  </a:cubicBezTo>
                  <a:cubicBezTo>
                    <a:pt x="1013" y="897"/>
                    <a:pt x="1013" y="449"/>
                    <a:pt x="112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67;p64">
              <a:extLst>
                <a:ext uri="{FF2B5EF4-FFF2-40B4-BE49-F238E27FC236}">
                  <a16:creationId xmlns:a16="http://schemas.microsoft.com/office/drawing/2014/main" id="{A8A19578-1198-48E2-A927-22A397AB8067}"/>
                </a:ext>
              </a:extLst>
            </p:cNvPr>
            <p:cNvSpPr/>
            <p:nvPr/>
          </p:nvSpPr>
          <p:spPr>
            <a:xfrm>
              <a:off x="2029931" y="1552537"/>
              <a:ext cx="265403" cy="246923"/>
            </a:xfrm>
            <a:custGeom>
              <a:avLst/>
              <a:gdLst/>
              <a:ahLst/>
              <a:cxnLst/>
              <a:rect l="l" t="t" r="r" b="b"/>
              <a:pathLst>
                <a:path w="11202" h="10422" extrusionOk="0">
                  <a:moveTo>
                    <a:pt x="5601" y="0"/>
                  </a:moveTo>
                  <a:cubicBezTo>
                    <a:pt x="2465" y="0"/>
                    <a:pt x="0" y="2357"/>
                    <a:pt x="0" y="5269"/>
                  </a:cubicBezTo>
                  <a:cubicBezTo>
                    <a:pt x="0" y="8064"/>
                    <a:pt x="2465" y="10421"/>
                    <a:pt x="5601" y="10421"/>
                  </a:cubicBezTo>
                  <a:cubicBezTo>
                    <a:pt x="8620" y="10421"/>
                    <a:pt x="11201" y="8064"/>
                    <a:pt x="11201" y="5269"/>
                  </a:cubicBezTo>
                  <a:cubicBezTo>
                    <a:pt x="11201" y="2357"/>
                    <a:pt x="8620" y="0"/>
                    <a:pt x="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68;p64">
              <a:extLst>
                <a:ext uri="{FF2B5EF4-FFF2-40B4-BE49-F238E27FC236}">
                  <a16:creationId xmlns:a16="http://schemas.microsoft.com/office/drawing/2014/main" id="{4D8D24DF-55CC-4C5C-9F78-460B4713D0BC}"/>
                </a:ext>
              </a:extLst>
            </p:cNvPr>
            <p:cNvSpPr/>
            <p:nvPr/>
          </p:nvSpPr>
          <p:spPr>
            <a:xfrm>
              <a:off x="2037773" y="1719809"/>
              <a:ext cx="53119" cy="60961"/>
            </a:xfrm>
            <a:custGeom>
              <a:avLst/>
              <a:gdLst/>
              <a:ahLst/>
              <a:cxnLst/>
              <a:rect l="l" t="t" r="r" b="b"/>
              <a:pathLst>
                <a:path w="2242" h="2573" extrusionOk="0">
                  <a:moveTo>
                    <a:pt x="1569" y="2017"/>
                  </a:moveTo>
                  <a:lnTo>
                    <a:pt x="1569" y="2017"/>
                  </a:lnTo>
                  <a:cubicBezTo>
                    <a:pt x="1793" y="2241"/>
                    <a:pt x="2017" y="2349"/>
                    <a:pt x="2241" y="2573"/>
                  </a:cubicBezTo>
                  <a:lnTo>
                    <a:pt x="2241" y="2573"/>
                  </a:lnTo>
                  <a:cubicBezTo>
                    <a:pt x="2017" y="2349"/>
                    <a:pt x="1793" y="2241"/>
                    <a:pt x="1569" y="2017"/>
                  </a:cubicBezTo>
                  <a:close/>
                  <a:moveTo>
                    <a:pt x="1" y="1"/>
                  </a:moveTo>
                  <a:cubicBezTo>
                    <a:pt x="117" y="332"/>
                    <a:pt x="341" y="673"/>
                    <a:pt x="565" y="897"/>
                  </a:cubicBezTo>
                  <a:lnTo>
                    <a:pt x="565" y="897"/>
                  </a:lnTo>
                  <a:cubicBezTo>
                    <a:pt x="341" y="673"/>
                    <a:pt x="117" y="332"/>
                    <a:pt x="1" y="1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69;p64">
              <a:extLst>
                <a:ext uri="{FF2B5EF4-FFF2-40B4-BE49-F238E27FC236}">
                  <a16:creationId xmlns:a16="http://schemas.microsoft.com/office/drawing/2014/main" id="{04B1DE49-A2D1-4F00-9890-AEC25104E2B5}"/>
                </a:ext>
              </a:extLst>
            </p:cNvPr>
            <p:cNvSpPr/>
            <p:nvPr/>
          </p:nvSpPr>
          <p:spPr>
            <a:xfrm>
              <a:off x="2074947" y="176757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70;p64">
              <a:extLst>
                <a:ext uri="{FF2B5EF4-FFF2-40B4-BE49-F238E27FC236}">
                  <a16:creationId xmlns:a16="http://schemas.microsoft.com/office/drawing/2014/main" id="{A17238FB-0AFD-4A0D-B3D0-D23252C80495}"/>
                </a:ext>
              </a:extLst>
            </p:cNvPr>
            <p:cNvSpPr/>
            <p:nvPr/>
          </p:nvSpPr>
          <p:spPr>
            <a:xfrm>
              <a:off x="2090869" y="178074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71;p64">
              <a:extLst>
                <a:ext uri="{FF2B5EF4-FFF2-40B4-BE49-F238E27FC236}">
                  <a16:creationId xmlns:a16="http://schemas.microsoft.com/office/drawing/2014/main" id="{F7263C60-24AE-4714-9CB8-4FE9806DD481}"/>
                </a:ext>
              </a:extLst>
            </p:cNvPr>
            <p:cNvSpPr/>
            <p:nvPr/>
          </p:nvSpPr>
          <p:spPr>
            <a:xfrm>
              <a:off x="2090869" y="1780748"/>
              <a:ext cx="50536" cy="15945"/>
            </a:xfrm>
            <a:custGeom>
              <a:avLst/>
              <a:gdLst/>
              <a:ahLst/>
              <a:cxnLst/>
              <a:rect l="l" t="t" r="r" b="b"/>
              <a:pathLst>
                <a:path w="2133" h="673" extrusionOk="0">
                  <a:moveTo>
                    <a:pt x="0" y="1"/>
                  </a:moveTo>
                  <a:lnTo>
                    <a:pt x="0" y="1"/>
                  </a:lnTo>
                  <a:cubicBezTo>
                    <a:pt x="565" y="341"/>
                    <a:pt x="1344" y="565"/>
                    <a:pt x="2133" y="673"/>
                  </a:cubicBezTo>
                  <a:lnTo>
                    <a:pt x="2133" y="673"/>
                  </a:lnTo>
                  <a:cubicBezTo>
                    <a:pt x="1344" y="565"/>
                    <a:pt x="565" y="341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72;p64">
              <a:extLst>
                <a:ext uri="{FF2B5EF4-FFF2-40B4-BE49-F238E27FC236}">
                  <a16:creationId xmlns:a16="http://schemas.microsoft.com/office/drawing/2014/main" id="{00C07ED1-41A7-49B5-9487-33DD54AF2866}"/>
                </a:ext>
              </a:extLst>
            </p:cNvPr>
            <p:cNvSpPr/>
            <p:nvPr/>
          </p:nvSpPr>
          <p:spPr>
            <a:xfrm>
              <a:off x="2051160" y="1741038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73;p64">
              <a:extLst>
                <a:ext uri="{FF2B5EF4-FFF2-40B4-BE49-F238E27FC236}">
                  <a16:creationId xmlns:a16="http://schemas.microsoft.com/office/drawing/2014/main" id="{2D5BF12B-BAF7-4CAB-A32A-CB3D0E9250AB}"/>
                </a:ext>
              </a:extLst>
            </p:cNvPr>
            <p:cNvSpPr/>
            <p:nvPr/>
          </p:nvSpPr>
          <p:spPr>
            <a:xfrm>
              <a:off x="2051160" y="1741038"/>
              <a:ext cx="23811" cy="26559"/>
            </a:xfrm>
            <a:custGeom>
              <a:avLst/>
              <a:gdLst/>
              <a:ahLst/>
              <a:cxnLst/>
              <a:rect l="l" t="t" r="r" b="b"/>
              <a:pathLst>
                <a:path w="1005" h="1121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449"/>
                    <a:pt x="556" y="897"/>
                    <a:pt x="1004" y="1121"/>
                  </a:cubicBezTo>
                  <a:lnTo>
                    <a:pt x="1004" y="1121"/>
                  </a:lnTo>
                  <a:cubicBezTo>
                    <a:pt x="556" y="897"/>
                    <a:pt x="224" y="449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74;p64">
              <a:extLst>
                <a:ext uri="{FF2B5EF4-FFF2-40B4-BE49-F238E27FC236}">
                  <a16:creationId xmlns:a16="http://schemas.microsoft.com/office/drawing/2014/main" id="{3BD19379-D45C-468D-AB8B-67724CFC2887}"/>
                </a:ext>
              </a:extLst>
            </p:cNvPr>
            <p:cNvSpPr/>
            <p:nvPr/>
          </p:nvSpPr>
          <p:spPr>
            <a:xfrm>
              <a:off x="2029931" y="1626838"/>
              <a:ext cx="111473" cy="169852"/>
            </a:xfrm>
            <a:custGeom>
              <a:avLst/>
              <a:gdLst/>
              <a:ahLst/>
              <a:cxnLst/>
              <a:rect l="l" t="t" r="r" b="b"/>
              <a:pathLst>
                <a:path w="4705" h="7169" extrusionOk="0">
                  <a:moveTo>
                    <a:pt x="448" y="0"/>
                  </a:moveTo>
                  <a:cubicBezTo>
                    <a:pt x="108" y="672"/>
                    <a:pt x="0" y="1344"/>
                    <a:pt x="0" y="2133"/>
                  </a:cubicBezTo>
                  <a:cubicBezTo>
                    <a:pt x="0" y="2688"/>
                    <a:pt x="108" y="3360"/>
                    <a:pt x="332" y="3925"/>
                  </a:cubicBezTo>
                  <a:cubicBezTo>
                    <a:pt x="448" y="4256"/>
                    <a:pt x="672" y="4597"/>
                    <a:pt x="896" y="4821"/>
                  </a:cubicBezTo>
                  <a:cubicBezTo>
                    <a:pt x="1120" y="5269"/>
                    <a:pt x="1452" y="5717"/>
                    <a:pt x="1900" y="5941"/>
                  </a:cubicBezTo>
                  <a:cubicBezTo>
                    <a:pt x="2124" y="6165"/>
                    <a:pt x="2348" y="6273"/>
                    <a:pt x="2572" y="6497"/>
                  </a:cubicBezTo>
                  <a:cubicBezTo>
                    <a:pt x="3137" y="6837"/>
                    <a:pt x="3916" y="7061"/>
                    <a:pt x="4705" y="7169"/>
                  </a:cubicBezTo>
                  <a:cubicBezTo>
                    <a:pt x="2241" y="5600"/>
                    <a:pt x="3020" y="2133"/>
                    <a:pt x="3468" y="672"/>
                  </a:cubicBezTo>
                  <a:cubicBezTo>
                    <a:pt x="2348" y="448"/>
                    <a:pt x="1344" y="341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75;p64">
              <a:extLst>
                <a:ext uri="{FF2B5EF4-FFF2-40B4-BE49-F238E27FC236}">
                  <a16:creationId xmlns:a16="http://schemas.microsoft.com/office/drawing/2014/main" id="{94104EA2-C588-43CB-87B9-E3AE55C17C6F}"/>
                </a:ext>
              </a:extLst>
            </p:cNvPr>
            <p:cNvSpPr/>
            <p:nvPr/>
          </p:nvSpPr>
          <p:spPr>
            <a:xfrm>
              <a:off x="1918480" y="1288835"/>
              <a:ext cx="207001" cy="194136"/>
            </a:xfrm>
            <a:custGeom>
              <a:avLst/>
              <a:gdLst/>
              <a:ahLst/>
              <a:cxnLst/>
              <a:rect l="l" t="t" r="r" b="b"/>
              <a:pathLst>
                <a:path w="8737" h="8194" extrusionOk="0">
                  <a:moveTo>
                    <a:pt x="2196" y="0"/>
                  </a:moveTo>
                  <a:cubicBezTo>
                    <a:pt x="1940" y="0"/>
                    <a:pt x="1691" y="16"/>
                    <a:pt x="1452" y="46"/>
                  </a:cubicBezTo>
                  <a:cubicBezTo>
                    <a:pt x="1004" y="46"/>
                    <a:pt x="672" y="378"/>
                    <a:pt x="556" y="826"/>
                  </a:cubicBezTo>
                  <a:cubicBezTo>
                    <a:pt x="0" y="2510"/>
                    <a:pt x="224" y="4858"/>
                    <a:pt x="2124" y="6874"/>
                  </a:cubicBezTo>
                  <a:cubicBezTo>
                    <a:pt x="3132" y="7828"/>
                    <a:pt x="4057" y="8193"/>
                    <a:pt x="4856" y="8193"/>
                  </a:cubicBezTo>
                  <a:cubicBezTo>
                    <a:pt x="5654" y="8193"/>
                    <a:pt x="6326" y="7828"/>
                    <a:pt x="6828" y="7322"/>
                  </a:cubicBezTo>
                  <a:cubicBezTo>
                    <a:pt x="7948" y="6426"/>
                    <a:pt x="8737" y="4974"/>
                    <a:pt x="7169" y="2618"/>
                  </a:cubicBezTo>
                  <a:cubicBezTo>
                    <a:pt x="5810" y="676"/>
                    <a:pt x="3858" y="0"/>
                    <a:pt x="219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76;p64">
              <a:extLst>
                <a:ext uri="{FF2B5EF4-FFF2-40B4-BE49-F238E27FC236}">
                  <a16:creationId xmlns:a16="http://schemas.microsoft.com/office/drawing/2014/main" id="{3A6708CF-106B-42F5-A5EA-D59694195F14}"/>
                </a:ext>
              </a:extLst>
            </p:cNvPr>
            <p:cNvSpPr/>
            <p:nvPr/>
          </p:nvSpPr>
          <p:spPr>
            <a:xfrm>
              <a:off x="1918480" y="1313689"/>
              <a:ext cx="151182" cy="167743"/>
            </a:xfrm>
            <a:custGeom>
              <a:avLst/>
              <a:gdLst/>
              <a:ahLst/>
              <a:cxnLst/>
              <a:rect l="l" t="t" r="r" b="b"/>
              <a:pathLst>
                <a:path w="6381" h="7080" extrusionOk="0">
                  <a:moveTo>
                    <a:pt x="448" y="1"/>
                  </a:moveTo>
                  <a:lnTo>
                    <a:pt x="448" y="1"/>
                  </a:lnTo>
                  <a:cubicBezTo>
                    <a:pt x="0" y="1685"/>
                    <a:pt x="332" y="3925"/>
                    <a:pt x="2124" y="5825"/>
                  </a:cubicBezTo>
                  <a:cubicBezTo>
                    <a:pt x="3162" y="6733"/>
                    <a:pt x="4088" y="7079"/>
                    <a:pt x="4879" y="7079"/>
                  </a:cubicBezTo>
                  <a:cubicBezTo>
                    <a:pt x="5454" y="7079"/>
                    <a:pt x="5958" y="6896"/>
                    <a:pt x="6380" y="6613"/>
                  </a:cubicBezTo>
                  <a:cubicBezTo>
                    <a:pt x="5708" y="1685"/>
                    <a:pt x="2464" y="341"/>
                    <a:pt x="44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77;p64">
              <a:extLst>
                <a:ext uri="{FF2B5EF4-FFF2-40B4-BE49-F238E27FC236}">
                  <a16:creationId xmlns:a16="http://schemas.microsoft.com/office/drawing/2014/main" id="{FFD3D07C-9CA9-460D-A78C-34B4F418C277}"/>
                </a:ext>
              </a:extLst>
            </p:cNvPr>
            <p:cNvSpPr/>
            <p:nvPr/>
          </p:nvSpPr>
          <p:spPr>
            <a:xfrm>
              <a:off x="2199762" y="1288835"/>
              <a:ext cx="204253" cy="194136"/>
            </a:xfrm>
            <a:custGeom>
              <a:avLst/>
              <a:gdLst/>
              <a:ahLst/>
              <a:cxnLst/>
              <a:rect l="l" t="t" r="r" b="b"/>
              <a:pathLst>
                <a:path w="8621" h="8194" extrusionOk="0">
                  <a:moveTo>
                    <a:pt x="6426" y="0"/>
                  </a:moveTo>
                  <a:cubicBezTo>
                    <a:pt x="4765" y="0"/>
                    <a:pt x="2827" y="676"/>
                    <a:pt x="1569" y="2618"/>
                  </a:cubicBezTo>
                  <a:cubicBezTo>
                    <a:pt x="1" y="4974"/>
                    <a:pt x="673" y="6426"/>
                    <a:pt x="1793" y="7322"/>
                  </a:cubicBezTo>
                  <a:cubicBezTo>
                    <a:pt x="2353" y="7828"/>
                    <a:pt x="3025" y="8193"/>
                    <a:pt x="3809" y="8193"/>
                  </a:cubicBezTo>
                  <a:cubicBezTo>
                    <a:pt x="4593" y="8193"/>
                    <a:pt x="5489" y="7828"/>
                    <a:pt x="6497" y="6874"/>
                  </a:cubicBezTo>
                  <a:cubicBezTo>
                    <a:pt x="8513" y="4858"/>
                    <a:pt x="8621" y="2510"/>
                    <a:pt x="8173" y="826"/>
                  </a:cubicBezTo>
                  <a:cubicBezTo>
                    <a:pt x="7949" y="378"/>
                    <a:pt x="7617" y="46"/>
                    <a:pt x="7169" y="46"/>
                  </a:cubicBezTo>
                  <a:cubicBezTo>
                    <a:pt x="6930" y="16"/>
                    <a:pt x="6681" y="0"/>
                    <a:pt x="642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78;p64">
              <a:extLst>
                <a:ext uri="{FF2B5EF4-FFF2-40B4-BE49-F238E27FC236}">
                  <a16:creationId xmlns:a16="http://schemas.microsoft.com/office/drawing/2014/main" id="{94CF4F52-D009-4EA9-99C5-996CCB23446B}"/>
                </a:ext>
              </a:extLst>
            </p:cNvPr>
            <p:cNvSpPr/>
            <p:nvPr/>
          </p:nvSpPr>
          <p:spPr>
            <a:xfrm>
              <a:off x="2252834" y="1313689"/>
              <a:ext cx="151182" cy="167743"/>
            </a:xfrm>
            <a:custGeom>
              <a:avLst/>
              <a:gdLst/>
              <a:ahLst/>
              <a:cxnLst/>
              <a:rect l="l" t="t" r="r" b="b"/>
              <a:pathLst>
                <a:path w="6381" h="7080" extrusionOk="0">
                  <a:moveTo>
                    <a:pt x="5933" y="1"/>
                  </a:moveTo>
                  <a:lnTo>
                    <a:pt x="5933" y="1"/>
                  </a:lnTo>
                  <a:cubicBezTo>
                    <a:pt x="3917" y="341"/>
                    <a:pt x="780" y="1685"/>
                    <a:pt x="1" y="6613"/>
                  </a:cubicBezTo>
                  <a:cubicBezTo>
                    <a:pt x="472" y="6896"/>
                    <a:pt x="1003" y="7079"/>
                    <a:pt x="1584" y="7079"/>
                  </a:cubicBezTo>
                  <a:cubicBezTo>
                    <a:pt x="2384" y="7079"/>
                    <a:pt x="3282" y="6733"/>
                    <a:pt x="4257" y="5825"/>
                  </a:cubicBezTo>
                  <a:cubicBezTo>
                    <a:pt x="6157" y="3925"/>
                    <a:pt x="6381" y="1685"/>
                    <a:pt x="593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79;p64">
              <a:extLst>
                <a:ext uri="{FF2B5EF4-FFF2-40B4-BE49-F238E27FC236}">
                  <a16:creationId xmlns:a16="http://schemas.microsoft.com/office/drawing/2014/main" id="{1DF9796D-0520-4B42-8375-B0120BB184C3}"/>
                </a:ext>
              </a:extLst>
            </p:cNvPr>
            <p:cNvSpPr/>
            <p:nvPr/>
          </p:nvSpPr>
          <p:spPr>
            <a:xfrm>
              <a:off x="1936936" y="1311154"/>
              <a:ext cx="448617" cy="334372"/>
            </a:xfrm>
            <a:custGeom>
              <a:avLst/>
              <a:gdLst/>
              <a:ahLst/>
              <a:cxnLst/>
              <a:rect l="l" t="t" r="r" b="b"/>
              <a:pathLst>
                <a:path w="18935" h="14113" extrusionOk="0">
                  <a:moveTo>
                    <a:pt x="9526" y="0"/>
                  </a:moveTo>
                  <a:cubicBezTo>
                    <a:pt x="4257" y="0"/>
                    <a:pt x="1" y="3468"/>
                    <a:pt x="1" y="7840"/>
                  </a:cubicBezTo>
                  <a:cubicBezTo>
                    <a:pt x="1" y="12204"/>
                    <a:pt x="4257" y="14113"/>
                    <a:pt x="9526" y="14113"/>
                  </a:cubicBezTo>
                  <a:cubicBezTo>
                    <a:pt x="14786" y="14113"/>
                    <a:pt x="18934" y="12204"/>
                    <a:pt x="18934" y="7840"/>
                  </a:cubicBezTo>
                  <a:cubicBezTo>
                    <a:pt x="18934" y="3468"/>
                    <a:pt x="14786" y="0"/>
                    <a:pt x="9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80;p64">
              <a:extLst>
                <a:ext uri="{FF2B5EF4-FFF2-40B4-BE49-F238E27FC236}">
                  <a16:creationId xmlns:a16="http://schemas.microsoft.com/office/drawing/2014/main" id="{4364135B-F2D2-4018-B05B-77CBA231BC2A}"/>
                </a:ext>
              </a:extLst>
            </p:cNvPr>
            <p:cNvSpPr/>
            <p:nvPr/>
          </p:nvSpPr>
          <p:spPr>
            <a:xfrm>
              <a:off x="1936936" y="1488827"/>
              <a:ext cx="2796" cy="34638"/>
            </a:xfrm>
            <a:custGeom>
              <a:avLst/>
              <a:gdLst/>
              <a:ahLst/>
              <a:cxnLst/>
              <a:rect l="l" t="t" r="r" b="b"/>
              <a:pathLst>
                <a:path w="118" h="1462" extrusionOk="0">
                  <a:moveTo>
                    <a:pt x="117" y="1461"/>
                  </a:moveTo>
                  <a:lnTo>
                    <a:pt x="117" y="1461"/>
                  </a:lnTo>
                  <a:lnTo>
                    <a:pt x="117" y="1461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345"/>
                  </a:moveTo>
                  <a:lnTo>
                    <a:pt x="117" y="1345"/>
                  </a:lnTo>
                  <a:lnTo>
                    <a:pt x="117" y="1345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17" y="1237"/>
                  </a:moveTo>
                  <a:lnTo>
                    <a:pt x="117" y="1237"/>
                  </a:lnTo>
                  <a:lnTo>
                    <a:pt x="117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237"/>
                  </a:moveTo>
                  <a:lnTo>
                    <a:pt x="1" y="1237"/>
                  </a:lnTo>
                  <a:lnTo>
                    <a:pt x="1" y="1237"/>
                  </a:lnTo>
                  <a:close/>
                  <a:moveTo>
                    <a:pt x="1" y="1121"/>
                  </a:moveTo>
                  <a:lnTo>
                    <a:pt x="1" y="1237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1013"/>
                  </a:moveTo>
                  <a:lnTo>
                    <a:pt x="1" y="1013"/>
                  </a:lnTo>
                  <a:lnTo>
                    <a:pt x="1" y="1013"/>
                  </a:lnTo>
                  <a:close/>
                  <a:moveTo>
                    <a:pt x="1" y="897"/>
                  </a:moveTo>
                  <a:lnTo>
                    <a:pt x="1" y="1013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9"/>
                  </a:moveTo>
                  <a:lnTo>
                    <a:pt x="1" y="897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789"/>
                  </a:moveTo>
                  <a:lnTo>
                    <a:pt x="1" y="789"/>
                  </a:lnTo>
                  <a:lnTo>
                    <a:pt x="1" y="789"/>
                  </a:lnTo>
                  <a:close/>
                  <a:moveTo>
                    <a:pt x="1" y="673"/>
                  </a:moveTo>
                  <a:lnTo>
                    <a:pt x="1" y="789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65"/>
                  </a:moveTo>
                  <a:lnTo>
                    <a:pt x="1" y="673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565"/>
                  </a:moveTo>
                  <a:lnTo>
                    <a:pt x="1" y="565"/>
                  </a:lnTo>
                  <a:lnTo>
                    <a:pt x="1" y="565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41"/>
                  </a:moveTo>
                  <a:lnTo>
                    <a:pt x="1" y="449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341"/>
                  </a:moveTo>
                  <a:lnTo>
                    <a:pt x="1" y="341"/>
                  </a:lnTo>
                  <a:lnTo>
                    <a:pt x="1" y="341"/>
                  </a:lnTo>
                  <a:close/>
                  <a:moveTo>
                    <a:pt x="1" y="225"/>
                  </a:moveTo>
                  <a:lnTo>
                    <a:pt x="1" y="341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81;p64">
              <a:extLst>
                <a:ext uri="{FF2B5EF4-FFF2-40B4-BE49-F238E27FC236}">
                  <a16:creationId xmlns:a16="http://schemas.microsoft.com/office/drawing/2014/main" id="{34BB6A6D-2270-416D-A4D9-84CEF526B529}"/>
                </a:ext>
              </a:extLst>
            </p:cNvPr>
            <p:cNvSpPr/>
            <p:nvPr/>
          </p:nvSpPr>
          <p:spPr>
            <a:xfrm>
              <a:off x="1936936" y="1337690"/>
              <a:ext cx="175182" cy="305088"/>
            </a:xfrm>
            <a:custGeom>
              <a:avLst/>
              <a:gdLst/>
              <a:ahLst/>
              <a:cxnLst/>
              <a:rect l="l" t="t" r="r" b="b"/>
              <a:pathLst>
                <a:path w="7394" h="12877" extrusionOk="0">
                  <a:moveTo>
                    <a:pt x="4373" y="0"/>
                  </a:moveTo>
                  <a:cubicBezTo>
                    <a:pt x="1909" y="1344"/>
                    <a:pt x="117" y="3692"/>
                    <a:pt x="1" y="6380"/>
                  </a:cubicBezTo>
                  <a:lnTo>
                    <a:pt x="1" y="6496"/>
                  </a:lnTo>
                  <a:lnTo>
                    <a:pt x="1" y="6604"/>
                  </a:lnTo>
                  <a:lnTo>
                    <a:pt x="1" y="6720"/>
                  </a:lnTo>
                  <a:lnTo>
                    <a:pt x="1" y="6828"/>
                  </a:lnTo>
                  <a:lnTo>
                    <a:pt x="1" y="6944"/>
                  </a:lnTo>
                  <a:lnTo>
                    <a:pt x="1" y="7052"/>
                  </a:lnTo>
                  <a:lnTo>
                    <a:pt x="1" y="7168"/>
                  </a:lnTo>
                  <a:lnTo>
                    <a:pt x="1" y="7276"/>
                  </a:lnTo>
                  <a:lnTo>
                    <a:pt x="1" y="7392"/>
                  </a:lnTo>
                  <a:lnTo>
                    <a:pt x="1" y="7500"/>
                  </a:lnTo>
                  <a:lnTo>
                    <a:pt x="1" y="7616"/>
                  </a:lnTo>
                  <a:lnTo>
                    <a:pt x="117" y="7616"/>
                  </a:lnTo>
                  <a:lnTo>
                    <a:pt x="117" y="7724"/>
                  </a:lnTo>
                  <a:lnTo>
                    <a:pt x="117" y="7840"/>
                  </a:lnTo>
                  <a:cubicBezTo>
                    <a:pt x="673" y="10860"/>
                    <a:pt x="3585" y="12428"/>
                    <a:pt x="7393" y="12876"/>
                  </a:cubicBezTo>
                  <a:cubicBezTo>
                    <a:pt x="1345" y="9185"/>
                    <a:pt x="2133" y="4364"/>
                    <a:pt x="43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82;p64">
              <a:extLst>
                <a:ext uri="{FF2B5EF4-FFF2-40B4-BE49-F238E27FC236}">
                  <a16:creationId xmlns:a16="http://schemas.microsoft.com/office/drawing/2014/main" id="{1DFD0D9E-4109-4685-B97E-353B68794AF7}"/>
                </a:ext>
              </a:extLst>
            </p:cNvPr>
            <p:cNvSpPr/>
            <p:nvPr/>
          </p:nvSpPr>
          <p:spPr>
            <a:xfrm>
              <a:off x="2112098" y="1470371"/>
              <a:ext cx="74323" cy="63709"/>
            </a:xfrm>
            <a:custGeom>
              <a:avLst/>
              <a:gdLst/>
              <a:ahLst/>
              <a:cxnLst/>
              <a:rect l="l" t="t" r="r" b="b"/>
              <a:pathLst>
                <a:path w="3137" h="2689" extrusionOk="0">
                  <a:moveTo>
                    <a:pt x="1120" y="0"/>
                  </a:moveTo>
                  <a:lnTo>
                    <a:pt x="1120" y="332"/>
                  </a:lnTo>
                  <a:cubicBezTo>
                    <a:pt x="1120" y="672"/>
                    <a:pt x="896" y="672"/>
                    <a:pt x="789" y="780"/>
                  </a:cubicBezTo>
                  <a:cubicBezTo>
                    <a:pt x="224" y="896"/>
                    <a:pt x="0" y="1452"/>
                    <a:pt x="224" y="2016"/>
                  </a:cubicBezTo>
                  <a:cubicBezTo>
                    <a:pt x="341" y="2464"/>
                    <a:pt x="672" y="2688"/>
                    <a:pt x="1120" y="2688"/>
                  </a:cubicBezTo>
                  <a:cubicBezTo>
                    <a:pt x="1237" y="2688"/>
                    <a:pt x="1344" y="2688"/>
                    <a:pt x="1461" y="2572"/>
                  </a:cubicBezTo>
                  <a:cubicBezTo>
                    <a:pt x="2688" y="2240"/>
                    <a:pt x="3136" y="1120"/>
                    <a:pt x="3136" y="332"/>
                  </a:cubicBezTo>
                  <a:cubicBezTo>
                    <a:pt x="3136" y="224"/>
                    <a:pt x="3029" y="108"/>
                    <a:pt x="3029" y="0"/>
                  </a:cubicBezTo>
                  <a:cubicBezTo>
                    <a:pt x="2805" y="224"/>
                    <a:pt x="2464" y="332"/>
                    <a:pt x="2133" y="332"/>
                  </a:cubicBezTo>
                  <a:cubicBezTo>
                    <a:pt x="1685" y="332"/>
                    <a:pt x="1344" y="224"/>
                    <a:pt x="1120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83;p64">
              <a:extLst>
                <a:ext uri="{FF2B5EF4-FFF2-40B4-BE49-F238E27FC236}">
                  <a16:creationId xmlns:a16="http://schemas.microsoft.com/office/drawing/2014/main" id="{0C308B27-95D8-41A3-9B2E-83337B69E2A8}"/>
                </a:ext>
              </a:extLst>
            </p:cNvPr>
            <p:cNvSpPr/>
            <p:nvPr/>
          </p:nvSpPr>
          <p:spPr>
            <a:xfrm>
              <a:off x="2151997" y="1470371"/>
              <a:ext cx="18504" cy="7866"/>
            </a:xfrm>
            <a:custGeom>
              <a:avLst/>
              <a:gdLst/>
              <a:ahLst/>
              <a:cxnLst/>
              <a:rect l="l" t="t" r="r" b="b"/>
              <a:pathLst>
                <a:path w="781" h="332" extrusionOk="0">
                  <a:moveTo>
                    <a:pt x="449" y="0"/>
                  </a:moveTo>
                  <a:cubicBezTo>
                    <a:pt x="225" y="0"/>
                    <a:pt x="108" y="108"/>
                    <a:pt x="1" y="332"/>
                  </a:cubicBezTo>
                  <a:lnTo>
                    <a:pt x="780" y="332"/>
                  </a:lnTo>
                  <a:cubicBezTo>
                    <a:pt x="780" y="108"/>
                    <a:pt x="673" y="0"/>
                    <a:pt x="449" y="0"/>
                  </a:cubicBezTo>
                  <a:close/>
                </a:path>
              </a:pathLst>
            </a:custGeom>
            <a:solidFill>
              <a:srgbClr val="EBE6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84;p64">
              <a:extLst>
                <a:ext uri="{FF2B5EF4-FFF2-40B4-BE49-F238E27FC236}">
                  <a16:creationId xmlns:a16="http://schemas.microsoft.com/office/drawing/2014/main" id="{AED3A1BF-F809-4182-96E0-547DF608B4D2}"/>
                </a:ext>
              </a:extLst>
            </p:cNvPr>
            <p:cNvSpPr/>
            <p:nvPr/>
          </p:nvSpPr>
          <p:spPr>
            <a:xfrm>
              <a:off x="2128020" y="1478213"/>
              <a:ext cx="42481" cy="39946"/>
            </a:xfrm>
            <a:custGeom>
              <a:avLst/>
              <a:gdLst/>
              <a:ahLst/>
              <a:cxnLst/>
              <a:rect l="l" t="t" r="r" b="b"/>
              <a:pathLst>
                <a:path w="1793" h="1686" extrusionOk="0">
                  <a:moveTo>
                    <a:pt x="1013" y="1"/>
                  </a:moveTo>
                  <a:cubicBezTo>
                    <a:pt x="1013" y="341"/>
                    <a:pt x="896" y="789"/>
                    <a:pt x="341" y="1013"/>
                  </a:cubicBezTo>
                  <a:cubicBezTo>
                    <a:pt x="117" y="1121"/>
                    <a:pt x="0" y="1237"/>
                    <a:pt x="117" y="1461"/>
                  </a:cubicBezTo>
                  <a:cubicBezTo>
                    <a:pt x="117" y="1685"/>
                    <a:pt x="341" y="1685"/>
                    <a:pt x="448" y="1685"/>
                  </a:cubicBezTo>
                  <a:lnTo>
                    <a:pt x="565" y="1685"/>
                  </a:lnTo>
                  <a:cubicBezTo>
                    <a:pt x="1344" y="1461"/>
                    <a:pt x="1792" y="897"/>
                    <a:pt x="1792" y="117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85;p64">
              <a:extLst>
                <a:ext uri="{FF2B5EF4-FFF2-40B4-BE49-F238E27FC236}">
                  <a16:creationId xmlns:a16="http://schemas.microsoft.com/office/drawing/2014/main" id="{A055BC5D-0175-411C-80D3-2E0B2ACBD31B}"/>
                </a:ext>
              </a:extLst>
            </p:cNvPr>
            <p:cNvSpPr/>
            <p:nvPr/>
          </p:nvSpPr>
          <p:spPr>
            <a:xfrm>
              <a:off x="2011237" y="1467598"/>
              <a:ext cx="79654" cy="66481"/>
            </a:xfrm>
            <a:custGeom>
              <a:avLst/>
              <a:gdLst/>
              <a:ahLst/>
              <a:cxnLst/>
              <a:rect l="l" t="t" r="r" b="b"/>
              <a:pathLst>
                <a:path w="3362" h="2806" extrusionOk="0">
                  <a:moveTo>
                    <a:pt x="1685" y="1"/>
                  </a:moveTo>
                  <a:cubicBezTo>
                    <a:pt x="789" y="1"/>
                    <a:pt x="1" y="673"/>
                    <a:pt x="1" y="1345"/>
                  </a:cubicBezTo>
                  <a:cubicBezTo>
                    <a:pt x="1" y="2133"/>
                    <a:pt x="789" y="2805"/>
                    <a:pt x="1685" y="2805"/>
                  </a:cubicBezTo>
                  <a:cubicBezTo>
                    <a:pt x="2689" y="2805"/>
                    <a:pt x="3361" y="2133"/>
                    <a:pt x="3361" y="1345"/>
                  </a:cubicBezTo>
                  <a:cubicBezTo>
                    <a:pt x="3361" y="673"/>
                    <a:pt x="2689" y="1"/>
                    <a:pt x="1685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86;p64">
              <a:extLst>
                <a:ext uri="{FF2B5EF4-FFF2-40B4-BE49-F238E27FC236}">
                  <a16:creationId xmlns:a16="http://schemas.microsoft.com/office/drawing/2014/main" id="{2D4A403C-2C46-4888-8C8F-00D2C0206E8B}"/>
                </a:ext>
              </a:extLst>
            </p:cNvPr>
            <p:cNvSpPr/>
            <p:nvPr/>
          </p:nvSpPr>
          <p:spPr>
            <a:xfrm>
              <a:off x="2231605" y="1467598"/>
              <a:ext cx="82189" cy="66481"/>
            </a:xfrm>
            <a:custGeom>
              <a:avLst/>
              <a:gdLst/>
              <a:ahLst/>
              <a:cxnLst/>
              <a:rect l="l" t="t" r="r" b="b"/>
              <a:pathLst>
                <a:path w="3469" h="2806" extrusionOk="0">
                  <a:moveTo>
                    <a:pt x="1676" y="1"/>
                  </a:moveTo>
                  <a:cubicBezTo>
                    <a:pt x="780" y="1"/>
                    <a:pt x="1" y="673"/>
                    <a:pt x="1" y="1345"/>
                  </a:cubicBezTo>
                  <a:cubicBezTo>
                    <a:pt x="1" y="2133"/>
                    <a:pt x="780" y="2805"/>
                    <a:pt x="1676" y="2805"/>
                  </a:cubicBezTo>
                  <a:cubicBezTo>
                    <a:pt x="2689" y="2805"/>
                    <a:pt x="3469" y="2133"/>
                    <a:pt x="3469" y="1345"/>
                  </a:cubicBezTo>
                  <a:cubicBezTo>
                    <a:pt x="3469" y="673"/>
                    <a:pt x="2689" y="1"/>
                    <a:pt x="1676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87;p64">
              <a:extLst>
                <a:ext uri="{FF2B5EF4-FFF2-40B4-BE49-F238E27FC236}">
                  <a16:creationId xmlns:a16="http://schemas.microsoft.com/office/drawing/2014/main" id="{ABCCEA3E-3FE6-4A79-9208-784EC9ECDBAA}"/>
                </a:ext>
              </a:extLst>
            </p:cNvPr>
            <p:cNvSpPr/>
            <p:nvPr/>
          </p:nvSpPr>
          <p:spPr>
            <a:xfrm>
              <a:off x="2136075" y="1571208"/>
              <a:ext cx="276018" cy="164900"/>
            </a:xfrm>
            <a:custGeom>
              <a:avLst/>
              <a:gdLst/>
              <a:ahLst/>
              <a:cxnLst/>
              <a:rect l="l" t="t" r="r" b="b"/>
              <a:pathLst>
                <a:path w="11650" h="6960" extrusionOk="0">
                  <a:moveTo>
                    <a:pt x="8397" y="1"/>
                  </a:moveTo>
                  <a:cubicBezTo>
                    <a:pt x="8289" y="1"/>
                    <a:pt x="8173" y="108"/>
                    <a:pt x="8065" y="225"/>
                  </a:cubicBezTo>
                  <a:cubicBezTo>
                    <a:pt x="7949" y="556"/>
                    <a:pt x="7725" y="780"/>
                    <a:pt x="7393" y="897"/>
                  </a:cubicBezTo>
                  <a:lnTo>
                    <a:pt x="7169" y="897"/>
                  </a:lnTo>
                  <a:cubicBezTo>
                    <a:pt x="7169" y="897"/>
                    <a:pt x="7053" y="1004"/>
                    <a:pt x="7053" y="1121"/>
                  </a:cubicBezTo>
                  <a:cubicBezTo>
                    <a:pt x="6829" y="1569"/>
                    <a:pt x="6497" y="1900"/>
                    <a:pt x="6049" y="2124"/>
                  </a:cubicBezTo>
                  <a:cubicBezTo>
                    <a:pt x="5848" y="2204"/>
                    <a:pt x="5633" y="2242"/>
                    <a:pt x="5419" y="2242"/>
                  </a:cubicBezTo>
                  <a:cubicBezTo>
                    <a:pt x="5033" y="2242"/>
                    <a:pt x="4653" y="2119"/>
                    <a:pt x="4364" y="1900"/>
                  </a:cubicBezTo>
                  <a:cubicBezTo>
                    <a:pt x="4319" y="1806"/>
                    <a:pt x="4254" y="1772"/>
                    <a:pt x="4176" y="1772"/>
                  </a:cubicBezTo>
                  <a:cubicBezTo>
                    <a:pt x="4069" y="1772"/>
                    <a:pt x="3939" y="1838"/>
                    <a:pt x="3809" y="1900"/>
                  </a:cubicBezTo>
                  <a:cubicBezTo>
                    <a:pt x="3468" y="2241"/>
                    <a:pt x="3244" y="2572"/>
                    <a:pt x="3020" y="2913"/>
                  </a:cubicBezTo>
                  <a:cubicBezTo>
                    <a:pt x="3020" y="3020"/>
                    <a:pt x="2913" y="3020"/>
                    <a:pt x="2913" y="3020"/>
                  </a:cubicBezTo>
                  <a:cubicBezTo>
                    <a:pt x="2465" y="2796"/>
                    <a:pt x="1793" y="2689"/>
                    <a:pt x="1121" y="2689"/>
                  </a:cubicBezTo>
                  <a:cubicBezTo>
                    <a:pt x="449" y="2689"/>
                    <a:pt x="1" y="3361"/>
                    <a:pt x="225" y="3916"/>
                  </a:cubicBezTo>
                  <a:lnTo>
                    <a:pt x="1121" y="6380"/>
                  </a:lnTo>
                  <a:cubicBezTo>
                    <a:pt x="1263" y="6738"/>
                    <a:pt x="1628" y="6959"/>
                    <a:pt x="1990" y="6959"/>
                  </a:cubicBezTo>
                  <a:cubicBezTo>
                    <a:pt x="2199" y="6959"/>
                    <a:pt x="2408" y="6885"/>
                    <a:pt x="2572" y="6721"/>
                  </a:cubicBezTo>
                  <a:cubicBezTo>
                    <a:pt x="3137" y="6273"/>
                    <a:pt x="3585" y="5825"/>
                    <a:pt x="3809" y="5377"/>
                  </a:cubicBezTo>
                  <a:lnTo>
                    <a:pt x="3916" y="5377"/>
                  </a:lnTo>
                  <a:cubicBezTo>
                    <a:pt x="4393" y="5588"/>
                    <a:pt x="4968" y="5700"/>
                    <a:pt x="5606" y="5700"/>
                  </a:cubicBezTo>
                  <a:cubicBezTo>
                    <a:pt x="6323" y="5700"/>
                    <a:pt x="7119" y="5559"/>
                    <a:pt x="7949" y="5260"/>
                  </a:cubicBezTo>
                  <a:cubicBezTo>
                    <a:pt x="10189" y="4364"/>
                    <a:pt x="11649" y="2689"/>
                    <a:pt x="11201" y="1345"/>
                  </a:cubicBezTo>
                  <a:cubicBezTo>
                    <a:pt x="10861" y="449"/>
                    <a:pt x="9741" y="1"/>
                    <a:pt x="83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88;p64">
              <a:extLst>
                <a:ext uri="{FF2B5EF4-FFF2-40B4-BE49-F238E27FC236}">
                  <a16:creationId xmlns:a16="http://schemas.microsoft.com/office/drawing/2014/main" id="{54F7F508-1406-47F2-92C2-3A310BDAD25B}"/>
                </a:ext>
              </a:extLst>
            </p:cNvPr>
            <p:cNvSpPr/>
            <p:nvPr/>
          </p:nvSpPr>
          <p:spPr>
            <a:xfrm>
              <a:off x="2143941" y="1658682"/>
              <a:ext cx="50536" cy="58402"/>
            </a:xfrm>
            <a:custGeom>
              <a:avLst/>
              <a:gdLst/>
              <a:ahLst/>
              <a:cxnLst/>
              <a:rect l="l" t="t" r="r" b="b"/>
              <a:pathLst>
                <a:path w="2133" h="2465" extrusionOk="0">
                  <a:moveTo>
                    <a:pt x="1120" y="0"/>
                  </a:moveTo>
                  <a:lnTo>
                    <a:pt x="0" y="448"/>
                  </a:lnTo>
                  <a:lnTo>
                    <a:pt x="224" y="1120"/>
                  </a:lnTo>
                  <a:lnTo>
                    <a:pt x="1344" y="789"/>
                  </a:lnTo>
                  <a:cubicBezTo>
                    <a:pt x="1568" y="672"/>
                    <a:pt x="1685" y="448"/>
                    <a:pt x="1568" y="224"/>
                  </a:cubicBezTo>
                  <a:cubicBezTo>
                    <a:pt x="1568" y="117"/>
                    <a:pt x="1461" y="0"/>
                    <a:pt x="1237" y="0"/>
                  </a:cubicBezTo>
                  <a:close/>
                  <a:moveTo>
                    <a:pt x="1568" y="1344"/>
                  </a:moveTo>
                  <a:lnTo>
                    <a:pt x="448" y="1792"/>
                  </a:lnTo>
                  <a:lnTo>
                    <a:pt x="672" y="2464"/>
                  </a:lnTo>
                  <a:lnTo>
                    <a:pt x="1909" y="2016"/>
                  </a:lnTo>
                  <a:cubicBezTo>
                    <a:pt x="2016" y="2016"/>
                    <a:pt x="2133" y="1792"/>
                    <a:pt x="2016" y="1568"/>
                  </a:cubicBezTo>
                  <a:cubicBezTo>
                    <a:pt x="2016" y="1461"/>
                    <a:pt x="1909" y="1344"/>
                    <a:pt x="1685" y="1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89;p64">
              <a:extLst>
                <a:ext uri="{FF2B5EF4-FFF2-40B4-BE49-F238E27FC236}">
                  <a16:creationId xmlns:a16="http://schemas.microsoft.com/office/drawing/2014/main" id="{D1BD1CF7-3234-4F1C-A118-DEF8C6454918}"/>
                </a:ext>
              </a:extLst>
            </p:cNvPr>
            <p:cNvSpPr/>
            <p:nvPr/>
          </p:nvSpPr>
          <p:spPr>
            <a:xfrm>
              <a:off x="1801697" y="1434879"/>
              <a:ext cx="191104" cy="258461"/>
            </a:xfrm>
            <a:custGeom>
              <a:avLst/>
              <a:gdLst/>
              <a:ahLst/>
              <a:cxnLst/>
              <a:rect l="l" t="t" r="r" b="b"/>
              <a:pathLst>
                <a:path w="8066" h="10909" extrusionOk="0">
                  <a:moveTo>
                    <a:pt x="2124" y="0"/>
                  </a:moveTo>
                  <a:cubicBezTo>
                    <a:pt x="1886" y="0"/>
                    <a:pt x="1660" y="50"/>
                    <a:pt x="1452" y="154"/>
                  </a:cubicBezTo>
                  <a:cubicBezTo>
                    <a:pt x="108" y="710"/>
                    <a:pt x="1" y="3066"/>
                    <a:pt x="1004" y="5190"/>
                  </a:cubicBezTo>
                  <a:cubicBezTo>
                    <a:pt x="1677" y="6651"/>
                    <a:pt x="2689" y="7771"/>
                    <a:pt x="3693" y="8102"/>
                  </a:cubicBezTo>
                  <a:cubicBezTo>
                    <a:pt x="3693" y="8102"/>
                    <a:pt x="3809" y="8219"/>
                    <a:pt x="3809" y="8326"/>
                  </a:cubicBezTo>
                  <a:cubicBezTo>
                    <a:pt x="3693" y="8774"/>
                    <a:pt x="3585" y="9339"/>
                    <a:pt x="3693" y="10118"/>
                  </a:cubicBezTo>
                  <a:cubicBezTo>
                    <a:pt x="3693" y="10547"/>
                    <a:pt x="4080" y="10909"/>
                    <a:pt x="4514" y="10909"/>
                  </a:cubicBezTo>
                  <a:cubicBezTo>
                    <a:pt x="4651" y="10909"/>
                    <a:pt x="4793" y="10872"/>
                    <a:pt x="4929" y="10790"/>
                  </a:cubicBezTo>
                  <a:lnTo>
                    <a:pt x="7277" y="9787"/>
                  </a:lnTo>
                  <a:cubicBezTo>
                    <a:pt x="7841" y="9446"/>
                    <a:pt x="8065" y="8667"/>
                    <a:pt x="7617" y="8219"/>
                  </a:cubicBezTo>
                  <a:cubicBezTo>
                    <a:pt x="7053" y="7771"/>
                    <a:pt x="6605" y="7430"/>
                    <a:pt x="6157" y="7206"/>
                  </a:cubicBezTo>
                  <a:cubicBezTo>
                    <a:pt x="6049" y="7099"/>
                    <a:pt x="6049" y="7099"/>
                    <a:pt x="6049" y="6982"/>
                  </a:cubicBezTo>
                  <a:cubicBezTo>
                    <a:pt x="6273" y="6534"/>
                    <a:pt x="6273" y="5862"/>
                    <a:pt x="6157" y="5190"/>
                  </a:cubicBezTo>
                  <a:cubicBezTo>
                    <a:pt x="6157" y="4966"/>
                    <a:pt x="6049" y="4859"/>
                    <a:pt x="5825" y="4859"/>
                  </a:cubicBezTo>
                  <a:cubicBezTo>
                    <a:pt x="5742" y="4872"/>
                    <a:pt x="5657" y="4878"/>
                    <a:pt x="5571" y="4878"/>
                  </a:cubicBezTo>
                  <a:cubicBezTo>
                    <a:pt x="4964" y="4878"/>
                    <a:pt x="4323" y="4551"/>
                    <a:pt x="4033" y="3962"/>
                  </a:cubicBezTo>
                  <a:cubicBezTo>
                    <a:pt x="3809" y="3290"/>
                    <a:pt x="3917" y="2394"/>
                    <a:pt x="4481" y="1946"/>
                  </a:cubicBezTo>
                  <a:cubicBezTo>
                    <a:pt x="4705" y="1830"/>
                    <a:pt x="4705" y="1606"/>
                    <a:pt x="4589" y="1498"/>
                  </a:cubicBezTo>
                  <a:cubicBezTo>
                    <a:pt x="3818" y="549"/>
                    <a:pt x="2909" y="0"/>
                    <a:pt x="21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90;p64">
              <a:extLst>
                <a:ext uri="{FF2B5EF4-FFF2-40B4-BE49-F238E27FC236}">
                  <a16:creationId xmlns:a16="http://schemas.microsoft.com/office/drawing/2014/main" id="{C09BBF86-1DF7-49CF-BDA7-28488BCE8981}"/>
                </a:ext>
              </a:extLst>
            </p:cNvPr>
            <p:cNvSpPr/>
            <p:nvPr/>
          </p:nvSpPr>
          <p:spPr>
            <a:xfrm>
              <a:off x="1952858" y="1669296"/>
              <a:ext cx="15945" cy="5331"/>
            </a:xfrm>
            <a:custGeom>
              <a:avLst/>
              <a:gdLst/>
              <a:ahLst/>
              <a:cxnLst/>
              <a:rect l="l" t="t" r="r" b="b"/>
              <a:pathLst>
                <a:path w="673" h="225" extrusionOk="0">
                  <a:moveTo>
                    <a:pt x="673" y="0"/>
                  </a:moveTo>
                  <a:lnTo>
                    <a:pt x="1" y="224"/>
                  </a:lnTo>
                  <a:lnTo>
                    <a:pt x="1" y="224"/>
                  </a:ln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91;p64">
              <a:extLst>
                <a:ext uri="{FF2B5EF4-FFF2-40B4-BE49-F238E27FC236}">
                  <a16:creationId xmlns:a16="http://schemas.microsoft.com/office/drawing/2014/main" id="{EE00BAE9-7D53-4CE8-8788-A075AD941108}"/>
                </a:ext>
              </a:extLst>
            </p:cNvPr>
            <p:cNvSpPr/>
            <p:nvPr/>
          </p:nvSpPr>
          <p:spPr>
            <a:xfrm>
              <a:off x="1939708" y="1637453"/>
              <a:ext cx="29094" cy="37174"/>
            </a:xfrm>
            <a:custGeom>
              <a:avLst/>
              <a:gdLst/>
              <a:ahLst/>
              <a:cxnLst/>
              <a:rect l="l" t="t" r="r" b="b"/>
              <a:pathLst>
                <a:path w="1228" h="1569" extrusionOk="0">
                  <a:moveTo>
                    <a:pt x="224" y="0"/>
                  </a:moveTo>
                  <a:cubicBezTo>
                    <a:pt x="108" y="117"/>
                    <a:pt x="0" y="341"/>
                    <a:pt x="108" y="448"/>
                  </a:cubicBezTo>
                  <a:lnTo>
                    <a:pt x="556" y="1568"/>
                  </a:lnTo>
                  <a:lnTo>
                    <a:pt x="1228" y="1344"/>
                  </a:lnTo>
                  <a:lnTo>
                    <a:pt x="780" y="224"/>
                  </a:lnTo>
                  <a:cubicBezTo>
                    <a:pt x="672" y="117"/>
                    <a:pt x="556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92;p64">
              <a:extLst>
                <a:ext uri="{FF2B5EF4-FFF2-40B4-BE49-F238E27FC236}">
                  <a16:creationId xmlns:a16="http://schemas.microsoft.com/office/drawing/2014/main" id="{BEFF16FC-3C36-4AFD-A427-DFA322C0D32D}"/>
                </a:ext>
              </a:extLst>
            </p:cNvPr>
            <p:cNvSpPr/>
            <p:nvPr/>
          </p:nvSpPr>
          <p:spPr>
            <a:xfrm>
              <a:off x="1923787" y="1687966"/>
              <a:ext cx="2559" cy="2582"/>
            </a:xfrm>
            <a:custGeom>
              <a:avLst/>
              <a:gdLst/>
              <a:ahLst/>
              <a:cxnLst/>
              <a:rect l="l" t="t" r="r" b="b"/>
              <a:pathLst>
                <a:path w="108" h="109" extrusionOk="0">
                  <a:moveTo>
                    <a:pt x="108" y="1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93;p64">
              <a:extLst>
                <a:ext uri="{FF2B5EF4-FFF2-40B4-BE49-F238E27FC236}">
                  <a16:creationId xmlns:a16="http://schemas.microsoft.com/office/drawing/2014/main" id="{E47E7CF5-E917-415A-93C9-8C7B449E52DC}"/>
                </a:ext>
              </a:extLst>
            </p:cNvPr>
            <p:cNvSpPr/>
            <p:nvPr/>
          </p:nvSpPr>
          <p:spPr>
            <a:xfrm>
              <a:off x="1926322" y="1682659"/>
              <a:ext cx="13410" cy="5331"/>
            </a:xfrm>
            <a:custGeom>
              <a:avLst/>
              <a:gdLst/>
              <a:ahLst/>
              <a:cxnLst/>
              <a:rect l="l" t="t" r="r" b="b"/>
              <a:pathLst>
                <a:path w="566" h="225" extrusionOk="0">
                  <a:moveTo>
                    <a:pt x="565" y="1"/>
                  </a:moveTo>
                  <a:lnTo>
                    <a:pt x="1" y="225"/>
                  </a:lnTo>
                  <a:lnTo>
                    <a:pt x="1" y="225"/>
                  </a:ln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94;p64">
              <a:extLst>
                <a:ext uri="{FF2B5EF4-FFF2-40B4-BE49-F238E27FC236}">
                  <a16:creationId xmlns:a16="http://schemas.microsoft.com/office/drawing/2014/main" id="{C66CCFD2-055F-46FC-B166-7C01C5E078EC}"/>
                </a:ext>
              </a:extLst>
            </p:cNvPr>
            <p:cNvSpPr/>
            <p:nvPr/>
          </p:nvSpPr>
          <p:spPr>
            <a:xfrm>
              <a:off x="1910400" y="1650816"/>
              <a:ext cx="29331" cy="39732"/>
            </a:xfrm>
            <a:custGeom>
              <a:avLst/>
              <a:gdLst/>
              <a:ahLst/>
              <a:cxnLst/>
              <a:rect l="l" t="t" r="r" b="b"/>
              <a:pathLst>
                <a:path w="1238" h="1677" extrusionOk="0">
                  <a:moveTo>
                    <a:pt x="225" y="1"/>
                  </a:moveTo>
                  <a:cubicBezTo>
                    <a:pt x="117" y="108"/>
                    <a:pt x="1" y="332"/>
                    <a:pt x="117" y="556"/>
                  </a:cubicBezTo>
                  <a:lnTo>
                    <a:pt x="565" y="1676"/>
                  </a:lnTo>
                  <a:lnTo>
                    <a:pt x="673" y="1569"/>
                  </a:lnTo>
                  <a:lnTo>
                    <a:pt x="1237" y="1345"/>
                  </a:lnTo>
                  <a:lnTo>
                    <a:pt x="789" y="225"/>
                  </a:lnTo>
                  <a:cubicBezTo>
                    <a:pt x="673" y="108"/>
                    <a:pt x="565" y="1"/>
                    <a:pt x="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295;p64">
              <a:extLst>
                <a:ext uri="{FF2B5EF4-FFF2-40B4-BE49-F238E27FC236}">
                  <a16:creationId xmlns:a16="http://schemas.microsoft.com/office/drawing/2014/main" id="{91F3157E-6338-4B32-8E2F-59F6F49D0363}"/>
                </a:ext>
              </a:extLst>
            </p:cNvPr>
            <p:cNvSpPr/>
            <p:nvPr/>
          </p:nvSpPr>
          <p:spPr>
            <a:xfrm>
              <a:off x="2274063" y="1643471"/>
              <a:ext cx="74347" cy="89534"/>
            </a:xfrm>
            <a:custGeom>
              <a:avLst/>
              <a:gdLst/>
              <a:ahLst/>
              <a:cxnLst/>
              <a:rect l="l" t="t" r="r" b="b"/>
              <a:pathLst>
                <a:path w="3138" h="3779" extrusionOk="0">
                  <a:moveTo>
                    <a:pt x="1361" y="1"/>
                  </a:moveTo>
                  <a:cubicBezTo>
                    <a:pt x="1200" y="1"/>
                    <a:pt x="1041" y="29"/>
                    <a:pt x="897" y="87"/>
                  </a:cubicBezTo>
                  <a:cubicBezTo>
                    <a:pt x="225" y="311"/>
                    <a:pt x="1" y="1090"/>
                    <a:pt x="225" y="1655"/>
                  </a:cubicBezTo>
                  <a:cubicBezTo>
                    <a:pt x="449" y="2103"/>
                    <a:pt x="557" y="2434"/>
                    <a:pt x="557" y="2775"/>
                  </a:cubicBezTo>
                  <a:cubicBezTo>
                    <a:pt x="673" y="3330"/>
                    <a:pt x="1229" y="3778"/>
                    <a:pt x="1793" y="3778"/>
                  </a:cubicBezTo>
                  <a:lnTo>
                    <a:pt x="2017" y="3778"/>
                  </a:lnTo>
                  <a:cubicBezTo>
                    <a:pt x="2689" y="3671"/>
                    <a:pt x="3137" y="2999"/>
                    <a:pt x="3021" y="2434"/>
                  </a:cubicBezTo>
                  <a:cubicBezTo>
                    <a:pt x="2913" y="1879"/>
                    <a:pt x="2689" y="1207"/>
                    <a:pt x="2465" y="642"/>
                  </a:cubicBezTo>
                  <a:cubicBezTo>
                    <a:pt x="2299" y="230"/>
                    <a:pt x="1823" y="1"/>
                    <a:pt x="1361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296;p64">
              <a:extLst>
                <a:ext uri="{FF2B5EF4-FFF2-40B4-BE49-F238E27FC236}">
                  <a16:creationId xmlns:a16="http://schemas.microsoft.com/office/drawing/2014/main" id="{CAFC2C06-9752-46C3-AFF3-F340C27F7417}"/>
                </a:ext>
              </a:extLst>
            </p:cNvPr>
            <p:cNvSpPr/>
            <p:nvPr/>
          </p:nvSpPr>
          <p:spPr>
            <a:xfrm>
              <a:off x="1791083" y="1278150"/>
              <a:ext cx="628846" cy="611527"/>
            </a:xfrm>
            <a:custGeom>
              <a:avLst/>
              <a:gdLst/>
              <a:ahLst/>
              <a:cxnLst/>
              <a:rect l="l" t="t" r="r" b="b"/>
              <a:pathLst>
                <a:path w="26542" h="25811" extrusionOk="0">
                  <a:moveTo>
                    <a:pt x="7691" y="771"/>
                  </a:moveTo>
                  <a:cubicBezTo>
                    <a:pt x="8888" y="771"/>
                    <a:pt x="10050" y="1206"/>
                    <a:pt x="10977" y="1949"/>
                  </a:cubicBezTo>
                  <a:cubicBezTo>
                    <a:pt x="10413" y="2173"/>
                    <a:pt x="9965" y="2397"/>
                    <a:pt x="9517" y="2737"/>
                  </a:cubicBezTo>
                  <a:cubicBezTo>
                    <a:pt x="8397" y="1841"/>
                    <a:pt x="7277" y="1393"/>
                    <a:pt x="6381" y="1169"/>
                  </a:cubicBezTo>
                  <a:cubicBezTo>
                    <a:pt x="6497" y="1053"/>
                    <a:pt x="6605" y="829"/>
                    <a:pt x="6945" y="829"/>
                  </a:cubicBezTo>
                  <a:cubicBezTo>
                    <a:pt x="7194" y="790"/>
                    <a:pt x="7444" y="771"/>
                    <a:pt x="7691" y="771"/>
                  </a:cubicBezTo>
                  <a:close/>
                  <a:moveTo>
                    <a:pt x="23669" y="771"/>
                  </a:moveTo>
                  <a:cubicBezTo>
                    <a:pt x="23917" y="771"/>
                    <a:pt x="24168" y="790"/>
                    <a:pt x="24418" y="829"/>
                  </a:cubicBezTo>
                  <a:cubicBezTo>
                    <a:pt x="24642" y="829"/>
                    <a:pt x="24866" y="1053"/>
                    <a:pt x="24974" y="1169"/>
                  </a:cubicBezTo>
                  <a:cubicBezTo>
                    <a:pt x="24078" y="1393"/>
                    <a:pt x="22850" y="1841"/>
                    <a:pt x="21838" y="2737"/>
                  </a:cubicBezTo>
                  <a:cubicBezTo>
                    <a:pt x="21390" y="2397"/>
                    <a:pt x="20834" y="2173"/>
                    <a:pt x="20386" y="1949"/>
                  </a:cubicBezTo>
                  <a:cubicBezTo>
                    <a:pt x="21314" y="1206"/>
                    <a:pt x="22469" y="771"/>
                    <a:pt x="23669" y="771"/>
                  </a:cubicBezTo>
                  <a:close/>
                  <a:moveTo>
                    <a:pt x="6157" y="1949"/>
                  </a:moveTo>
                  <a:lnTo>
                    <a:pt x="6157" y="1949"/>
                  </a:lnTo>
                  <a:cubicBezTo>
                    <a:pt x="6945" y="2173"/>
                    <a:pt x="7949" y="2513"/>
                    <a:pt x="8845" y="3185"/>
                  </a:cubicBezTo>
                  <a:cubicBezTo>
                    <a:pt x="8845" y="3293"/>
                    <a:pt x="8737" y="3293"/>
                    <a:pt x="8737" y="3409"/>
                  </a:cubicBezTo>
                  <a:cubicBezTo>
                    <a:pt x="7841" y="4081"/>
                    <a:pt x="7169" y="4753"/>
                    <a:pt x="6721" y="5649"/>
                  </a:cubicBezTo>
                  <a:cubicBezTo>
                    <a:pt x="5933" y="4189"/>
                    <a:pt x="5933" y="2845"/>
                    <a:pt x="6157" y="1949"/>
                  </a:cubicBezTo>
                  <a:close/>
                  <a:moveTo>
                    <a:pt x="25198" y="1949"/>
                  </a:moveTo>
                  <a:cubicBezTo>
                    <a:pt x="25314" y="2845"/>
                    <a:pt x="25314" y="4189"/>
                    <a:pt x="24526" y="5649"/>
                  </a:cubicBezTo>
                  <a:cubicBezTo>
                    <a:pt x="24078" y="4753"/>
                    <a:pt x="23406" y="4081"/>
                    <a:pt x="22626" y="3409"/>
                  </a:cubicBezTo>
                  <a:lnTo>
                    <a:pt x="22402" y="3185"/>
                  </a:lnTo>
                  <a:cubicBezTo>
                    <a:pt x="23406" y="2513"/>
                    <a:pt x="24302" y="2173"/>
                    <a:pt x="25198" y="1949"/>
                  </a:cubicBezTo>
                  <a:close/>
                  <a:moveTo>
                    <a:pt x="12098" y="6769"/>
                  </a:moveTo>
                  <a:cubicBezTo>
                    <a:pt x="11425" y="6769"/>
                    <a:pt x="10977" y="7325"/>
                    <a:pt x="10977" y="7889"/>
                  </a:cubicBezTo>
                  <a:cubicBezTo>
                    <a:pt x="10977" y="8113"/>
                    <a:pt x="11085" y="8337"/>
                    <a:pt x="11309" y="8337"/>
                  </a:cubicBezTo>
                  <a:cubicBezTo>
                    <a:pt x="11533" y="8337"/>
                    <a:pt x="11650" y="8113"/>
                    <a:pt x="11650" y="7889"/>
                  </a:cubicBezTo>
                  <a:cubicBezTo>
                    <a:pt x="11650" y="7665"/>
                    <a:pt x="11874" y="7549"/>
                    <a:pt x="12098" y="7549"/>
                  </a:cubicBezTo>
                  <a:cubicBezTo>
                    <a:pt x="12205" y="7549"/>
                    <a:pt x="12429" y="7665"/>
                    <a:pt x="12429" y="7889"/>
                  </a:cubicBezTo>
                  <a:cubicBezTo>
                    <a:pt x="12429" y="8113"/>
                    <a:pt x="12546" y="8337"/>
                    <a:pt x="12770" y="8337"/>
                  </a:cubicBezTo>
                  <a:cubicBezTo>
                    <a:pt x="12994" y="8337"/>
                    <a:pt x="13218" y="8113"/>
                    <a:pt x="13218" y="7889"/>
                  </a:cubicBezTo>
                  <a:cubicBezTo>
                    <a:pt x="13218" y="7325"/>
                    <a:pt x="12653" y="6769"/>
                    <a:pt x="12098" y="6769"/>
                  </a:cubicBezTo>
                  <a:close/>
                  <a:moveTo>
                    <a:pt x="19266" y="6769"/>
                  </a:moveTo>
                  <a:cubicBezTo>
                    <a:pt x="18594" y="6769"/>
                    <a:pt x="18146" y="7325"/>
                    <a:pt x="18146" y="7889"/>
                  </a:cubicBezTo>
                  <a:cubicBezTo>
                    <a:pt x="18146" y="8113"/>
                    <a:pt x="18253" y="8337"/>
                    <a:pt x="18477" y="8337"/>
                  </a:cubicBezTo>
                  <a:cubicBezTo>
                    <a:pt x="18701" y="8337"/>
                    <a:pt x="18925" y="8113"/>
                    <a:pt x="18925" y="7889"/>
                  </a:cubicBezTo>
                  <a:cubicBezTo>
                    <a:pt x="18925" y="7665"/>
                    <a:pt x="19042" y="7549"/>
                    <a:pt x="19266" y="7549"/>
                  </a:cubicBezTo>
                  <a:cubicBezTo>
                    <a:pt x="19490" y="7549"/>
                    <a:pt x="19597" y="7665"/>
                    <a:pt x="19597" y="7889"/>
                  </a:cubicBezTo>
                  <a:cubicBezTo>
                    <a:pt x="19597" y="8113"/>
                    <a:pt x="19821" y="8337"/>
                    <a:pt x="19938" y="8337"/>
                  </a:cubicBezTo>
                  <a:cubicBezTo>
                    <a:pt x="20162" y="8337"/>
                    <a:pt x="20386" y="8113"/>
                    <a:pt x="20386" y="7889"/>
                  </a:cubicBezTo>
                  <a:cubicBezTo>
                    <a:pt x="20386" y="7325"/>
                    <a:pt x="19821" y="6769"/>
                    <a:pt x="19266" y="6769"/>
                  </a:cubicBezTo>
                  <a:close/>
                  <a:moveTo>
                    <a:pt x="14687" y="7692"/>
                  </a:moveTo>
                  <a:cubicBezTo>
                    <a:pt x="14589" y="7692"/>
                    <a:pt x="14503" y="7719"/>
                    <a:pt x="14445" y="7773"/>
                  </a:cubicBezTo>
                  <a:cubicBezTo>
                    <a:pt x="14221" y="7889"/>
                    <a:pt x="14221" y="8113"/>
                    <a:pt x="14445" y="8337"/>
                  </a:cubicBezTo>
                  <a:cubicBezTo>
                    <a:pt x="14669" y="8669"/>
                    <a:pt x="15117" y="8893"/>
                    <a:pt x="15682" y="8893"/>
                  </a:cubicBezTo>
                  <a:cubicBezTo>
                    <a:pt x="16130" y="8893"/>
                    <a:pt x="16578" y="8669"/>
                    <a:pt x="16909" y="8337"/>
                  </a:cubicBezTo>
                  <a:cubicBezTo>
                    <a:pt x="17026" y="8113"/>
                    <a:pt x="17026" y="7889"/>
                    <a:pt x="16909" y="7773"/>
                  </a:cubicBezTo>
                  <a:cubicBezTo>
                    <a:pt x="16797" y="7719"/>
                    <a:pt x="16685" y="7692"/>
                    <a:pt x="16588" y="7692"/>
                  </a:cubicBezTo>
                  <a:cubicBezTo>
                    <a:pt x="16490" y="7692"/>
                    <a:pt x="16408" y="7719"/>
                    <a:pt x="16354" y="7773"/>
                  </a:cubicBezTo>
                  <a:cubicBezTo>
                    <a:pt x="16130" y="7997"/>
                    <a:pt x="15906" y="8113"/>
                    <a:pt x="15682" y="8113"/>
                  </a:cubicBezTo>
                  <a:cubicBezTo>
                    <a:pt x="15341" y="8113"/>
                    <a:pt x="15117" y="7997"/>
                    <a:pt x="15010" y="7773"/>
                  </a:cubicBezTo>
                  <a:cubicBezTo>
                    <a:pt x="14898" y="7719"/>
                    <a:pt x="14786" y="7692"/>
                    <a:pt x="14687" y="7692"/>
                  </a:cubicBezTo>
                  <a:close/>
                  <a:moveTo>
                    <a:pt x="10029" y="8737"/>
                  </a:moveTo>
                  <a:cubicBezTo>
                    <a:pt x="9479" y="8737"/>
                    <a:pt x="8829" y="8817"/>
                    <a:pt x="8513" y="8893"/>
                  </a:cubicBezTo>
                  <a:cubicBezTo>
                    <a:pt x="8289" y="8893"/>
                    <a:pt x="8173" y="9117"/>
                    <a:pt x="8173" y="9341"/>
                  </a:cubicBezTo>
                  <a:cubicBezTo>
                    <a:pt x="8289" y="9457"/>
                    <a:pt x="8397" y="9565"/>
                    <a:pt x="8513" y="9565"/>
                  </a:cubicBezTo>
                  <a:lnTo>
                    <a:pt x="8621" y="9565"/>
                  </a:lnTo>
                  <a:cubicBezTo>
                    <a:pt x="9069" y="9457"/>
                    <a:pt x="10081" y="9457"/>
                    <a:pt x="10529" y="9457"/>
                  </a:cubicBezTo>
                  <a:cubicBezTo>
                    <a:pt x="10569" y="9477"/>
                    <a:pt x="10606" y="9485"/>
                    <a:pt x="10639" y="9485"/>
                  </a:cubicBezTo>
                  <a:cubicBezTo>
                    <a:pt x="10792" y="9485"/>
                    <a:pt x="10882" y="9301"/>
                    <a:pt x="10977" y="9117"/>
                  </a:cubicBezTo>
                  <a:cubicBezTo>
                    <a:pt x="10977" y="9009"/>
                    <a:pt x="10861" y="8785"/>
                    <a:pt x="10637" y="8785"/>
                  </a:cubicBezTo>
                  <a:cubicBezTo>
                    <a:pt x="10473" y="8751"/>
                    <a:pt x="10260" y="8737"/>
                    <a:pt x="10029" y="8737"/>
                  </a:cubicBezTo>
                  <a:close/>
                  <a:moveTo>
                    <a:pt x="21280" y="8737"/>
                  </a:moveTo>
                  <a:cubicBezTo>
                    <a:pt x="21051" y="8737"/>
                    <a:pt x="20850" y="8751"/>
                    <a:pt x="20718" y="8785"/>
                  </a:cubicBezTo>
                  <a:cubicBezTo>
                    <a:pt x="20494" y="8785"/>
                    <a:pt x="20269" y="9009"/>
                    <a:pt x="20386" y="9117"/>
                  </a:cubicBezTo>
                  <a:cubicBezTo>
                    <a:pt x="20386" y="9341"/>
                    <a:pt x="20610" y="9457"/>
                    <a:pt x="20718" y="9457"/>
                  </a:cubicBezTo>
                  <a:cubicBezTo>
                    <a:pt x="21166" y="9457"/>
                    <a:pt x="22286" y="9457"/>
                    <a:pt x="22626" y="9565"/>
                  </a:cubicBezTo>
                  <a:lnTo>
                    <a:pt x="22734" y="9565"/>
                  </a:lnTo>
                  <a:cubicBezTo>
                    <a:pt x="22850" y="9565"/>
                    <a:pt x="23074" y="9457"/>
                    <a:pt x="23074" y="9341"/>
                  </a:cubicBezTo>
                  <a:cubicBezTo>
                    <a:pt x="23182" y="9117"/>
                    <a:pt x="23074" y="8893"/>
                    <a:pt x="22850" y="8893"/>
                  </a:cubicBezTo>
                  <a:cubicBezTo>
                    <a:pt x="22534" y="8817"/>
                    <a:pt x="21827" y="8737"/>
                    <a:pt x="21280" y="8737"/>
                  </a:cubicBezTo>
                  <a:close/>
                  <a:moveTo>
                    <a:pt x="2736" y="8067"/>
                  </a:moveTo>
                  <a:cubicBezTo>
                    <a:pt x="2585" y="8067"/>
                    <a:pt x="2465" y="8174"/>
                    <a:pt x="2465" y="8337"/>
                  </a:cubicBezTo>
                  <a:lnTo>
                    <a:pt x="2349" y="8337"/>
                  </a:lnTo>
                  <a:cubicBezTo>
                    <a:pt x="2125" y="8337"/>
                    <a:pt x="1900" y="8337"/>
                    <a:pt x="1900" y="8561"/>
                  </a:cubicBezTo>
                  <a:cubicBezTo>
                    <a:pt x="1793" y="8785"/>
                    <a:pt x="1900" y="9009"/>
                    <a:pt x="2125" y="9117"/>
                  </a:cubicBezTo>
                  <a:cubicBezTo>
                    <a:pt x="2017" y="9341"/>
                    <a:pt x="2125" y="9565"/>
                    <a:pt x="2349" y="9681"/>
                  </a:cubicBezTo>
                  <a:lnTo>
                    <a:pt x="2465" y="9681"/>
                  </a:lnTo>
                  <a:cubicBezTo>
                    <a:pt x="2689" y="9681"/>
                    <a:pt x="2797" y="9565"/>
                    <a:pt x="2797" y="9457"/>
                  </a:cubicBezTo>
                  <a:lnTo>
                    <a:pt x="2913" y="9341"/>
                  </a:lnTo>
                  <a:cubicBezTo>
                    <a:pt x="3021" y="9341"/>
                    <a:pt x="3021" y="9457"/>
                    <a:pt x="3021" y="9457"/>
                  </a:cubicBezTo>
                  <a:cubicBezTo>
                    <a:pt x="3245" y="9457"/>
                    <a:pt x="3361" y="9341"/>
                    <a:pt x="3469" y="9117"/>
                  </a:cubicBezTo>
                  <a:cubicBezTo>
                    <a:pt x="3469" y="9009"/>
                    <a:pt x="3361" y="8785"/>
                    <a:pt x="3245" y="8669"/>
                  </a:cubicBezTo>
                  <a:lnTo>
                    <a:pt x="3137" y="8669"/>
                  </a:lnTo>
                  <a:lnTo>
                    <a:pt x="3137" y="8561"/>
                  </a:lnTo>
                  <a:cubicBezTo>
                    <a:pt x="3245" y="8337"/>
                    <a:pt x="3137" y="8113"/>
                    <a:pt x="2913" y="8113"/>
                  </a:cubicBezTo>
                  <a:cubicBezTo>
                    <a:pt x="2853" y="8082"/>
                    <a:pt x="2792" y="8067"/>
                    <a:pt x="2736" y="8067"/>
                  </a:cubicBezTo>
                  <a:close/>
                  <a:moveTo>
                    <a:pt x="10861" y="10013"/>
                  </a:moveTo>
                  <a:cubicBezTo>
                    <a:pt x="10305" y="10129"/>
                    <a:pt x="9293" y="10685"/>
                    <a:pt x="8845" y="10909"/>
                  </a:cubicBezTo>
                  <a:cubicBezTo>
                    <a:pt x="8737" y="11133"/>
                    <a:pt x="8737" y="11357"/>
                    <a:pt x="8845" y="11474"/>
                  </a:cubicBezTo>
                  <a:cubicBezTo>
                    <a:pt x="8845" y="11581"/>
                    <a:pt x="8961" y="11698"/>
                    <a:pt x="9069" y="11698"/>
                  </a:cubicBezTo>
                  <a:cubicBezTo>
                    <a:pt x="9185" y="11698"/>
                    <a:pt x="9293" y="11581"/>
                    <a:pt x="9293" y="11581"/>
                  </a:cubicBezTo>
                  <a:cubicBezTo>
                    <a:pt x="9633" y="11357"/>
                    <a:pt x="10529" y="10909"/>
                    <a:pt x="10977" y="10801"/>
                  </a:cubicBezTo>
                  <a:cubicBezTo>
                    <a:pt x="11201" y="10685"/>
                    <a:pt x="11309" y="10461"/>
                    <a:pt x="11309" y="10237"/>
                  </a:cubicBezTo>
                  <a:cubicBezTo>
                    <a:pt x="11201" y="10129"/>
                    <a:pt x="10977" y="10013"/>
                    <a:pt x="10861" y="10013"/>
                  </a:cubicBezTo>
                  <a:close/>
                  <a:moveTo>
                    <a:pt x="20494" y="10013"/>
                  </a:moveTo>
                  <a:cubicBezTo>
                    <a:pt x="20269" y="10013"/>
                    <a:pt x="20045" y="10129"/>
                    <a:pt x="20045" y="10237"/>
                  </a:cubicBezTo>
                  <a:cubicBezTo>
                    <a:pt x="19938" y="10461"/>
                    <a:pt x="20045" y="10685"/>
                    <a:pt x="20269" y="10801"/>
                  </a:cubicBezTo>
                  <a:cubicBezTo>
                    <a:pt x="20718" y="10909"/>
                    <a:pt x="21614" y="11357"/>
                    <a:pt x="21954" y="11581"/>
                  </a:cubicBezTo>
                  <a:cubicBezTo>
                    <a:pt x="22062" y="11581"/>
                    <a:pt x="22062" y="11698"/>
                    <a:pt x="22178" y="11698"/>
                  </a:cubicBezTo>
                  <a:cubicBezTo>
                    <a:pt x="22286" y="11698"/>
                    <a:pt x="22402" y="11581"/>
                    <a:pt x="22510" y="11474"/>
                  </a:cubicBezTo>
                  <a:cubicBezTo>
                    <a:pt x="22626" y="11357"/>
                    <a:pt x="22626" y="11133"/>
                    <a:pt x="22402" y="10909"/>
                  </a:cubicBezTo>
                  <a:cubicBezTo>
                    <a:pt x="22062" y="10685"/>
                    <a:pt x="21058" y="10129"/>
                    <a:pt x="20494" y="10013"/>
                  </a:cubicBezTo>
                  <a:close/>
                  <a:moveTo>
                    <a:pt x="23970" y="13490"/>
                  </a:moveTo>
                  <a:cubicBezTo>
                    <a:pt x="23746" y="13490"/>
                    <a:pt x="23522" y="13490"/>
                    <a:pt x="23406" y="13714"/>
                  </a:cubicBezTo>
                  <a:lnTo>
                    <a:pt x="23406" y="13821"/>
                  </a:lnTo>
                  <a:lnTo>
                    <a:pt x="23298" y="13714"/>
                  </a:lnTo>
                  <a:cubicBezTo>
                    <a:pt x="23182" y="13714"/>
                    <a:pt x="22958" y="13714"/>
                    <a:pt x="22850" y="13938"/>
                  </a:cubicBezTo>
                  <a:cubicBezTo>
                    <a:pt x="22734" y="14162"/>
                    <a:pt x="22850" y="14386"/>
                    <a:pt x="23074" y="14493"/>
                  </a:cubicBezTo>
                  <a:lnTo>
                    <a:pt x="23074" y="14610"/>
                  </a:lnTo>
                  <a:cubicBezTo>
                    <a:pt x="22958" y="14717"/>
                    <a:pt x="23074" y="14941"/>
                    <a:pt x="23298" y="15058"/>
                  </a:cubicBezTo>
                  <a:lnTo>
                    <a:pt x="23406" y="15058"/>
                  </a:lnTo>
                  <a:cubicBezTo>
                    <a:pt x="23522" y="15058"/>
                    <a:pt x="23630" y="15058"/>
                    <a:pt x="23746" y="14834"/>
                  </a:cubicBezTo>
                  <a:lnTo>
                    <a:pt x="23970" y="14834"/>
                  </a:lnTo>
                  <a:cubicBezTo>
                    <a:pt x="24194" y="14834"/>
                    <a:pt x="24302" y="14834"/>
                    <a:pt x="24302" y="14610"/>
                  </a:cubicBezTo>
                  <a:cubicBezTo>
                    <a:pt x="24418" y="14493"/>
                    <a:pt x="24418" y="14269"/>
                    <a:pt x="24194" y="14162"/>
                  </a:cubicBezTo>
                  <a:lnTo>
                    <a:pt x="24078" y="14162"/>
                  </a:lnTo>
                  <a:lnTo>
                    <a:pt x="24078" y="14045"/>
                  </a:lnTo>
                  <a:cubicBezTo>
                    <a:pt x="24194" y="13821"/>
                    <a:pt x="24194" y="13597"/>
                    <a:pt x="23970" y="13490"/>
                  </a:cubicBezTo>
                  <a:close/>
                  <a:moveTo>
                    <a:pt x="7053" y="12818"/>
                  </a:moveTo>
                  <a:cubicBezTo>
                    <a:pt x="7725" y="13714"/>
                    <a:pt x="8737" y="14386"/>
                    <a:pt x="10081" y="14941"/>
                  </a:cubicBezTo>
                  <a:cubicBezTo>
                    <a:pt x="9965" y="15058"/>
                    <a:pt x="9965" y="15165"/>
                    <a:pt x="9857" y="15389"/>
                  </a:cubicBezTo>
                  <a:cubicBezTo>
                    <a:pt x="9741" y="15389"/>
                    <a:pt x="9517" y="15506"/>
                    <a:pt x="9185" y="15506"/>
                  </a:cubicBezTo>
                  <a:cubicBezTo>
                    <a:pt x="9127" y="15559"/>
                    <a:pt x="9042" y="15586"/>
                    <a:pt x="8943" y="15586"/>
                  </a:cubicBezTo>
                  <a:cubicBezTo>
                    <a:pt x="8845" y="15586"/>
                    <a:pt x="8733" y="15559"/>
                    <a:pt x="8621" y="15506"/>
                  </a:cubicBezTo>
                  <a:cubicBezTo>
                    <a:pt x="8621" y="15165"/>
                    <a:pt x="8513" y="14834"/>
                    <a:pt x="8289" y="14610"/>
                  </a:cubicBezTo>
                  <a:cubicBezTo>
                    <a:pt x="7841" y="14162"/>
                    <a:pt x="7393" y="13821"/>
                    <a:pt x="6945" y="13597"/>
                  </a:cubicBezTo>
                  <a:cubicBezTo>
                    <a:pt x="6945" y="13373"/>
                    <a:pt x="7053" y="13149"/>
                    <a:pt x="7053" y="12818"/>
                  </a:cubicBezTo>
                  <a:close/>
                  <a:moveTo>
                    <a:pt x="2573" y="6993"/>
                  </a:moveTo>
                  <a:cubicBezTo>
                    <a:pt x="3137" y="6993"/>
                    <a:pt x="4033" y="7549"/>
                    <a:pt x="4705" y="8337"/>
                  </a:cubicBezTo>
                  <a:cubicBezTo>
                    <a:pt x="4033" y="8893"/>
                    <a:pt x="3809" y="9905"/>
                    <a:pt x="4141" y="10685"/>
                  </a:cubicBezTo>
                  <a:cubicBezTo>
                    <a:pt x="4551" y="11408"/>
                    <a:pt x="5248" y="11935"/>
                    <a:pt x="6052" y="11935"/>
                  </a:cubicBezTo>
                  <a:cubicBezTo>
                    <a:pt x="6125" y="11935"/>
                    <a:pt x="6199" y="11931"/>
                    <a:pt x="6273" y="11922"/>
                  </a:cubicBezTo>
                  <a:lnTo>
                    <a:pt x="6273" y="11922"/>
                  </a:lnTo>
                  <a:cubicBezTo>
                    <a:pt x="6381" y="12477"/>
                    <a:pt x="6273" y="13042"/>
                    <a:pt x="6157" y="13490"/>
                  </a:cubicBezTo>
                  <a:cubicBezTo>
                    <a:pt x="6049" y="13714"/>
                    <a:pt x="6157" y="14045"/>
                    <a:pt x="6381" y="14162"/>
                  </a:cubicBezTo>
                  <a:cubicBezTo>
                    <a:pt x="6721" y="14269"/>
                    <a:pt x="7277" y="14610"/>
                    <a:pt x="7725" y="15165"/>
                  </a:cubicBezTo>
                  <a:cubicBezTo>
                    <a:pt x="7841" y="15282"/>
                    <a:pt x="7949" y="15389"/>
                    <a:pt x="7841" y="15613"/>
                  </a:cubicBezTo>
                  <a:cubicBezTo>
                    <a:pt x="7841" y="15837"/>
                    <a:pt x="7725" y="15954"/>
                    <a:pt x="7617" y="16061"/>
                  </a:cubicBezTo>
                  <a:lnTo>
                    <a:pt x="5601" y="16957"/>
                  </a:lnTo>
                  <a:lnTo>
                    <a:pt x="5261" y="17074"/>
                  </a:lnTo>
                  <a:cubicBezTo>
                    <a:pt x="5207" y="17128"/>
                    <a:pt x="5124" y="17154"/>
                    <a:pt x="5027" y="17154"/>
                  </a:cubicBezTo>
                  <a:cubicBezTo>
                    <a:pt x="4929" y="17154"/>
                    <a:pt x="4817" y="17128"/>
                    <a:pt x="4705" y="17074"/>
                  </a:cubicBezTo>
                  <a:cubicBezTo>
                    <a:pt x="4589" y="16957"/>
                    <a:pt x="4481" y="16850"/>
                    <a:pt x="4481" y="16626"/>
                  </a:cubicBezTo>
                  <a:cubicBezTo>
                    <a:pt x="4365" y="15954"/>
                    <a:pt x="4481" y="15389"/>
                    <a:pt x="4589" y="14941"/>
                  </a:cubicBezTo>
                  <a:cubicBezTo>
                    <a:pt x="4589" y="14717"/>
                    <a:pt x="4481" y="14493"/>
                    <a:pt x="4257" y="14386"/>
                  </a:cubicBezTo>
                  <a:cubicBezTo>
                    <a:pt x="3361" y="14045"/>
                    <a:pt x="2349" y="13042"/>
                    <a:pt x="1793" y="11698"/>
                  </a:cubicBezTo>
                  <a:cubicBezTo>
                    <a:pt x="897" y="9681"/>
                    <a:pt x="1004" y="7665"/>
                    <a:pt x="2017" y="7101"/>
                  </a:cubicBezTo>
                  <a:cubicBezTo>
                    <a:pt x="2125" y="7101"/>
                    <a:pt x="2349" y="6993"/>
                    <a:pt x="2573" y="6993"/>
                  </a:cubicBezTo>
                  <a:close/>
                  <a:moveTo>
                    <a:pt x="9741" y="16285"/>
                  </a:moveTo>
                  <a:lnTo>
                    <a:pt x="9741" y="16850"/>
                  </a:lnTo>
                  <a:cubicBezTo>
                    <a:pt x="9741" y="17181"/>
                    <a:pt x="9741" y="17522"/>
                    <a:pt x="9857" y="17970"/>
                  </a:cubicBezTo>
                  <a:lnTo>
                    <a:pt x="8961" y="17970"/>
                  </a:lnTo>
                  <a:cubicBezTo>
                    <a:pt x="8065" y="17970"/>
                    <a:pt x="7169" y="17746"/>
                    <a:pt x="6497" y="17405"/>
                  </a:cubicBezTo>
                  <a:lnTo>
                    <a:pt x="7949" y="16733"/>
                  </a:lnTo>
                  <a:cubicBezTo>
                    <a:pt x="8065" y="16626"/>
                    <a:pt x="8289" y="16509"/>
                    <a:pt x="8397" y="16285"/>
                  </a:cubicBezTo>
                  <a:close/>
                  <a:moveTo>
                    <a:pt x="21730" y="15730"/>
                  </a:moveTo>
                  <a:cubicBezTo>
                    <a:pt x="22062" y="15730"/>
                    <a:pt x="22402" y="15954"/>
                    <a:pt x="22510" y="16285"/>
                  </a:cubicBezTo>
                  <a:cubicBezTo>
                    <a:pt x="22626" y="16626"/>
                    <a:pt x="22850" y="16957"/>
                    <a:pt x="22850" y="17298"/>
                  </a:cubicBezTo>
                  <a:cubicBezTo>
                    <a:pt x="22958" y="17522"/>
                    <a:pt x="22958" y="17746"/>
                    <a:pt x="22958" y="17853"/>
                  </a:cubicBezTo>
                  <a:cubicBezTo>
                    <a:pt x="23074" y="18077"/>
                    <a:pt x="22958" y="18301"/>
                    <a:pt x="22850" y="18525"/>
                  </a:cubicBezTo>
                  <a:cubicBezTo>
                    <a:pt x="22734" y="18642"/>
                    <a:pt x="22510" y="18749"/>
                    <a:pt x="22286" y="18866"/>
                  </a:cubicBezTo>
                  <a:lnTo>
                    <a:pt x="22178" y="18866"/>
                  </a:lnTo>
                  <a:cubicBezTo>
                    <a:pt x="21838" y="18866"/>
                    <a:pt x="21506" y="18525"/>
                    <a:pt x="21390" y="18194"/>
                  </a:cubicBezTo>
                  <a:lnTo>
                    <a:pt x="21390" y="18077"/>
                  </a:lnTo>
                  <a:cubicBezTo>
                    <a:pt x="21390" y="18077"/>
                    <a:pt x="21390" y="17970"/>
                    <a:pt x="21282" y="17853"/>
                  </a:cubicBezTo>
                  <a:cubicBezTo>
                    <a:pt x="21282" y="17629"/>
                    <a:pt x="21166" y="17298"/>
                    <a:pt x="20942" y="16957"/>
                  </a:cubicBezTo>
                  <a:cubicBezTo>
                    <a:pt x="20834" y="16509"/>
                    <a:pt x="20942" y="16061"/>
                    <a:pt x="21390" y="15837"/>
                  </a:cubicBezTo>
                  <a:cubicBezTo>
                    <a:pt x="21506" y="15837"/>
                    <a:pt x="21614" y="15730"/>
                    <a:pt x="21730" y="15730"/>
                  </a:cubicBezTo>
                  <a:close/>
                  <a:moveTo>
                    <a:pt x="22958" y="12818"/>
                  </a:moveTo>
                  <a:cubicBezTo>
                    <a:pt x="24194" y="12818"/>
                    <a:pt x="25090" y="13149"/>
                    <a:pt x="25422" y="13821"/>
                  </a:cubicBezTo>
                  <a:cubicBezTo>
                    <a:pt x="25646" y="14717"/>
                    <a:pt x="24866" y="15837"/>
                    <a:pt x="23522" y="16733"/>
                  </a:cubicBezTo>
                  <a:cubicBezTo>
                    <a:pt x="23406" y="16402"/>
                    <a:pt x="23298" y="16178"/>
                    <a:pt x="23182" y="15954"/>
                  </a:cubicBezTo>
                  <a:cubicBezTo>
                    <a:pt x="22936" y="15371"/>
                    <a:pt x="22319" y="15037"/>
                    <a:pt x="21699" y="15037"/>
                  </a:cubicBezTo>
                  <a:cubicBezTo>
                    <a:pt x="21480" y="15037"/>
                    <a:pt x="21261" y="15079"/>
                    <a:pt x="21058" y="15165"/>
                  </a:cubicBezTo>
                  <a:cubicBezTo>
                    <a:pt x="20269" y="15506"/>
                    <a:pt x="19938" y="16509"/>
                    <a:pt x="20269" y="17298"/>
                  </a:cubicBezTo>
                  <a:cubicBezTo>
                    <a:pt x="20386" y="17405"/>
                    <a:pt x="20386" y="17522"/>
                    <a:pt x="20494" y="17629"/>
                  </a:cubicBezTo>
                  <a:cubicBezTo>
                    <a:pt x="19821" y="17629"/>
                    <a:pt x="19149" y="17629"/>
                    <a:pt x="18701" y="17405"/>
                  </a:cubicBezTo>
                  <a:cubicBezTo>
                    <a:pt x="18642" y="17377"/>
                    <a:pt x="18575" y="17363"/>
                    <a:pt x="18506" y="17363"/>
                  </a:cubicBezTo>
                  <a:cubicBezTo>
                    <a:pt x="18316" y="17363"/>
                    <a:pt x="18115" y="17465"/>
                    <a:pt x="18029" y="17629"/>
                  </a:cubicBezTo>
                  <a:cubicBezTo>
                    <a:pt x="17805" y="17853"/>
                    <a:pt x="17474" y="18418"/>
                    <a:pt x="16909" y="18866"/>
                  </a:cubicBezTo>
                  <a:cubicBezTo>
                    <a:pt x="16802" y="18973"/>
                    <a:pt x="16578" y="18973"/>
                    <a:pt x="16461" y="18973"/>
                  </a:cubicBezTo>
                  <a:cubicBezTo>
                    <a:pt x="16237" y="18866"/>
                    <a:pt x="16130" y="18749"/>
                    <a:pt x="16013" y="18642"/>
                  </a:cubicBezTo>
                  <a:lnTo>
                    <a:pt x="15117" y="16178"/>
                  </a:lnTo>
                  <a:cubicBezTo>
                    <a:pt x="15117" y="16061"/>
                    <a:pt x="15117" y="15837"/>
                    <a:pt x="15234" y="15730"/>
                  </a:cubicBezTo>
                  <a:cubicBezTo>
                    <a:pt x="15341" y="15506"/>
                    <a:pt x="15458" y="15506"/>
                    <a:pt x="15682" y="15506"/>
                  </a:cubicBezTo>
                  <a:cubicBezTo>
                    <a:pt x="15835" y="15483"/>
                    <a:pt x="15980" y="15473"/>
                    <a:pt x="16116" y="15473"/>
                  </a:cubicBezTo>
                  <a:cubicBezTo>
                    <a:pt x="16674" y="15473"/>
                    <a:pt x="17091" y="15636"/>
                    <a:pt x="17357" y="15730"/>
                  </a:cubicBezTo>
                  <a:cubicBezTo>
                    <a:pt x="17581" y="15730"/>
                    <a:pt x="17805" y="15730"/>
                    <a:pt x="17922" y="15506"/>
                  </a:cubicBezTo>
                  <a:cubicBezTo>
                    <a:pt x="18146" y="15165"/>
                    <a:pt x="18370" y="14834"/>
                    <a:pt x="18701" y="14493"/>
                  </a:cubicBezTo>
                  <a:cubicBezTo>
                    <a:pt x="19079" y="14793"/>
                    <a:pt x="19554" y="14945"/>
                    <a:pt x="20028" y="14945"/>
                  </a:cubicBezTo>
                  <a:cubicBezTo>
                    <a:pt x="20262" y="14945"/>
                    <a:pt x="20495" y="14908"/>
                    <a:pt x="20718" y="14834"/>
                  </a:cubicBezTo>
                  <a:cubicBezTo>
                    <a:pt x="21282" y="14610"/>
                    <a:pt x="21730" y="14162"/>
                    <a:pt x="21954" y="13597"/>
                  </a:cubicBezTo>
                  <a:lnTo>
                    <a:pt x="22062" y="13597"/>
                  </a:lnTo>
                  <a:cubicBezTo>
                    <a:pt x="22402" y="13490"/>
                    <a:pt x="22734" y="13149"/>
                    <a:pt x="22958" y="12818"/>
                  </a:cubicBezTo>
                  <a:close/>
                  <a:moveTo>
                    <a:pt x="6339" y="19672"/>
                  </a:moveTo>
                  <a:cubicBezTo>
                    <a:pt x="7204" y="19672"/>
                    <a:pt x="8100" y="19996"/>
                    <a:pt x="9069" y="20317"/>
                  </a:cubicBezTo>
                  <a:cubicBezTo>
                    <a:pt x="9309" y="20397"/>
                    <a:pt x="9535" y="20435"/>
                    <a:pt x="9752" y="20435"/>
                  </a:cubicBezTo>
                  <a:cubicBezTo>
                    <a:pt x="10143" y="20435"/>
                    <a:pt x="10504" y="20312"/>
                    <a:pt x="10861" y="20093"/>
                  </a:cubicBezTo>
                  <a:cubicBezTo>
                    <a:pt x="10977" y="20317"/>
                    <a:pt x="11201" y="20541"/>
                    <a:pt x="11425" y="20658"/>
                  </a:cubicBezTo>
                  <a:lnTo>
                    <a:pt x="11309" y="20766"/>
                  </a:lnTo>
                  <a:cubicBezTo>
                    <a:pt x="10861" y="21106"/>
                    <a:pt x="10305" y="21214"/>
                    <a:pt x="9857" y="21214"/>
                  </a:cubicBezTo>
                  <a:cubicBezTo>
                    <a:pt x="9517" y="21214"/>
                    <a:pt x="9185" y="21106"/>
                    <a:pt x="8737" y="20990"/>
                  </a:cubicBezTo>
                  <a:cubicBezTo>
                    <a:pt x="7762" y="20668"/>
                    <a:pt x="6976" y="20418"/>
                    <a:pt x="6292" y="20418"/>
                  </a:cubicBezTo>
                  <a:cubicBezTo>
                    <a:pt x="5795" y="20418"/>
                    <a:pt x="5352" y="20550"/>
                    <a:pt x="4929" y="20882"/>
                  </a:cubicBezTo>
                  <a:cubicBezTo>
                    <a:pt x="4929" y="20990"/>
                    <a:pt x="4813" y="20990"/>
                    <a:pt x="4705" y="20990"/>
                  </a:cubicBezTo>
                  <a:cubicBezTo>
                    <a:pt x="4589" y="20990"/>
                    <a:pt x="4481" y="20882"/>
                    <a:pt x="4481" y="20766"/>
                  </a:cubicBezTo>
                  <a:cubicBezTo>
                    <a:pt x="4365" y="20766"/>
                    <a:pt x="4365" y="20658"/>
                    <a:pt x="4365" y="20541"/>
                  </a:cubicBezTo>
                  <a:cubicBezTo>
                    <a:pt x="4365" y="20434"/>
                    <a:pt x="4365" y="20317"/>
                    <a:pt x="4481" y="20317"/>
                  </a:cubicBezTo>
                  <a:cubicBezTo>
                    <a:pt x="5094" y="19845"/>
                    <a:pt x="5708" y="19672"/>
                    <a:pt x="6339" y="19672"/>
                  </a:cubicBezTo>
                  <a:close/>
                  <a:moveTo>
                    <a:pt x="15682" y="1725"/>
                  </a:moveTo>
                  <a:cubicBezTo>
                    <a:pt x="20718" y="1725"/>
                    <a:pt x="24750" y="5085"/>
                    <a:pt x="24750" y="9233"/>
                  </a:cubicBezTo>
                  <a:cubicBezTo>
                    <a:pt x="24750" y="10353"/>
                    <a:pt x="24526" y="11250"/>
                    <a:pt x="23854" y="12029"/>
                  </a:cubicBezTo>
                  <a:lnTo>
                    <a:pt x="22958" y="12029"/>
                  </a:lnTo>
                  <a:cubicBezTo>
                    <a:pt x="22734" y="12029"/>
                    <a:pt x="22402" y="12146"/>
                    <a:pt x="22286" y="12477"/>
                  </a:cubicBezTo>
                  <a:cubicBezTo>
                    <a:pt x="22178" y="12594"/>
                    <a:pt x="22062" y="12818"/>
                    <a:pt x="21838" y="12818"/>
                  </a:cubicBezTo>
                  <a:lnTo>
                    <a:pt x="21730" y="12925"/>
                  </a:lnTo>
                  <a:cubicBezTo>
                    <a:pt x="21506" y="12925"/>
                    <a:pt x="21282" y="13149"/>
                    <a:pt x="21282" y="13266"/>
                  </a:cubicBezTo>
                  <a:cubicBezTo>
                    <a:pt x="21058" y="13714"/>
                    <a:pt x="20834" y="13938"/>
                    <a:pt x="20386" y="14045"/>
                  </a:cubicBezTo>
                  <a:cubicBezTo>
                    <a:pt x="20254" y="14132"/>
                    <a:pt x="20091" y="14169"/>
                    <a:pt x="19920" y="14169"/>
                  </a:cubicBezTo>
                  <a:cubicBezTo>
                    <a:pt x="19648" y="14169"/>
                    <a:pt x="19358" y="14075"/>
                    <a:pt x="19149" y="13938"/>
                  </a:cubicBezTo>
                  <a:cubicBezTo>
                    <a:pt x="18984" y="13826"/>
                    <a:pt x="18789" y="13770"/>
                    <a:pt x="18607" y="13770"/>
                  </a:cubicBezTo>
                  <a:cubicBezTo>
                    <a:pt x="18426" y="13770"/>
                    <a:pt x="18258" y="13826"/>
                    <a:pt x="18146" y="13938"/>
                  </a:cubicBezTo>
                  <a:cubicBezTo>
                    <a:pt x="17805" y="14269"/>
                    <a:pt x="17581" y="14610"/>
                    <a:pt x="17357" y="14941"/>
                  </a:cubicBezTo>
                  <a:cubicBezTo>
                    <a:pt x="16802" y="14717"/>
                    <a:pt x="16237" y="14717"/>
                    <a:pt x="15682" y="14717"/>
                  </a:cubicBezTo>
                  <a:cubicBezTo>
                    <a:pt x="15341" y="14717"/>
                    <a:pt x="15010" y="14834"/>
                    <a:pt x="14786" y="15058"/>
                  </a:cubicBezTo>
                  <a:cubicBezTo>
                    <a:pt x="14445" y="15058"/>
                    <a:pt x="14114" y="15058"/>
                    <a:pt x="13773" y="14941"/>
                  </a:cubicBezTo>
                  <a:cubicBezTo>
                    <a:pt x="13549" y="14941"/>
                    <a:pt x="13325" y="15165"/>
                    <a:pt x="13325" y="15282"/>
                  </a:cubicBezTo>
                  <a:cubicBezTo>
                    <a:pt x="13325" y="15506"/>
                    <a:pt x="13442" y="15730"/>
                    <a:pt x="13666" y="15730"/>
                  </a:cubicBezTo>
                  <a:cubicBezTo>
                    <a:pt x="13890" y="15730"/>
                    <a:pt x="14114" y="15730"/>
                    <a:pt x="14445" y="15837"/>
                  </a:cubicBezTo>
                  <a:cubicBezTo>
                    <a:pt x="14338" y="16061"/>
                    <a:pt x="14338" y="16285"/>
                    <a:pt x="14445" y="16509"/>
                  </a:cubicBezTo>
                  <a:lnTo>
                    <a:pt x="15341" y="18866"/>
                  </a:lnTo>
                  <a:cubicBezTo>
                    <a:pt x="15458" y="19314"/>
                    <a:pt x="15789" y="19538"/>
                    <a:pt x="16237" y="19645"/>
                  </a:cubicBezTo>
                  <a:cubicBezTo>
                    <a:pt x="16354" y="19762"/>
                    <a:pt x="16461" y="19762"/>
                    <a:pt x="16578" y="19762"/>
                  </a:cubicBezTo>
                  <a:cubicBezTo>
                    <a:pt x="16909" y="19762"/>
                    <a:pt x="17133" y="19645"/>
                    <a:pt x="17357" y="19421"/>
                  </a:cubicBezTo>
                  <a:cubicBezTo>
                    <a:pt x="17805" y="19090"/>
                    <a:pt x="18253" y="18642"/>
                    <a:pt x="18594" y="18194"/>
                  </a:cubicBezTo>
                  <a:cubicBezTo>
                    <a:pt x="19149" y="18301"/>
                    <a:pt x="19821" y="18418"/>
                    <a:pt x="20610" y="18418"/>
                  </a:cubicBezTo>
                  <a:cubicBezTo>
                    <a:pt x="19821" y="20317"/>
                    <a:pt x="17805" y="21662"/>
                    <a:pt x="15682" y="21662"/>
                  </a:cubicBezTo>
                  <a:cubicBezTo>
                    <a:pt x="12770" y="21662"/>
                    <a:pt x="10413" y="19421"/>
                    <a:pt x="10413" y="16850"/>
                  </a:cubicBezTo>
                  <a:cubicBezTo>
                    <a:pt x="10413" y="16285"/>
                    <a:pt x="10529" y="15730"/>
                    <a:pt x="10753" y="15165"/>
                  </a:cubicBezTo>
                  <a:cubicBezTo>
                    <a:pt x="11085" y="15282"/>
                    <a:pt x="11533" y="15389"/>
                    <a:pt x="11874" y="15506"/>
                  </a:cubicBezTo>
                  <a:lnTo>
                    <a:pt x="11981" y="15506"/>
                  </a:lnTo>
                  <a:cubicBezTo>
                    <a:pt x="12205" y="15506"/>
                    <a:pt x="12322" y="15389"/>
                    <a:pt x="12322" y="15165"/>
                  </a:cubicBezTo>
                  <a:cubicBezTo>
                    <a:pt x="12429" y="14941"/>
                    <a:pt x="12322" y="14717"/>
                    <a:pt x="12098" y="14717"/>
                  </a:cubicBezTo>
                  <a:cubicBezTo>
                    <a:pt x="10305" y="14386"/>
                    <a:pt x="8961" y="13714"/>
                    <a:pt x="8065" y="12818"/>
                  </a:cubicBezTo>
                  <a:cubicBezTo>
                    <a:pt x="7053" y="11922"/>
                    <a:pt x="6497" y="10685"/>
                    <a:pt x="6497" y="9233"/>
                  </a:cubicBezTo>
                  <a:cubicBezTo>
                    <a:pt x="6497" y="5085"/>
                    <a:pt x="10637" y="1725"/>
                    <a:pt x="15682" y="1725"/>
                  </a:cubicBezTo>
                  <a:close/>
                  <a:moveTo>
                    <a:pt x="12994" y="21778"/>
                  </a:moveTo>
                  <a:cubicBezTo>
                    <a:pt x="13442" y="22002"/>
                    <a:pt x="13997" y="22226"/>
                    <a:pt x="14562" y="22334"/>
                  </a:cubicBezTo>
                  <a:cubicBezTo>
                    <a:pt x="14445" y="22898"/>
                    <a:pt x="14338" y="23570"/>
                    <a:pt x="13997" y="24574"/>
                  </a:cubicBezTo>
                  <a:cubicBezTo>
                    <a:pt x="13890" y="24914"/>
                    <a:pt x="13549" y="25022"/>
                    <a:pt x="13218" y="25022"/>
                  </a:cubicBezTo>
                  <a:lnTo>
                    <a:pt x="12877" y="25022"/>
                  </a:lnTo>
                  <a:cubicBezTo>
                    <a:pt x="12429" y="24914"/>
                    <a:pt x="12205" y="24350"/>
                    <a:pt x="12429" y="24018"/>
                  </a:cubicBezTo>
                  <a:cubicBezTo>
                    <a:pt x="12653" y="23230"/>
                    <a:pt x="12877" y="22450"/>
                    <a:pt x="12994" y="21778"/>
                  </a:cubicBezTo>
                  <a:close/>
                  <a:moveTo>
                    <a:pt x="7607" y="0"/>
                  </a:moveTo>
                  <a:cubicBezTo>
                    <a:pt x="7348" y="0"/>
                    <a:pt x="7089" y="16"/>
                    <a:pt x="6829" y="49"/>
                  </a:cubicBezTo>
                  <a:cubicBezTo>
                    <a:pt x="6273" y="156"/>
                    <a:pt x="5709" y="604"/>
                    <a:pt x="5601" y="1169"/>
                  </a:cubicBezTo>
                  <a:cubicBezTo>
                    <a:pt x="5037" y="2961"/>
                    <a:pt x="5261" y="4861"/>
                    <a:pt x="6381" y="6429"/>
                  </a:cubicBezTo>
                  <a:cubicBezTo>
                    <a:pt x="5933" y="7325"/>
                    <a:pt x="5825" y="8221"/>
                    <a:pt x="5825" y="9233"/>
                  </a:cubicBezTo>
                  <a:cubicBezTo>
                    <a:pt x="5825" y="9905"/>
                    <a:pt x="5825" y="10577"/>
                    <a:pt x="6049" y="11133"/>
                  </a:cubicBezTo>
                  <a:cubicBezTo>
                    <a:pt x="5601" y="11133"/>
                    <a:pt x="5037" y="10909"/>
                    <a:pt x="4929" y="10461"/>
                  </a:cubicBezTo>
                  <a:cubicBezTo>
                    <a:pt x="4589" y="9905"/>
                    <a:pt x="4813" y="9233"/>
                    <a:pt x="5261" y="8893"/>
                  </a:cubicBezTo>
                  <a:cubicBezTo>
                    <a:pt x="5377" y="8785"/>
                    <a:pt x="5485" y="8561"/>
                    <a:pt x="5485" y="8445"/>
                  </a:cubicBezTo>
                  <a:cubicBezTo>
                    <a:pt x="5485" y="8221"/>
                    <a:pt x="5377" y="7997"/>
                    <a:pt x="5261" y="7889"/>
                  </a:cubicBezTo>
                  <a:cubicBezTo>
                    <a:pt x="4395" y="6851"/>
                    <a:pt x="3396" y="6277"/>
                    <a:pt x="2469" y="6277"/>
                  </a:cubicBezTo>
                  <a:cubicBezTo>
                    <a:pt x="2197" y="6277"/>
                    <a:pt x="1931" y="6327"/>
                    <a:pt x="1676" y="6429"/>
                  </a:cubicBezTo>
                  <a:cubicBezTo>
                    <a:pt x="225" y="7101"/>
                    <a:pt x="1" y="9565"/>
                    <a:pt x="1121" y="12029"/>
                  </a:cubicBezTo>
                  <a:cubicBezTo>
                    <a:pt x="1793" y="13373"/>
                    <a:pt x="2797" y="14493"/>
                    <a:pt x="3809" y="15058"/>
                  </a:cubicBezTo>
                  <a:cubicBezTo>
                    <a:pt x="3693" y="15506"/>
                    <a:pt x="3693" y="16178"/>
                    <a:pt x="3693" y="16733"/>
                  </a:cubicBezTo>
                  <a:cubicBezTo>
                    <a:pt x="3809" y="17181"/>
                    <a:pt x="4033" y="17522"/>
                    <a:pt x="4365" y="17746"/>
                  </a:cubicBezTo>
                  <a:cubicBezTo>
                    <a:pt x="4589" y="17853"/>
                    <a:pt x="4813" y="17853"/>
                    <a:pt x="5037" y="17853"/>
                  </a:cubicBezTo>
                  <a:cubicBezTo>
                    <a:pt x="5261" y="17853"/>
                    <a:pt x="5377" y="17853"/>
                    <a:pt x="5601" y="17746"/>
                  </a:cubicBezTo>
                  <a:lnTo>
                    <a:pt x="5709" y="17746"/>
                  </a:lnTo>
                  <a:cubicBezTo>
                    <a:pt x="6605" y="18418"/>
                    <a:pt x="7725" y="18749"/>
                    <a:pt x="8961" y="18749"/>
                  </a:cubicBezTo>
                  <a:lnTo>
                    <a:pt x="9517" y="18749"/>
                  </a:lnTo>
                  <a:cubicBezTo>
                    <a:pt x="9633" y="18749"/>
                    <a:pt x="9857" y="18642"/>
                    <a:pt x="9965" y="18642"/>
                  </a:cubicBezTo>
                  <a:cubicBezTo>
                    <a:pt x="10081" y="18973"/>
                    <a:pt x="10305" y="19197"/>
                    <a:pt x="10413" y="19538"/>
                  </a:cubicBezTo>
                  <a:cubicBezTo>
                    <a:pt x="10247" y="19650"/>
                    <a:pt x="10079" y="19706"/>
                    <a:pt x="9897" y="19706"/>
                  </a:cubicBezTo>
                  <a:cubicBezTo>
                    <a:pt x="9714" y="19706"/>
                    <a:pt x="9517" y="19650"/>
                    <a:pt x="9293" y="19538"/>
                  </a:cubicBezTo>
                  <a:cubicBezTo>
                    <a:pt x="8340" y="19217"/>
                    <a:pt x="7312" y="18861"/>
                    <a:pt x="6294" y="18861"/>
                  </a:cubicBezTo>
                  <a:cubicBezTo>
                    <a:pt x="5522" y="18861"/>
                    <a:pt x="4756" y="19066"/>
                    <a:pt x="4033" y="19645"/>
                  </a:cubicBezTo>
                  <a:cubicBezTo>
                    <a:pt x="3809" y="19869"/>
                    <a:pt x="3585" y="20210"/>
                    <a:pt x="3585" y="20434"/>
                  </a:cubicBezTo>
                  <a:cubicBezTo>
                    <a:pt x="3585" y="20766"/>
                    <a:pt x="3693" y="21106"/>
                    <a:pt x="3809" y="21330"/>
                  </a:cubicBezTo>
                  <a:cubicBezTo>
                    <a:pt x="4033" y="21554"/>
                    <a:pt x="4257" y="21662"/>
                    <a:pt x="4589" y="21662"/>
                  </a:cubicBezTo>
                  <a:cubicBezTo>
                    <a:pt x="4680" y="21693"/>
                    <a:pt x="4764" y="21707"/>
                    <a:pt x="4843" y="21707"/>
                  </a:cubicBezTo>
                  <a:cubicBezTo>
                    <a:pt x="5058" y="21707"/>
                    <a:pt x="5243" y="21601"/>
                    <a:pt x="5485" y="21438"/>
                  </a:cubicBezTo>
                  <a:cubicBezTo>
                    <a:pt x="5720" y="21251"/>
                    <a:pt x="5973" y="21162"/>
                    <a:pt x="6318" y="21162"/>
                  </a:cubicBezTo>
                  <a:cubicBezTo>
                    <a:pt x="6802" y="21162"/>
                    <a:pt x="7467" y="21337"/>
                    <a:pt x="8513" y="21662"/>
                  </a:cubicBezTo>
                  <a:cubicBezTo>
                    <a:pt x="8961" y="21886"/>
                    <a:pt x="9409" y="22002"/>
                    <a:pt x="9857" y="22002"/>
                  </a:cubicBezTo>
                  <a:cubicBezTo>
                    <a:pt x="10529" y="22002"/>
                    <a:pt x="11085" y="21778"/>
                    <a:pt x="11650" y="21438"/>
                  </a:cubicBezTo>
                  <a:cubicBezTo>
                    <a:pt x="11757" y="21330"/>
                    <a:pt x="11874" y="21214"/>
                    <a:pt x="11981" y="21214"/>
                  </a:cubicBezTo>
                  <a:cubicBezTo>
                    <a:pt x="12098" y="21214"/>
                    <a:pt x="12098" y="21330"/>
                    <a:pt x="12205" y="21330"/>
                  </a:cubicBezTo>
                  <a:cubicBezTo>
                    <a:pt x="12205" y="22002"/>
                    <a:pt x="11981" y="23006"/>
                    <a:pt x="11650" y="23678"/>
                  </a:cubicBezTo>
                  <a:cubicBezTo>
                    <a:pt x="11425" y="24574"/>
                    <a:pt x="11874" y="25470"/>
                    <a:pt x="12653" y="25694"/>
                  </a:cubicBezTo>
                  <a:cubicBezTo>
                    <a:pt x="12770" y="25810"/>
                    <a:pt x="12994" y="25810"/>
                    <a:pt x="13218" y="25810"/>
                  </a:cubicBezTo>
                  <a:cubicBezTo>
                    <a:pt x="13890" y="25810"/>
                    <a:pt x="14445" y="25362"/>
                    <a:pt x="14669" y="24798"/>
                  </a:cubicBezTo>
                  <a:cubicBezTo>
                    <a:pt x="15010" y="23794"/>
                    <a:pt x="15234" y="23006"/>
                    <a:pt x="15341" y="22334"/>
                  </a:cubicBezTo>
                  <a:lnTo>
                    <a:pt x="15682" y="22334"/>
                  </a:lnTo>
                  <a:cubicBezTo>
                    <a:pt x="16461" y="22334"/>
                    <a:pt x="17357" y="22226"/>
                    <a:pt x="18029" y="21886"/>
                  </a:cubicBezTo>
                  <a:cubicBezTo>
                    <a:pt x="18146" y="21886"/>
                    <a:pt x="18146" y="22002"/>
                    <a:pt x="18253" y="22002"/>
                  </a:cubicBezTo>
                  <a:cubicBezTo>
                    <a:pt x="18253" y="22226"/>
                    <a:pt x="18370" y="22334"/>
                    <a:pt x="18253" y="22674"/>
                  </a:cubicBezTo>
                  <a:cubicBezTo>
                    <a:pt x="17922" y="23570"/>
                    <a:pt x="18370" y="24466"/>
                    <a:pt x="19266" y="24798"/>
                  </a:cubicBezTo>
                  <a:lnTo>
                    <a:pt x="19714" y="24798"/>
                  </a:lnTo>
                  <a:cubicBezTo>
                    <a:pt x="20386" y="24798"/>
                    <a:pt x="21058" y="24466"/>
                    <a:pt x="21282" y="23794"/>
                  </a:cubicBezTo>
                  <a:cubicBezTo>
                    <a:pt x="21282" y="23570"/>
                    <a:pt x="21166" y="23346"/>
                    <a:pt x="21058" y="23346"/>
                  </a:cubicBezTo>
                  <a:cubicBezTo>
                    <a:pt x="20998" y="23315"/>
                    <a:pt x="20937" y="23300"/>
                    <a:pt x="20879" y="23300"/>
                  </a:cubicBezTo>
                  <a:cubicBezTo>
                    <a:pt x="20721" y="23300"/>
                    <a:pt x="20579" y="23407"/>
                    <a:pt x="20494" y="23570"/>
                  </a:cubicBezTo>
                  <a:cubicBezTo>
                    <a:pt x="20386" y="23902"/>
                    <a:pt x="20045" y="24126"/>
                    <a:pt x="19714" y="24126"/>
                  </a:cubicBezTo>
                  <a:cubicBezTo>
                    <a:pt x="19597" y="24126"/>
                    <a:pt x="19597" y="24018"/>
                    <a:pt x="19490" y="24018"/>
                  </a:cubicBezTo>
                  <a:cubicBezTo>
                    <a:pt x="19042" y="23902"/>
                    <a:pt x="18818" y="23454"/>
                    <a:pt x="18925" y="23006"/>
                  </a:cubicBezTo>
                  <a:cubicBezTo>
                    <a:pt x="19149" y="22450"/>
                    <a:pt x="19149" y="22002"/>
                    <a:pt x="18818" y="21662"/>
                  </a:cubicBezTo>
                  <a:lnTo>
                    <a:pt x="18818" y="21554"/>
                  </a:lnTo>
                  <a:cubicBezTo>
                    <a:pt x="18925" y="21438"/>
                    <a:pt x="19149" y="21330"/>
                    <a:pt x="19266" y="21214"/>
                  </a:cubicBezTo>
                  <a:cubicBezTo>
                    <a:pt x="19597" y="20990"/>
                    <a:pt x="19821" y="20766"/>
                    <a:pt x="20045" y="20541"/>
                  </a:cubicBezTo>
                  <a:cubicBezTo>
                    <a:pt x="20269" y="20658"/>
                    <a:pt x="20386" y="20882"/>
                    <a:pt x="20386" y="21106"/>
                  </a:cubicBezTo>
                  <a:cubicBezTo>
                    <a:pt x="20610" y="21438"/>
                    <a:pt x="20718" y="21778"/>
                    <a:pt x="20718" y="22110"/>
                  </a:cubicBezTo>
                  <a:cubicBezTo>
                    <a:pt x="20718" y="22226"/>
                    <a:pt x="20942" y="22450"/>
                    <a:pt x="21058" y="22450"/>
                  </a:cubicBezTo>
                  <a:lnTo>
                    <a:pt x="21166" y="22450"/>
                  </a:lnTo>
                  <a:cubicBezTo>
                    <a:pt x="21390" y="22334"/>
                    <a:pt x="21506" y="22226"/>
                    <a:pt x="21506" y="22002"/>
                  </a:cubicBezTo>
                  <a:cubicBezTo>
                    <a:pt x="21390" y="21554"/>
                    <a:pt x="21282" y="21106"/>
                    <a:pt x="21166" y="20766"/>
                  </a:cubicBezTo>
                  <a:cubicBezTo>
                    <a:pt x="20942" y="20434"/>
                    <a:pt x="20834" y="20210"/>
                    <a:pt x="20610" y="19869"/>
                  </a:cubicBezTo>
                  <a:cubicBezTo>
                    <a:pt x="20718" y="19645"/>
                    <a:pt x="20942" y="19421"/>
                    <a:pt x="21058" y="19090"/>
                  </a:cubicBezTo>
                  <a:cubicBezTo>
                    <a:pt x="21390" y="19421"/>
                    <a:pt x="21730" y="19538"/>
                    <a:pt x="22178" y="19538"/>
                  </a:cubicBezTo>
                  <a:lnTo>
                    <a:pt x="22402" y="19538"/>
                  </a:lnTo>
                  <a:cubicBezTo>
                    <a:pt x="22850" y="19538"/>
                    <a:pt x="23182" y="19314"/>
                    <a:pt x="23522" y="18973"/>
                  </a:cubicBezTo>
                  <a:cubicBezTo>
                    <a:pt x="23746" y="18642"/>
                    <a:pt x="23854" y="18194"/>
                    <a:pt x="23746" y="17746"/>
                  </a:cubicBezTo>
                  <a:lnTo>
                    <a:pt x="23746" y="17405"/>
                  </a:lnTo>
                  <a:cubicBezTo>
                    <a:pt x="25538" y="16402"/>
                    <a:pt x="26542" y="14834"/>
                    <a:pt x="26094" y="13597"/>
                  </a:cubicBezTo>
                  <a:cubicBezTo>
                    <a:pt x="25870" y="13042"/>
                    <a:pt x="25422" y="12594"/>
                    <a:pt x="24642" y="12253"/>
                  </a:cubicBezTo>
                  <a:cubicBezTo>
                    <a:pt x="25198" y="11357"/>
                    <a:pt x="25538" y="10353"/>
                    <a:pt x="25538" y="9233"/>
                  </a:cubicBezTo>
                  <a:cubicBezTo>
                    <a:pt x="25538" y="8221"/>
                    <a:pt x="25314" y="7325"/>
                    <a:pt x="24974" y="6429"/>
                  </a:cubicBezTo>
                  <a:cubicBezTo>
                    <a:pt x="25986" y="4861"/>
                    <a:pt x="26318" y="2961"/>
                    <a:pt x="25762" y="1169"/>
                  </a:cubicBezTo>
                  <a:cubicBezTo>
                    <a:pt x="25538" y="604"/>
                    <a:pt x="25090" y="156"/>
                    <a:pt x="24418" y="49"/>
                  </a:cubicBezTo>
                  <a:cubicBezTo>
                    <a:pt x="24158" y="16"/>
                    <a:pt x="23898" y="0"/>
                    <a:pt x="23640" y="0"/>
                  </a:cubicBezTo>
                  <a:cubicBezTo>
                    <a:pt x="22116" y="0"/>
                    <a:pt x="20639" y="560"/>
                    <a:pt x="19490" y="1617"/>
                  </a:cubicBezTo>
                  <a:cubicBezTo>
                    <a:pt x="18370" y="1169"/>
                    <a:pt x="17026" y="945"/>
                    <a:pt x="15682" y="945"/>
                  </a:cubicBezTo>
                  <a:cubicBezTo>
                    <a:pt x="14338" y="945"/>
                    <a:pt x="12994" y="1169"/>
                    <a:pt x="11757" y="1617"/>
                  </a:cubicBezTo>
                  <a:cubicBezTo>
                    <a:pt x="10608" y="560"/>
                    <a:pt x="9131" y="0"/>
                    <a:pt x="7607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97AEC420-9F7D-43C9-A1ED-09E0CFEAEF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45744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 startAt="2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Depth-First Search (DFS).</a:t>
            </a:r>
          </a:p>
        </p:txBody>
      </p:sp>
      <p:sp>
        <p:nvSpPr>
          <p:cNvPr id="80" name="Google Shape;443;p33">
            <a:extLst>
              <a:ext uri="{FF2B5EF4-FFF2-40B4-BE49-F238E27FC236}">
                <a16:creationId xmlns:a16="http://schemas.microsoft.com/office/drawing/2014/main" id="{6EC4C008-BEB2-41CC-BCFB-EC86149829DF}"/>
              </a:ext>
            </a:extLst>
          </p:cNvPr>
          <p:cNvSpPr txBox="1">
            <a:spLocks/>
          </p:cNvSpPr>
          <p:nvPr/>
        </p:nvSpPr>
        <p:spPr>
          <a:xfrm>
            <a:off x="1037900" y="1346108"/>
            <a:ext cx="8171386" cy="140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/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ເປັນການເຂົ້າເຖິງ ຫຼື ຄົ້ນຫາຂໍ້ມູນໃນກຣາຟຕາມຄວາມເລິກຂອງເສັ້ນທີ່ເລີ່ມຈາກ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algn="l"/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ໜຶ່ງໃນກຣາຟ ໄປຍັງ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ອື່ນໆ ຈົນກວ່າບໍ່ສາມາດໄປເສັ້ນທາງນັ້ນໄດ້ອີກ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algn="l"/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ຈຶ່ງເຂົ້າເຖິງ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ໃນກຣາຟເສັ້ນທາງອື່ນຈົນກວ່າຈະເຂົ້າເຖິງທຸກ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Vertex.</a:t>
            </a:r>
            <a:endParaRPr lang="lo-LA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7625BBF-3D89-4472-8300-C5C74A4450CE}"/>
              </a:ext>
            </a:extLst>
          </p:cNvPr>
          <p:cNvSpPr txBox="1"/>
          <p:nvPr/>
        </p:nvSpPr>
        <p:spPr>
          <a:xfrm>
            <a:off x="641003" y="237924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F6ED261-D7F9-4FEE-8753-4AD3CBC3A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88" y="2532636"/>
            <a:ext cx="2208371" cy="2084392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1876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31975" y="2704424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ການຈັດການໂຄງສ້າງ</a:t>
            </a:r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</a:t>
            </a: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65019" y="1255068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1" name="Google Shape;4813;p64">
            <a:extLst>
              <a:ext uri="{FF2B5EF4-FFF2-40B4-BE49-F238E27FC236}">
                <a16:creationId xmlns:a16="http://schemas.microsoft.com/office/drawing/2014/main" id="{D100CF5D-0036-478C-8608-535055992BB5}"/>
              </a:ext>
            </a:extLst>
          </p:cNvPr>
          <p:cNvGrpSpPr/>
          <p:nvPr/>
        </p:nvGrpSpPr>
        <p:grpSpPr>
          <a:xfrm>
            <a:off x="4176671" y="3741012"/>
            <a:ext cx="790658" cy="780628"/>
            <a:chOff x="2459838" y="1279287"/>
            <a:chExt cx="618232" cy="610390"/>
          </a:xfrm>
        </p:grpSpPr>
        <p:sp>
          <p:nvSpPr>
            <p:cNvPr id="52" name="Google Shape;4814;p64">
              <a:extLst>
                <a:ext uri="{FF2B5EF4-FFF2-40B4-BE49-F238E27FC236}">
                  <a16:creationId xmlns:a16="http://schemas.microsoft.com/office/drawing/2014/main" id="{B947134D-4049-4B22-B4FB-2406997BEF1F}"/>
                </a:ext>
              </a:extLst>
            </p:cNvPr>
            <p:cNvSpPr/>
            <p:nvPr/>
          </p:nvSpPr>
          <p:spPr>
            <a:xfrm>
              <a:off x="3014371" y="1287153"/>
              <a:ext cx="53095" cy="55867"/>
            </a:xfrm>
            <a:custGeom>
              <a:avLst/>
              <a:gdLst/>
              <a:ahLst/>
              <a:cxnLst/>
              <a:rect l="l" t="t" r="r" b="b"/>
              <a:pathLst>
                <a:path w="2241" h="2358" extrusionOk="0">
                  <a:moveTo>
                    <a:pt x="1120" y="0"/>
                  </a:moveTo>
                  <a:cubicBezTo>
                    <a:pt x="448" y="0"/>
                    <a:pt x="0" y="565"/>
                    <a:pt x="0" y="1237"/>
                  </a:cubicBezTo>
                  <a:cubicBezTo>
                    <a:pt x="0" y="1793"/>
                    <a:pt x="448" y="2357"/>
                    <a:pt x="1120" y="2357"/>
                  </a:cubicBezTo>
                  <a:cubicBezTo>
                    <a:pt x="1792" y="2357"/>
                    <a:pt x="2240" y="1793"/>
                    <a:pt x="2240" y="1237"/>
                  </a:cubicBezTo>
                  <a:cubicBezTo>
                    <a:pt x="2240" y="565"/>
                    <a:pt x="1792" y="0"/>
                    <a:pt x="1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15;p64">
              <a:extLst>
                <a:ext uri="{FF2B5EF4-FFF2-40B4-BE49-F238E27FC236}">
                  <a16:creationId xmlns:a16="http://schemas.microsoft.com/office/drawing/2014/main" id="{8FE73CEB-EE99-42F2-8D55-D7CDB765405A}"/>
                </a:ext>
              </a:extLst>
            </p:cNvPr>
            <p:cNvSpPr/>
            <p:nvPr/>
          </p:nvSpPr>
          <p:spPr>
            <a:xfrm>
              <a:off x="3040907" y="1297768"/>
              <a:ext cx="15945" cy="18717"/>
            </a:xfrm>
            <a:custGeom>
              <a:avLst/>
              <a:gdLst/>
              <a:ahLst/>
              <a:cxnLst/>
              <a:rect l="l" t="t" r="r" b="b"/>
              <a:pathLst>
                <a:path w="673" h="790" extrusionOk="0">
                  <a:moveTo>
                    <a:pt x="341" y="1"/>
                  </a:moveTo>
                  <a:cubicBezTo>
                    <a:pt x="117" y="1"/>
                    <a:pt x="0" y="117"/>
                    <a:pt x="0" y="341"/>
                  </a:cubicBezTo>
                  <a:cubicBezTo>
                    <a:pt x="0" y="565"/>
                    <a:pt x="117" y="789"/>
                    <a:pt x="341" y="789"/>
                  </a:cubicBezTo>
                  <a:cubicBezTo>
                    <a:pt x="565" y="789"/>
                    <a:pt x="672" y="565"/>
                    <a:pt x="672" y="341"/>
                  </a:cubicBezTo>
                  <a:cubicBezTo>
                    <a:pt x="672" y="117"/>
                    <a:pt x="565" y="1"/>
                    <a:pt x="341" y="1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16;p64">
              <a:extLst>
                <a:ext uri="{FF2B5EF4-FFF2-40B4-BE49-F238E27FC236}">
                  <a16:creationId xmlns:a16="http://schemas.microsoft.com/office/drawing/2014/main" id="{8682399A-B8B4-41D7-970F-7C2046712873}"/>
                </a:ext>
              </a:extLst>
            </p:cNvPr>
            <p:cNvSpPr/>
            <p:nvPr/>
          </p:nvSpPr>
          <p:spPr>
            <a:xfrm>
              <a:off x="2709277" y="1287153"/>
              <a:ext cx="127418" cy="127395"/>
            </a:xfrm>
            <a:custGeom>
              <a:avLst/>
              <a:gdLst/>
              <a:ahLst/>
              <a:cxnLst/>
              <a:rect l="l" t="t" r="r" b="b"/>
              <a:pathLst>
                <a:path w="5378" h="5377" extrusionOk="0">
                  <a:moveTo>
                    <a:pt x="2689" y="0"/>
                  </a:moveTo>
                  <a:cubicBezTo>
                    <a:pt x="1229" y="0"/>
                    <a:pt x="1" y="1237"/>
                    <a:pt x="1" y="2689"/>
                  </a:cubicBezTo>
                  <a:cubicBezTo>
                    <a:pt x="1" y="4149"/>
                    <a:pt x="1229" y="5377"/>
                    <a:pt x="2689" y="5377"/>
                  </a:cubicBezTo>
                  <a:cubicBezTo>
                    <a:pt x="4141" y="5377"/>
                    <a:pt x="5377" y="4149"/>
                    <a:pt x="5377" y="2689"/>
                  </a:cubicBezTo>
                  <a:cubicBezTo>
                    <a:pt x="5377" y="1237"/>
                    <a:pt x="4141" y="0"/>
                    <a:pt x="26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17;p64">
              <a:extLst>
                <a:ext uri="{FF2B5EF4-FFF2-40B4-BE49-F238E27FC236}">
                  <a16:creationId xmlns:a16="http://schemas.microsoft.com/office/drawing/2014/main" id="{F22E3F58-FB92-4B50-B11F-D41EE6915EEE}"/>
                </a:ext>
              </a:extLst>
            </p:cNvPr>
            <p:cNvSpPr/>
            <p:nvPr/>
          </p:nvSpPr>
          <p:spPr>
            <a:xfrm>
              <a:off x="2735837" y="1305847"/>
              <a:ext cx="42481" cy="39709"/>
            </a:xfrm>
            <a:custGeom>
              <a:avLst/>
              <a:gdLst/>
              <a:ahLst/>
              <a:cxnLst/>
              <a:rect l="l" t="t" r="r" b="b"/>
              <a:pathLst>
                <a:path w="1793" h="1676" extrusionOk="0">
                  <a:moveTo>
                    <a:pt x="896" y="0"/>
                  </a:moveTo>
                  <a:cubicBezTo>
                    <a:pt x="332" y="0"/>
                    <a:pt x="0" y="332"/>
                    <a:pt x="0" y="780"/>
                  </a:cubicBezTo>
                  <a:cubicBezTo>
                    <a:pt x="0" y="1344"/>
                    <a:pt x="332" y="1676"/>
                    <a:pt x="896" y="1676"/>
                  </a:cubicBezTo>
                  <a:cubicBezTo>
                    <a:pt x="1344" y="1676"/>
                    <a:pt x="1792" y="1344"/>
                    <a:pt x="1792" y="780"/>
                  </a:cubicBezTo>
                  <a:cubicBezTo>
                    <a:pt x="1792" y="332"/>
                    <a:pt x="1344" y="0"/>
                    <a:pt x="896" y="0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18;p64">
              <a:extLst>
                <a:ext uri="{FF2B5EF4-FFF2-40B4-BE49-F238E27FC236}">
                  <a16:creationId xmlns:a16="http://schemas.microsoft.com/office/drawing/2014/main" id="{FDCD2F09-A714-49A4-B16E-DF9775B12183}"/>
                </a:ext>
              </a:extLst>
            </p:cNvPr>
            <p:cNvSpPr/>
            <p:nvPr/>
          </p:nvSpPr>
          <p:spPr>
            <a:xfrm>
              <a:off x="2470453" y="1714194"/>
              <a:ext cx="198946" cy="101191"/>
            </a:xfrm>
            <a:custGeom>
              <a:avLst/>
              <a:gdLst/>
              <a:ahLst/>
              <a:cxnLst/>
              <a:rect l="l" t="t" r="r" b="b"/>
              <a:pathLst>
                <a:path w="8397" h="4271" extrusionOk="0">
                  <a:moveTo>
                    <a:pt x="7682" y="1"/>
                  </a:moveTo>
                  <a:cubicBezTo>
                    <a:pt x="7473" y="1"/>
                    <a:pt x="7264" y="98"/>
                    <a:pt x="7052" y="238"/>
                  </a:cubicBezTo>
                  <a:cubicBezTo>
                    <a:pt x="6604" y="910"/>
                    <a:pt x="5708" y="1806"/>
                    <a:pt x="4929" y="1913"/>
                  </a:cubicBezTo>
                  <a:cubicBezTo>
                    <a:pt x="4588" y="1913"/>
                    <a:pt x="4257" y="1806"/>
                    <a:pt x="3916" y="1465"/>
                  </a:cubicBezTo>
                  <a:cubicBezTo>
                    <a:pt x="3416" y="1030"/>
                    <a:pt x="2812" y="802"/>
                    <a:pt x="2221" y="802"/>
                  </a:cubicBezTo>
                  <a:cubicBezTo>
                    <a:pt x="1753" y="802"/>
                    <a:pt x="1292" y="945"/>
                    <a:pt x="896" y="1241"/>
                  </a:cubicBezTo>
                  <a:cubicBezTo>
                    <a:pt x="108" y="1913"/>
                    <a:pt x="0" y="3034"/>
                    <a:pt x="448" y="3930"/>
                  </a:cubicBezTo>
                  <a:cubicBezTo>
                    <a:pt x="556" y="4154"/>
                    <a:pt x="780" y="4270"/>
                    <a:pt x="1120" y="4270"/>
                  </a:cubicBezTo>
                  <a:cubicBezTo>
                    <a:pt x="1228" y="4270"/>
                    <a:pt x="1345" y="4270"/>
                    <a:pt x="1452" y="4154"/>
                  </a:cubicBezTo>
                  <a:cubicBezTo>
                    <a:pt x="1676" y="3930"/>
                    <a:pt x="1793" y="3598"/>
                    <a:pt x="1676" y="3258"/>
                  </a:cubicBezTo>
                  <a:cubicBezTo>
                    <a:pt x="1345" y="2702"/>
                    <a:pt x="1676" y="2362"/>
                    <a:pt x="1793" y="2362"/>
                  </a:cubicBezTo>
                  <a:cubicBezTo>
                    <a:pt x="1904" y="2250"/>
                    <a:pt x="2097" y="2168"/>
                    <a:pt x="2318" y="2168"/>
                  </a:cubicBezTo>
                  <a:cubicBezTo>
                    <a:pt x="2542" y="2168"/>
                    <a:pt x="2795" y="2252"/>
                    <a:pt x="3020" y="2478"/>
                  </a:cubicBezTo>
                  <a:cubicBezTo>
                    <a:pt x="3692" y="3034"/>
                    <a:pt x="4364" y="3258"/>
                    <a:pt x="5036" y="3258"/>
                  </a:cubicBezTo>
                  <a:cubicBezTo>
                    <a:pt x="6380" y="3150"/>
                    <a:pt x="7393" y="2030"/>
                    <a:pt x="8172" y="1134"/>
                  </a:cubicBezTo>
                  <a:cubicBezTo>
                    <a:pt x="8396" y="793"/>
                    <a:pt x="8289" y="345"/>
                    <a:pt x="8065" y="121"/>
                  </a:cubicBezTo>
                  <a:cubicBezTo>
                    <a:pt x="7936" y="37"/>
                    <a:pt x="7809" y="1"/>
                    <a:pt x="768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19;p64">
              <a:extLst>
                <a:ext uri="{FF2B5EF4-FFF2-40B4-BE49-F238E27FC236}">
                  <a16:creationId xmlns:a16="http://schemas.microsoft.com/office/drawing/2014/main" id="{D073FD5A-1529-4BCD-A423-E3650AD1A27F}"/>
                </a:ext>
              </a:extLst>
            </p:cNvPr>
            <p:cNvSpPr/>
            <p:nvPr/>
          </p:nvSpPr>
          <p:spPr>
            <a:xfrm>
              <a:off x="2472988" y="1630227"/>
              <a:ext cx="159261" cy="86857"/>
            </a:xfrm>
            <a:custGeom>
              <a:avLst/>
              <a:gdLst/>
              <a:ahLst/>
              <a:cxnLst/>
              <a:rect l="l" t="t" r="r" b="b"/>
              <a:pathLst>
                <a:path w="6722" h="3666" extrusionOk="0">
                  <a:moveTo>
                    <a:pt x="1172" y="0"/>
                  </a:moveTo>
                  <a:cubicBezTo>
                    <a:pt x="953" y="0"/>
                    <a:pt x="742" y="64"/>
                    <a:pt x="565" y="198"/>
                  </a:cubicBezTo>
                  <a:cubicBezTo>
                    <a:pt x="117" y="529"/>
                    <a:pt x="1" y="1201"/>
                    <a:pt x="341" y="1766"/>
                  </a:cubicBezTo>
                  <a:cubicBezTo>
                    <a:pt x="1462" y="3217"/>
                    <a:pt x="3254" y="3665"/>
                    <a:pt x="4598" y="3665"/>
                  </a:cubicBezTo>
                  <a:cubicBezTo>
                    <a:pt x="5046" y="3665"/>
                    <a:pt x="5494" y="3665"/>
                    <a:pt x="5825" y="3558"/>
                  </a:cubicBezTo>
                  <a:cubicBezTo>
                    <a:pt x="6390" y="3441"/>
                    <a:pt x="6721" y="2886"/>
                    <a:pt x="6614" y="2214"/>
                  </a:cubicBezTo>
                  <a:cubicBezTo>
                    <a:pt x="6512" y="1721"/>
                    <a:pt x="5986" y="1405"/>
                    <a:pt x="5484" y="1405"/>
                  </a:cubicBezTo>
                  <a:cubicBezTo>
                    <a:pt x="5412" y="1405"/>
                    <a:pt x="5340" y="1412"/>
                    <a:pt x="5270" y="1425"/>
                  </a:cubicBezTo>
                  <a:cubicBezTo>
                    <a:pt x="5091" y="1485"/>
                    <a:pt x="4842" y="1521"/>
                    <a:pt x="4556" y="1521"/>
                  </a:cubicBezTo>
                  <a:cubicBezTo>
                    <a:pt x="3767" y="1521"/>
                    <a:pt x="2706" y="1244"/>
                    <a:pt x="2134" y="422"/>
                  </a:cubicBezTo>
                  <a:cubicBezTo>
                    <a:pt x="1862" y="150"/>
                    <a:pt x="1508" y="0"/>
                    <a:pt x="117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20;p64">
              <a:extLst>
                <a:ext uri="{FF2B5EF4-FFF2-40B4-BE49-F238E27FC236}">
                  <a16:creationId xmlns:a16="http://schemas.microsoft.com/office/drawing/2014/main" id="{B4CFB3A1-EFB5-4C1C-A290-E003F9572301}"/>
                </a:ext>
              </a:extLst>
            </p:cNvPr>
            <p:cNvSpPr/>
            <p:nvPr/>
          </p:nvSpPr>
          <p:spPr>
            <a:xfrm>
              <a:off x="2722450" y="1745824"/>
              <a:ext cx="63709" cy="135782"/>
            </a:xfrm>
            <a:custGeom>
              <a:avLst/>
              <a:gdLst/>
              <a:ahLst/>
              <a:cxnLst/>
              <a:rect l="l" t="t" r="r" b="b"/>
              <a:pathLst>
                <a:path w="2689" h="5731" extrusionOk="0">
                  <a:moveTo>
                    <a:pt x="1119" y="0"/>
                  </a:moveTo>
                  <a:cubicBezTo>
                    <a:pt x="1046" y="0"/>
                    <a:pt x="971" y="8"/>
                    <a:pt x="897" y="23"/>
                  </a:cubicBezTo>
                  <a:cubicBezTo>
                    <a:pt x="341" y="130"/>
                    <a:pt x="1" y="695"/>
                    <a:pt x="117" y="1251"/>
                  </a:cubicBezTo>
                  <a:lnTo>
                    <a:pt x="117" y="1475"/>
                  </a:lnTo>
                  <a:cubicBezTo>
                    <a:pt x="341" y="2263"/>
                    <a:pt x="449" y="3043"/>
                    <a:pt x="225" y="4503"/>
                  </a:cubicBezTo>
                  <a:cubicBezTo>
                    <a:pt x="117" y="5059"/>
                    <a:pt x="565" y="5623"/>
                    <a:pt x="1121" y="5731"/>
                  </a:cubicBezTo>
                  <a:lnTo>
                    <a:pt x="1345" y="5731"/>
                  </a:lnTo>
                  <a:cubicBezTo>
                    <a:pt x="1793" y="5731"/>
                    <a:pt x="2357" y="5399"/>
                    <a:pt x="2357" y="4835"/>
                  </a:cubicBezTo>
                  <a:cubicBezTo>
                    <a:pt x="2689" y="3043"/>
                    <a:pt x="2465" y="1923"/>
                    <a:pt x="2241" y="1027"/>
                  </a:cubicBezTo>
                  <a:lnTo>
                    <a:pt x="2241" y="802"/>
                  </a:lnTo>
                  <a:cubicBezTo>
                    <a:pt x="2046" y="320"/>
                    <a:pt x="1602" y="0"/>
                    <a:pt x="111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21;p64">
              <a:extLst>
                <a:ext uri="{FF2B5EF4-FFF2-40B4-BE49-F238E27FC236}">
                  <a16:creationId xmlns:a16="http://schemas.microsoft.com/office/drawing/2014/main" id="{5D053705-0713-4161-A819-79084706EFB0}"/>
                </a:ext>
              </a:extLst>
            </p:cNvPr>
            <p:cNvSpPr/>
            <p:nvPr/>
          </p:nvSpPr>
          <p:spPr>
            <a:xfrm>
              <a:off x="2632228" y="1745824"/>
              <a:ext cx="66457" cy="135782"/>
            </a:xfrm>
            <a:custGeom>
              <a:avLst/>
              <a:gdLst/>
              <a:ahLst/>
              <a:cxnLst/>
              <a:rect l="l" t="t" r="r" b="b"/>
              <a:pathLst>
                <a:path w="2805" h="5731" extrusionOk="0">
                  <a:moveTo>
                    <a:pt x="1232" y="0"/>
                  </a:moveTo>
                  <a:cubicBezTo>
                    <a:pt x="1160" y="0"/>
                    <a:pt x="1086" y="8"/>
                    <a:pt x="1013" y="23"/>
                  </a:cubicBezTo>
                  <a:cubicBezTo>
                    <a:pt x="448" y="130"/>
                    <a:pt x="0" y="695"/>
                    <a:pt x="117" y="1251"/>
                  </a:cubicBezTo>
                  <a:cubicBezTo>
                    <a:pt x="224" y="1367"/>
                    <a:pt x="224" y="1475"/>
                    <a:pt x="224" y="1475"/>
                  </a:cubicBezTo>
                  <a:cubicBezTo>
                    <a:pt x="448" y="2263"/>
                    <a:pt x="565" y="3043"/>
                    <a:pt x="341" y="4503"/>
                  </a:cubicBezTo>
                  <a:cubicBezTo>
                    <a:pt x="224" y="5059"/>
                    <a:pt x="672" y="5623"/>
                    <a:pt x="1237" y="5731"/>
                  </a:cubicBezTo>
                  <a:lnTo>
                    <a:pt x="1461" y="5731"/>
                  </a:lnTo>
                  <a:cubicBezTo>
                    <a:pt x="1909" y="5731"/>
                    <a:pt x="2357" y="5399"/>
                    <a:pt x="2464" y="4835"/>
                  </a:cubicBezTo>
                  <a:cubicBezTo>
                    <a:pt x="2805" y="3043"/>
                    <a:pt x="2581" y="1923"/>
                    <a:pt x="2357" y="1027"/>
                  </a:cubicBezTo>
                  <a:cubicBezTo>
                    <a:pt x="2357" y="919"/>
                    <a:pt x="2240" y="919"/>
                    <a:pt x="2240" y="802"/>
                  </a:cubicBezTo>
                  <a:cubicBezTo>
                    <a:pt x="2147" y="320"/>
                    <a:pt x="1710" y="0"/>
                    <a:pt x="123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22;p64">
              <a:extLst>
                <a:ext uri="{FF2B5EF4-FFF2-40B4-BE49-F238E27FC236}">
                  <a16:creationId xmlns:a16="http://schemas.microsoft.com/office/drawing/2014/main" id="{3714B489-E249-4F84-83D2-A1D13915762D}"/>
                </a:ext>
              </a:extLst>
            </p:cNvPr>
            <p:cNvSpPr/>
            <p:nvPr/>
          </p:nvSpPr>
          <p:spPr>
            <a:xfrm>
              <a:off x="2770215" y="1634799"/>
              <a:ext cx="172624" cy="87591"/>
            </a:xfrm>
            <a:custGeom>
              <a:avLst/>
              <a:gdLst/>
              <a:ahLst/>
              <a:cxnLst/>
              <a:rect l="l" t="t" r="r" b="b"/>
              <a:pathLst>
                <a:path w="7286" h="3697" extrusionOk="0">
                  <a:moveTo>
                    <a:pt x="6053" y="0"/>
                  </a:moveTo>
                  <a:cubicBezTo>
                    <a:pt x="5773" y="0"/>
                    <a:pt x="5493" y="112"/>
                    <a:pt x="5269" y="336"/>
                  </a:cubicBezTo>
                  <a:cubicBezTo>
                    <a:pt x="4533" y="1149"/>
                    <a:pt x="3650" y="1474"/>
                    <a:pt x="2846" y="1474"/>
                  </a:cubicBezTo>
                  <a:cubicBezTo>
                    <a:pt x="2427" y="1474"/>
                    <a:pt x="2029" y="1386"/>
                    <a:pt x="1685" y="1232"/>
                  </a:cubicBezTo>
                  <a:cubicBezTo>
                    <a:pt x="1565" y="1185"/>
                    <a:pt x="1441" y="1163"/>
                    <a:pt x="1316" y="1163"/>
                  </a:cubicBezTo>
                  <a:cubicBezTo>
                    <a:pt x="855" y="1163"/>
                    <a:pt x="401" y="1467"/>
                    <a:pt x="225" y="1904"/>
                  </a:cubicBezTo>
                  <a:cubicBezTo>
                    <a:pt x="1" y="2469"/>
                    <a:pt x="225" y="3024"/>
                    <a:pt x="789" y="3248"/>
                  </a:cubicBezTo>
                  <a:cubicBezTo>
                    <a:pt x="1461" y="3589"/>
                    <a:pt x="2133" y="3696"/>
                    <a:pt x="2689" y="3696"/>
                  </a:cubicBezTo>
                  <a:cubicBezTo>
                    <a:pt x="4373" y="3696"/>
                    <a:pt x="5941" y="2800"/>
                    <a:pt x="6838" y="1797"/>
                  </a:cubicBezTo>
                  <a:cubicBezTo>
                    <a:pt x="7286" y="1349"/>
                    <a:pt x="7286" y="677"/>
                    <a:pt x="6838" y="336"/>
                  </a:cubicBezTo>
                  <a:cubicBezTo>
                    <a:pt x="6613" y="112"/>
                    <a:pt x="6333" y="0"/>
                    <a:pt x="605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23;p64">
              <a:extLst>
                <a:ext uri="{FF2B5EF4-FFF2-40B4-BE49-F238E27FC236}">
                  <a16:creationId xmlns:a16="http://schemas.microsoft.com/office/drawing/2014/main" id="{566B640A-BFFC-4491-9C3F-73211F1D293F}"/>
                </a:ext>
              </a:extLst>
            </p:cNvPr>
            <p:cNvSpPr/>
            <p:nvPr/>
          </p:nvSpPr>
          <p:spPr>
            <a:xfrm>
              <a:off x="2579156" y="1751653"/>
              <a:ext cx="24001" cy="7890"/>
            </a:xfrm>
            <a:custGeom>
              <a:avLst/>
              <a:gdLst/>
              <a:ahLst/>
              <a:cxnLst/>
              <a:rect l="l" t="t" r="r" b="b"/>
              <a:pathLst>
                <a:path w="1013" h="333" extrusionOk="0">
                  <a:moveTo>
                    <a:pt x="1013" y="1"/>
                  </a:moveTo>
                  <a:cubicBezTo>
                    <a:pt x="789" y="225"/>
                    <a:pt x="565" y="225"/>
                    <a:pt x="341" y="332"/>
                  </a:cubicBezTo>
                  <a:lnTo>
                    <a:pt x="341" y="332"/>
                  </a:lnTo>
                  <a:cubicBezTo>
                    <a:pt x="224" y="332"/>
                    <a:pt x="117" y="225"/>
                    <a:pt x="0" y="225"/>
                  </a:cubicBezTo>
                  <a:lnTo>
                    <a:pt x="0" y="225"/>
                  </a:lnTo>
                  <a:cubicBezTo>
                    <a:pt x="117" y="225"/>
                    <a:pt x="224" y="332"/>
                    <a:pt x="341" y="332"/>
                  </a:cubicBezTo>
                  <a:lnTo>
                    <a:pt x="341" y="332"/>
                  </a:lnTo>
                  <a:cubicBezTo>
                    <a:pt x="565" y="225"/>
                    <a:pt x="789" y="225"/>
                    <a:pt x="1013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24;p64">
              <a:extLst>
                <a:ext uri="{FF2B5EF4-FFF2-40B4-BE49-F238E27FC236}">
                  <a16:creationId xmlns:a16="http://schemas.microsoft.com/office/drawing/2014/main" id="{267A72A8-6F51-4CB8-966C-D701CA859ACF}"/>
                </a:ext>
              </a:extLst>
            </p:cNvPr>
            <p:cNvSpPr/>
            <p:nvPr/>
          </p:nvSpPr>
          <p:spPr>
            <a:xfrm>
              <a:off x="2579156" y="1751653"/>
              <a:ext cx="45229" cy="37197"/>
            </a:xfrm>
            <a:custGeom>
              <a:avLst/>
              <a:gdLst/>
              <a:ahLst/>
              <a:cxnLst/>
              <a:rect l="l" t="t" r="r" b="b"/>
              <a:pathLst>
                <a:path w="1909" h="1570" extrusionOk="0">
                  <a:moveTo>
                    <a:pt x="1013" y="1"/>
                  </a:moveTo>
                  <a:cubicBezTo>
                    <a:pt x="789" y="225"/>
                    <a:pt x="565" y="225"/>
                    <a:pt x="341" y="332"/>
                  </a:cubicBezTo>
                  <a:cubicBezTo>
                    <a:pt x="224" y="332"/>
                    <a:pt x="117" y="225"/>
                    <a:pt x="0" y="225"/>
                  </a:cubicBezTo>
                  <a:cubicBezTo>
                    <a:pt x="341" y="781"/>
                    <a:pt x="672" y="1121"/>
                    <a:pt x="1013" y="1569"/>
                  </a:cubicBezTo>
                  <a:cubicBezTo>
                    <a:pt x="1344" y="1453"/>
                    <a:pt x="1685" y="1345"/>
                    <a:pt x="1909" y="1121"/>
                  </a:cubicBezTo>
                  <a:cubicBezTo>
                    <a:pt x="1685" y="897"/>
                    <a:pt x="1461" y="673"/>
                    <a:pt x="1344" y="449"/>
                  </a:cubicBezTo>
                  <a:lnTo>
                    <a:pt x="1237" y="332"/>
                  </a:lnTo>
                  <a:cubicBezTo>
                    <a:pt x="1237" y="225"/>
                    <a:pt x="1120" y="108"/>
                    <a:pt x="1013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25;p64">
              <a:extLst>
                <a:ext uri="{FF2B5EF4-FFF2-40B4-BE49-F238E27FC236}">
                  <a16:creationId xmlns:a16="http://schemas.microsoft.com/office/drawing/2014/main" id="{3E56E7F2-CBF3-4DA6-B540-ECC8C0BB2C46}"/>
                </a:ext>
              </a:extLst>
            </p:cNvPr>
            <p:cNvSpPr/>
            <p:nvPr/>
          </p:nvSpPr>
          <p:spPr>
            <a:xfrm>
              <a:off x="2820752" y="1669296"/>
              <a:ext cx="23787" cy="53095"/>
            </a:xfrm>
            <a:custGeom>
              <a:avLst/>
              <a:gdLst/>
              <a:ahLst/>
              <a:cxnLst/>
              <a:rect l="l" t="t" r="r" b="b"/>
              <a:pathLst>
                <a:path w="1004" h="2241" extrusionOk="0">
                  <a:moveTo>
                    <a:pt x="556" y="2240"/>
                  </a:moveTo>
                  <a:lnTo>
                    <a:pt x="556" y="2240"/>
                  </a:lnTo>
                  <a:lnTo>
                    <a:pt x="556" y="2240"/>
                  </a:lnTo>
                  <a:lnTo>
                    <a:pt x="556" y="2240"/>
                  </a:lnTo>
                  <a:close/>
                  <a:moveTo>
                    <a:pt x="672" y="2240"/>
                  </a:moveTo>
                  <a:lnTo>
                    <a:pt x="672" y="2240"/>
                  </a:lnTo>
                  <a:lnTo>
                    <a:pt x="672" y="224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672" y="0"/>
                  </a:lnTo>
                  <a:lnTo>
                    <a:pt x="1004" y="0"/>
                  </a:lnTo>
                  <a:lnTo>
                    <a:pt x="1004" y="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826;p64">
              <a:extLst>
                <a:ext uri="{FF2B5EF4-FFF2-40B4-BE49-F238E27FC236}">
                  <a16:creationId xmlns:a16="http://schemas.microsoft.com/office/drawing/2014/main" id="{65CB350A-719D-49E2-AF57-7E19B6304A00}"/>
                </a:ext>
              </a:extLst>
            </p:cNvPr>
            <p:cNvSpPr/>
            <p:nvPr/>
          </p:nvSpPr>
          <p:spPr>
            <a:xfrm>
              <a:off x="2820752" y="1669296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0" y="0"/>
                  </a:moveTo>
                  <a:cubicBezTo>
                    <a:pt x="108" y="341"/>
                    <a:pt x="224" y="789"/>
                    <a:pt x="224" y="1237"/>
                  </a:cubicBezTo>
                  <a:cubicBezTo>
                    <a:pt x="224" y="1568"/>
                    <a:pt x="108" y="1909"/>
                    <a:pt x="108" y="2133"/>
                  </a:cubicBezTo>
                  <a:cubicBezTo>
                    <a:pt x="224" y="2240"/>
                    <a:pt x="448" y="2240"/>
                    <a:pt x="556" y="2240"/>
                  </a:cubicBezTo>
                  <a:lnTo>
                    <a:pt x="1120" y="2240"/>
                  </a:lnTo>
                  <a:lnTo>
                    <a:pt x="1120" y="1237"/>
                  </a:lnTo>
                  <a:cubicBezTo>
                    <a:pt x="1120" y="789"/>
                    <a:pt x="1120" y="448"/>
                    <a:pt x="1004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827;p64">
              <a:extLst>
                <a:ext uri="{FF2B5EF4-FFF2-40B4-BE49-F238E27FC236}">
                  <a16:creationId xmlns:a16="http://schemas.microsoft.com/office/drawing/2014/main" id="{AD85B10F-0CF0-4F1C-8DC0-9FCEB4841691}"/>
                </a:ext>
              </a:extLst>
            </p:cNvPr>
            <p:cNvSpPr/>
            <p:nvPr/>
          </p:nvSpPr>
          <p:spPr>
            <a:xfrm>
              <a:off x="2730530" y="1804748"/>
              <a:ext cx="24" cy="23787"/>
            </a:xfrm>
            <a:custGeom>
              <a:avLst/>
              <a:gdLst/>
              <a:ahLst/>
              <a:cxnLst/>
              <a:rect l="l" t="t" r="r" b="b"/>
              <a:pathLst>
                <a:path w="1" h="1004" extrusionOk="0">
                  <a:moveTo>
                    <a:pt x="0" y="0"/>
                  </a:moveTo>
                  <a:lnTo>
                    <a:pt x="0" y="0"/>
                  </a:lnTo>
                  <a:lnTo>
                    <a:pt x="0" y="1004"/>
                  </a:lnTo>
                  <a:lnTo>
                    <a:pt x="0" y="1004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828;p64">
              <a:extLst>
                <a:ext uri="{FF2B5EF4-FFF2-40B4-BE49-F238E27FC236}">
                  <a16:creationId xmlns:a16="http://schemas.microsoft.com/office/drawing/2014/main" id="{E1A268E8-57B2-46D1-B657-BF0A6D927475}"/>
                </a:ext>
              </a:extLst>
            </p:cNvPr>
            <p:cNvSpPr/>
            <p:nvPr/>
          </p:nvSpPr>
          <p:spPr>
            <a:xfrm>
              <a:off x="2730530" y="1786055"/>
              <a:ext cx="50323" cy="42481"/>
            </a:xfrm>
            <a:custGeom>
              <a:avLst/>
              <a:gdLst/>
              <a:ahLst/>
              <a:cxnLst/>
              <a:rect l="l" t="t" r="r" b="b"/>
              <a:pathLst>
                <a:path w="2124" h="1793" extrusionOk="0">
                  <a:moveTo>
                    <a:pt x="2016" y="1"/>
                  </a:moveTo>
                  <a:cubicBezTo>
                    <a:pt x="1452" y="341"/>
                    <a:pt x="780" y="673"/>
                    <a:pt x="0" y="789"/>
                  </a:cubicBezTo>
                  <a:lnTo>
                    <a:pt x="0" y="1793"/>
                  </a:lnTo>
                  <a:cubicBezTo>
                    <a:pt x="780" y="1685"/>
                    <a:pt x="1568" y="1461"/>
                    <a:pt x="2124" y="1013"/>
                  </a:cubicBezTo>
                  <a:cubicBezTo>
                    <a:pt x="2124" y="673"/>
                    <a:pt x="2124" y="341"/>
                    <a:pt x="2016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829;p64">
              <a:extLst>
                <a:ext uri="{FF2B5EF4-FFF2-40B4-BE49-F238E27FC236}">
                  <a16:creationId xmlns:a16="http://schemas.microsoft.com/office/drawing/2014/main" id="{91570BEF-5FFD-40B1-BA94-C3C92003DCD7}"/>
                </a:ext>
              </a:extLst>
            </p:cNvPr>
            <p:cNvSpPr/>
            <p:nvPr/>
          </p:nvSpPr>
          <p:spPr>
            <a:xfrm>
              <a:off x="2637535" y="1788827"/>
              <a:ext cx="5331" cy="29094"/>
            </a:xfrm>
            <a:custGeom>
              <a:avLst/>
              <a:gdLst/>
              <a:ahLst/>
              <a:cxnLst/>
              <a:rect l="l" t="t" r="r" b="b"/>
              <a:pathLst>
                <a:path w="225" h="1228" extrusionOk="0">
                  <a:moveTo>
                    <a:pt x="0" y="0"/>
                  </a:moveTo>
                  <a:cubicBezTo>
                    <a:pt x="117" y="332"/>
                    <a:pt x="224" y="672"/>
                    <a:pt x="224" y="1228"/>
                  </a:cubicBezTo>
                  <a:lnTo>
                    <a:pt x="224" y="1228"/>
                  </a:lnTo>
                  <a:cubicBezTo>
                    <a:pt x="224" y="672"/>
                    <a:pt x="117" y="332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830;p64">
              <a:extLst>
                <a:ext uri="{FF2B5EF4-FFF2-40B4-BE49-F238E27FC236}">
                  <a16:creationId xmlns:a16="http://schemas.microsoft.com/office/drawing/2014/main" id="{B7A577D7-74BC-4021-B72D-D96807355FFE}"/>
                </a:ext>
              </a:extLst>
            </p:cNvPr>
            <p:cNvSpPr/>
            <p:nvPr/>
          </p:nvSpPr>
          <p:spPr>
            <a:xfrm>
              <a:off x="2637535" y="1788827"/>
              <a:ext cx="55843" cy="42481"/>
            </a:xfrm>
            <a:custGeom>
              <a:avLst/>
              <a:gdLst/>
              <a:ahLst/>
              <a:cxnLst/>
              <a:rect l="l" t="t" r="r" b="b"/>
              <a:pathLst>
                <a:path w="2357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332"/>
                    <a:pt x="224" y="672"/>
                    <a:pt x="224" y="1228"/>
                  </a:cubicBezTo>
                  <a:cubicBezTo>
                    <a:pt x="896" y="1452"/>
                    <a:pt x="1568" y="1676"/>
                    <a:pt x="2357" y="1792"/>
                  </a:cubicBezTo>
                  <a:lnTo>
                    <a:pt x="2357" y="780"/>
                  </a:lnTo>
                  <a:cubicBezTo>
                    <a:pt x="1461" y="672"/>
                    <a:pt x="672" y="448"/>
                    <a:pt x="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831;p64">
              <a:extLst>
                <a:ext uri="{FF2B5EF4-FFF2-40B4-BE49-F238E27FC236}">
                  <a16:creationId xmlns:a16="http://schemas.microsoft.com/office/drawing/2014/main" id="{BBEE52C9-33A1-43AE-8590-7796997B6BCE}"/>
                </a:ext>
              </a:extLst>
            </p:cNvPr>
            <p:cNvSpPr/>
            <p:nvPr/>
          </p:nvSpPr>
          <p:spPr>
            <a:xfrm>
              <a:off x="2571290" y="1663989"/>
              <a:ext cx="23811" cy="53095"/>
            </a:xfrm>
            <a:custGeom>
              <a:avLst/>
              <a:gdLst/>
              <a:ahLst/>
              <a:cxnLst/>
              <a:rect l="l" t="t" r="r" b="b"/>
              <a:pathLst>
                <a:path w="1005" h="2241" extrusionOk="0"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780" y="2240"/>
                  </a:moveTo>
                  <a:lnTo>
                    <a:pt x="673" y="2240"/>
                  </a:lnTo>
                  <a:lnTo>
                    <a:pt x="780" y="2240"/>
                  </a:lnTo>
                  <a:lnTo>
                    <a:pt x="780" y="2240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08" y="117"/>
                    <a:pt x="332" y="117"/>
                    <a:pt x="449" y="117"/>
                  </a:cubicBezTo>
                  <a:cubicBezTo>
                    <a:pt x="673" y="117"/>
                    <a:pt x="780" y="117"/>
                    <a:pt x="1004" y="0"/>
                  </a:cubicBezTo>
                  <a:lnTo>
                    <a:pt x="1004" y="0"/>
                  </a:lnTo>
                  <a:cubicBezTo>
                    <a:pt x="780" y="117"/>
                    <a:pt x="673" y="117"/>
                    <a:pt x="449" y="117"/>
                  </a:cubicBezTo>
                  <a:cubicBezTo>
                    <a:pt x="332" y="117"/>
                    <a:pt x="108" y="117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832;p64">
              <a:extLst>
                <a:ext uri="{FF2B5EF4-FFF2-40B4-BE49-F238E27FC236}">
                  <a16:creationId xmlns:a16="http://schemas.microsoft.com/office/drawing/2014/main" id="{D3EFD1A6-E643-4E60-BF2B-716249A4759E}"/>
                </a:ext>
              </a:extLst>
            </p:cNvPr>
            <p:cNvSpPr/>
            <p:nvPr/>
          </p:nvSpPr>
          <p:spPr>
            <a:xfrm>
              <a:off x="2565983" y="1663989"/>
              <a:ext cx="29118" cy="53095"/>
            </a:xfrm>
            <a:custGeom>
              <a:avLst/>
              <a:gdLst/>
              <a:ahLst/>
              <a:cxnLst/>
              <a:rect l="l" t="t" r="r" b="b"/>
              <a:pathLst>
                <a:path w="1229" h="2241" extrusionOk="0">
                  <a:moveTo>
                    <a:pt x="225" y="0"/>
                  </a:moveTo>
                  <a:cubicBezTo>
                    <a:pt x="1" y="448"/>
                    <a:pt x="1" y="1013"/>
                    <a:pt x="1" y="1461"/>
                  </a:cubicBezTo>
                  <a:lnTo>
                    <a:pt x="1" y="2240"/>
                  </a:lnTo>
                  <a:lnTo>
                    <a:pt x="1004" y="2240"/>
                  </a:lnTo>
                  <a:lnTo>
                    <a:pt x="1004" y="1461"/>
                  </a:lnTo>
                  <a:cubicBezTo>
                    <a:pt x="1004" y="1013"/>
                    <a:pt x="1004" y="448"/>
                    <a:pt x="1228" y="0"/>
                  </a:cubicBezTo>
                  <a:lnTo>
                    <a:pt x="1228" y="0"/>
                  </a:lnTo>
                  <a:cubicBezTo>
                    <a:pt x="1004" y="117"/>
                    <a:pt x="897" y="117"/>
                    <a:pt x="673" y="117"/>
                  </a:cubicBezTo>
                  <a:cubicBezTo>
                    <a:pt x="556" y="117"/>
                    <a:pt x="332" y="117"/>
                    <a:pt x="225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833;p64">
              <a:extLst>
                <a:ext uri="{FF2B5EF4-FFF2-40B4-BE49-F238E27FC236}">
                  <a16:creationId xmlns:a16="http://schemas.microsoft.com/office/drawing/2014/main" id="{E4A51E9B-8B97-4362-B56D-707FC56F02BA}"/>
                </a:ext>
              </a:extLst>
            </p:cNvPr>
            <p:cNvSpPr/>
            <p:nvPr/>
          </p:nvSpPr>
          <p:spPr>
            <a:xfrm>
              <a:off x="2589770" y="1589688"/>
              <a:ext cx="236309" cy="217616"/>
            </a:xfrm>
            <a:custGeom>
              <a:avLst/>
              <a:gdLst/>
              <a:ahLst/>
              <a:cxnLst/>
              <a:rect l="l" t="t" r="r" b="b"/>
              <a:pathLst>
                <a:path w="9974" h="9185" extrusionOk="0">
                  <a:moveTo>
                    <a:pt x="4929" y="0"/>
                  </a:moveTo>
                  <a:cubicBezTo>
                    <a:pt x="2240" y="0"/>
                    <a:pt x="0" y="2016"/>
                    <a:pt x="0" y="4597"/>
                  </a:cubicBezTo>
                  <a:cubicBezTo>
                    <a:pt x="0" y="7168"/>
                    <a:pt x="2240" y="9185"/>
                    <a:pt x="4929" y="9185"/>
                  </a:cubicBezTo>
                  <a:cubicBezTo>
                    <a:pt x="7733" y="9185"/>
                    <a:pt x="9973" y="7168"/>
                    <a:pt x="9973" y="4597"/>
                  </a:cubicBezTo>
                  <a:cubicBezTo>
                    <a:pt x="9973" y="2016"/>
                    <a:pt x="7733" y="0"/>
                    <a:pt x="4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834;p64">
              <a:extLst>
                <a:ext uri="{FF2B5EF4-FFF2-40B4-BE49-F238E27FC236}">
                  <a16:creationId xmlns:a16="http://schemas.microsoft.com/office/drawing/2014/main" id="{CF4E0728-73CE-4184-A5F6-2879E2E41C74}"/>
                </a:ext>
              </a:extLst>
            </p:cNvPr>
            <p:cNvSpPr/>
            <p:nvPr/>
          </p:nvSpPr>
          <p:spPr>
            <a:xfrm>
              <a:off x="2589770" y="1653374"/>
              <a:ext cx="13386" cy="98300"/>
            </a:xfrm>
            <a:custGeom>
              <a:avLst/>
              <a:gdLst/>
              <a:ahLst/>
              <a:cxnLst/>
              <a:rect l="l" t="t" r="r" b="b"/>
              <a:pathLst>
                <a:path w="565" h="4149" extrusionOk="0">
                  <a:moveTo>
                    <a:pt x="0" y="2688"/>
                  </a:moveTo>
                  <a:lnTo>
                    <a:pt x="0" y="2688"/>
                  </a:lnTo>
                  <a:cubicBezTo>
                    <a:pt x="117" y="3253"/>
                    <a:pt x="341" y="3701"/>
                    <a:pt x="565" y="4149"/>
                  </a:cubicBezTo>
                  <a:lnTo>
                    <a:pt x="565" y="4149"/>
                  </a:lnTo>
                  <a:cubicBezTo>
                    <a:pt x="341" y="3701"/>
                    <a:pt x="117" y="3253"/>
                    <a:pt x="0" y="2688"/>
                  </a:cubicBezTo>
                  <a:close/>
                  <a:moveTo>
                    <a:pt x="341" y="0"/>
                  </a:moveTo>
                  <a:cubicBezTo>
                    <a:pt x="341" y="224"/>
                    <a:pt x="224" y="341"/>
                    <a:pt x="224" y="448"/>
                  </a:cubicBezTo>
                  <a:lnTo>
                    <a:pt x="224" y="448"/>
                  </a:lnTo>
                  <a:cubicBezTo>
                    <a:pt x="224" y="341"/>
                    <a:pt x="341" y="224"/>
                    <a:pt x="341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835;p64">
              <a:extLst>
                <a:ext uri="{FF2B5EF4-FFF2-40B4-BE49-F238E27FC236}">
                  <a16:creationId xmlns:a16="http://schemas.microsoft.com/office/drawing/2014/main" id="{06B15E3C-CEDB-4A5E-885A-4555963EF40D}"/>
                </a:ext>
              </a:extLst>
            </p:cNvPr>
            <p:cNvSpPr/>
            <p:nvPr/>
          </p:nvSpPr>
          <p:spPr>
            <a:xfrm>
              <a:off x="2603133" y="175165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836;p64">
              <a:extLst>
                <a:ext uri="{FF2B5EF4-FFF2-40B4-BE49-F238E27FC236}">
                  <a16:creationId xmlns:a16="http://schemas.microsoft.com/office/drawing/2014/main" id="{78B39CE3-E3F1-4AD5-A952-DEB3CFD9187D}"/>
                </a:ext>
              </a:extLst>
            </p:cNvPr>
            <p:cNvSpPr/>
            <p:nvPr/>
          </p:nvSpPr>
          <p:spPr>
            <a:xfrm>
              <a:off x="2603133" y="1751653"/>
              <a:ext cx="5331" cy="7890"/>
            </a:xfrm>
            <a:custGeom>
              <a:avLst/>
              <a:gdLst/>
              <a:ahLst/>
              <a:cxnLst/>
              <a:rect l="l" t="t" r="r" b="b"/>
              <a:pathLst>
                <a:path w="225" h="333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108"/>
                    <a:pt x="225" y="225"/>
                    <a:pt x="225" y="332"/>
                  </a:cubicBezTo>
                  <a:cubicBezTo>
                    <a:pt x="225" y="225"/>
                    <a:pt x="108" y="108"/>
                    <a:pt x="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837;p64">
              <a:extLst>
                <a:ext uri="{FF2B5EF4-FFF2-40B4-BE49-F238E27FC236}">
                  <a16:creationId xmlns:a16="http://schemas.microsoft.com/office/drawing/2014/main" id="{4D8A1362-E583-4877-BD15-63B6AC07A43D}"/>
                </a:ext>
              </a:extLst>
            </p:cNvPr>
            <p:cNvSpPr/>
            <p:nvPr/>
          </p:nvSpPr>
          <p:spPr>
            <a:xfrm>
              <a:off x="2589770" y="1663989"/>
              <a:ext cx="5331" cy="53095"/>
            </a:xfrm>
            <a:custGeom>
              <a:avLst/>
              <a:gdLst/>
              <a:ahLst/>
              <a:cxnLst/>
              <a:rect l="l" t="t" r="r" b="b"/>
              <a:pathLst>
                <a:path w="225" h="2241" extrusionOk="0">
                  <a:moveTo>
                    <a:pt x="0" y="2240"/>
                  </a:moveTo>
                  <a:lnTo>
                    <a:pt x="0" y="2240"/>
                  </a:lnTo>
                  <a:lnTo>
                    <a:pt x="0" y="2240"/>
                  </a:lnTo>
                  <a:lnTo>
                    <a:pt x="0" y="2240"/>
                  </a:lnTo>
                  <a:lnTo>
                    <a:pt x="0" y="2240"/>
                  </a:lnTo>
                  <a:close/>
                  <a:moveTo>
                    <a:pt x="224" y="0"/>
                  </a:moveTo>
                  <a:lnTo>
                    <a:pt x="224" y="0"/>
                  </a:lnTo>
                  <a:lnTo>
                    <a:pt x="224" y="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838;p64">
              <a:extLst>
                <a:ext uri="{FF2B5EF4-FFF2-40B4-BE49-F238E27FC236}">
                  <a16:creationId xmlns:a16="http://schemas.microsoft.com/office/drawing/2014/main" id="{94E93F54-91D6-43DE-ACA4-D1D0590A3563}"/>
                </a:ext>
              </a:extLst>
            </p:cNvPr>
            <p:cNvSpPr/>
            <p:nvPr/>
          </p:nvSpPr>
          <p:spPr>
            <a:xfrm>
              <a:off x="2589770" y="1663989"/>
              <a:ext cx="5331" cy="53095"/>
            </a:xfrm>
            <a:custGeom>
              <a:avLst/>
              <a:gdLst/>
              <a:ahLst/>
              <a:cxnLst/>
              <a:rect l="l" t="t" r="r" b="b"/>
              <a:pathLst>
                <a:path w="225" h="2241" extrusionOk="0">
                  <a:moveTo>
                    <a:pt x="224" y="0"/>
                  </a:moveTo>
                  <a:lnTo>
                    <a:pt x="224" y="0"/>
                  </a:lnTo>
                  <a:cubicBezTo>
                    <a:pt x="0" y="448"/>
                    <a:pt x="0" y="1013"/>
                    <a:pt x="0" y="1461"/>
                  </a:cubicBezTo>
                  <a:lnTo>
                    <a:pt x="0" y="2240"/>
                  </a:lnTo>
                  <a:lnTo>
                    <a:pt x="0" y="2240"/>
                  </a:lnTo>
                  <a:lnTo>
                    <a:pt x="0" y="1461"/>
                  </a:lnTo>
                  <a:cubicBezTo>
                    <a:pt x="0" y="1013"/>
                    <a:pt x="0" y="448"/>
                    <a:pt x="224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39;p64">
              <a:extLst>
                <a:ext uri="{FF2B5EF4-FFF2-40B4-BE49-F238E27FC236}">
                  <a16:creationId xmlns:a16="http://schemas.microsoft.com/office/drawing/2014/main" id="{46CB8AEF-0F40-4C3A-BE1B-EAB30C4AAA1D}"/>
                </a:ext>
              </a:extLst>
            </p:cNvPr>
            <p:cNvSpPr/>
            <p:nvPr/>
          </p:nvSpPr>
          <p:spPr>
            <a:xfrm>
              <a:off x="2608440" y="1759519"/>
              <a:ext cx="2582" cy="2772"/>
            </a:xfrm>
            <a:custGeom>
              <a:avLst/>
              <a:gdLst/>
              <a:ahLst/>
              <a:cxnLst/>
              <a:rect l="l" t="t" r="r" b="b"/>
              <a:pathLst>
                <a:path w="109" h="117" extrusionOk="0"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40;p64">
              <a:extLst>
                <a:ext uri="{FF2B5EF4-FFF2-40B4-BE49-F238E27FC236}">
                  <a16:creationId xmlns:a16="http://schemas.microsoft.com/office/drawing/2014/main" id="{E603F05E-B069-45E0-A531-4EF9E85F6A45}"/>
                </a:ext>
              </a:extLst>
            </p:cNvPr>
            <p:cNvSpPr/>
            <p:nvPr/>
          </p:nvSpPr>
          <p:spPr>
            <a:xfrm>
              <a:off x="2589770" y="1653374"/>
              <a:ext cx="100859" cy="153930"/>
            </a:xfrm>
            <a:custGeom>
              <a:avLst/>
              <a:gdLst/>
              <a:ahLst/>
              <a:cxnLst/>
              <a:rect l="l" t="t" r="r" b="b"/>
              <a:pathLst>
                <a:path w="4257" h="6497" extrusionOk="0">
                  <a:moveTo>
                    <a:pt x="341" y="0"/>
                  </a:moveTo>
                  <a:cubicBezTo>
                    <a:pt x="341" y="224"/>
                    <a:pt x="224" y="341"/>
                    <a:pt x="224" y="448"/>
                  </a:cubicBezTo>
                  <a:cubicBezTo>
                    <a:pt x="0" y="896"/>
                    <a:pt x="0" y="1461"/>
                    <a:pt x="0" y="1909"/>
                  </a:cubicBezTo>
                  <a:lnTo>
                    <a:pt x="0" y="2688"/>
                  </a:lnTo>
                  <a:cubicBezTo>
                    <a:pt x="117" y="3253"/>
                    <a:pt x="341" y="3701"/>
                    <a:pt x="565" y="4149"/>
                  </a:cubicBezTo>
                  <a:cubicBezTo>
                    <a:pt x="672" y="4256"/>
                    <a:pt x="789" y="4373"/>
                    <a:pt x="789" y="4480"/>
                  </a:cubicBezTo>
                  <a:lnTo>
                    <a:pt x="896" y="4597"/>
                  </a:lnTo>
                  <a:cubicBezTo>
                    <a:pt x="1568" y="5601"/>
                    <a:pt x="2805" y="6273"/>
                    <a:pt x="4256" y="6497"/>
                  </a:cubicBezTo>
                  <a:cubicBezTo>
                    <a:pt x="1909" y="5045"/>
                    <a:pt x="2688" y="1909"/>
                    <a:pt x="3029" y="565"/>
                  </a:cubicBezTo>
                  <a:cubicBezTo>
                    <a:pt x="2133" y="448"/>
                    <a:pt x="1237" y="341"/>
                    <a:pt x="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41;p64">
              <a:extLst>
                <a:ext uri="{FF2B5EF4-FFF2-40B4-BE49-F238E27FC236}">
                  <a16:creationId xmlns:a16="http://schemas.microsoft.com/office/drawing/2014/main" id="{25F407BB-7290-4858-8AC0-6538895A8A91}"/>
                </a:ext>
              </a:extLst>
            </p:cNvPr>
            <p:cNvSpPr/>
            <p:nvPr/>
          </p:nvSpPr>
          <p:spPr>
            <a:xfrm>
              <a:off x="2488910" y="1352380"/>
              <a:ext cx="185797" cy="172718"/>
            </a:xfrm>
            <a:custGeom>
              <a:avLst/>
              <a:gdLst/>
              <a:ahLst/>
              <a:cxnLst/>
              <a:rect l="l" t="t" r="r" b="b"/>
              <a:pathLst>
                <a:path w="7842" h="7290" extrusionOk="0">
                  <a:moveTo>
                    <a:pt x="2084" y="0"/>
                  </a:moveTo>
                  <a:cubicBezTo>
                    <a:pt x="1828" y="0"/>
                    <a:pt x="1580" y="19"/>
                    <a:pt x="1345" y="52"/>
                  </a:cubicBezTo>
                  <a:cubicBezTo>
                    <a:pt x="1014" y="52"/>
                    <a:pt x="673" y="276"/>
                    <a:pt x="566" y="724"/>
                  </a:cubicBezTo>
                  <a:cubicBezTo>
                    <a:pt x="1" y="2292"/>
                    <a:pt x="225" y="4416"/>
                    <a:pt x="2017" y="6100"/>
                  </a:cubicBezTo>
                  <a:cubicBezTo>
                    <a:pt x="2879" y="6957"/>
                    <a:pt x="3679" y="7289"/>
                    <a:pt x="4391" y="7289"/>
                  </a:cubicBezTo>
                  <a:cubicBezTo>
                    <a:pt x="5072" y="7289"/>
                    <a:pt x="5671" y="6986"/>
                    <a:pt x="6166" y="6548"/>
                  </a:cubicBezTo>
                  <a:cubicBezTo>
                    <a:pt x="7169" y="5760"/>
                    <a:pt x="7841" y="4416"/>
                    <a:pt x="6390" y="2400"/>
                  </a:cubicBezTo>
                  <a:cubicBezTo>
                    <a:pt x="5247" y="594"/>
                    <a:pt x="3535" y="0"/>
                    <a:pt x="20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42;p64">
              <a:extLst>
                <a:ext uri="{FF2B5EF4-FFF2-40B4-BE49-F238E27FC236}">
                  <a16:creationId xmlns:a16="http://schemas.microsoft.com/office/drawing/2014/main" id="{2CFABD77-F9B9-481D-9B0C-3C7A725A3679}"/>
                </a:ext>
              </a:extLst>
            </p:cNvPr>
            <p:cNvSpPr/>
            <p:nvPr/>
          </p:nvSpPr>
          <p:spPr>
            <a:xfrm>
              <a:off x="2491682" y="1374841"/>
              <a:ext cx="132702" cy="149737"/>
            </a:xfrm>
            <a:custGeom>
              <a:avLst/>
              <a:gdLst/>
              <a:ahLst/>
              <a:cxnLst/>
              <a:rect l="l" t="t" r="r" b="b"/>
              <a:pathLst>
                <a:path w="5601" h="6320" extrusionOk="0">
                  <a:moveTo>
                    <a:pt x="332" y="0"/>
                  </a:moveTo>
                  <a:lnTo>
                    <a:pt x="332" y="0"/>
                  </a:lnTo>
                  <a:cubicBezTo>
                    <a:pt x="0" y="1568"/>
                    <a:pt x="108" y="3468"/>
                    <a:pt x="1900" y="5152"/>
                  </a:cubicBezTo>
                  <a:cubicBezTo>
                    <a:pt x="2758" y="6005"/>
                    <a:pt x="3576" y="6320"/>
                    <a:pt x="4287" y="6320"/>
                  </a:cubicBezTo>
                  <a:cubicBezTo>
                    <a:pt x="4785" y="6320"/>
                    <a:pt x="5231" y="6165"/>
                    <a:pt x="5601" y="5932"/>
                  </a:cubicBezTo>
                  <a:cubicBezTo>
                    <a:pt x="4929" y="1452"/>
                    <a:pt x="2124" y="332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43;p64">
              <a:extLst>
                <a:ext uri="{FF2B5EF4-FFF2-40B4-BE49-F238E27FC236}">
                  <a16:creationId xmlns:a16="http://schemas.microsoft.com/office/drawing/2014/main" id="{83277C33-4BCF-46E0-AD8C-59028DBCD95C}"/>
                </a:ext>
              </a:extLst>
            </p:cNvPr>
            <p:cNvSpPr/>
            <p:nvPr/>
          </p:nvSpPr>
          <p:spPr>
            <a:xfrm>
              <a:off x="2741144" y="1352380"/>
              <a:ext cx="183001" cy="172718"/>
            </a:xfrm>
            <a:custGeom>
              <a:avLst/>
              <a:gdLst/>
              <a:ahLst/>
              <a:cxnLst/>
              <a:rect l="l" t="t" r="r" b="b"/>
              <a:pathLst>
                <a:path w="7724" h="7290" extrusionOk="0">
                  <a:moveTo>
                    <a:pt x="5642" y="0"/>
                  </a:moveTo>
                  <a:cubicBezTo>
                    <a:pt x="4193" y="0"/>
                    <a:pt x="2487" y="594"/>
                    <a:pt x="1344" y="2400"/>
                  </a:cubicBezTo>
                  <a:cubicBezTo>
                    <a:pt x="0" y="4416"/>
                    <a:pt x="556" y="5760"/>
                    <a:pt x="1568" y="6548"/>
                  </a:cubicBezTo>
                  <a:cubicBezTo>
                    <a:pt x="2058" y="6986"/>
                    <a:pt x="2658" y="7289"/>
                    <a:pt x="3352" y="7289"/>
                  </a:cubicBezTo>
                  <a:cubicBezTo>
                    <a:pt x="4078" y="7289"/>
                    <a:pt x="4908" y="6957"/>
                    <a:pt x="5824" y="6100"/>
                  </a:cubicBezTo>
                  <a:cubicBezTo>
                    <a:pt x="7500" y="4416"/>
                    <a:pt x="7724" y="2292"/>
                    <a:pt x="7276" y="724"/>
                  </a:cubicBezTo>
                  <a:cubicBezTo>
                    <a:pt x="7168" y="276"/>
                    <a:pt x="6828" y="52"/>
                    <a:pt x="6380" y="52"/>
                  </a:cubicBezTo>
                  <a:cubicBezTo>
                    <a:pt x="6145" y="19"/>
                    <a:pt x="5897" y="0"/>
                    <a:pt x="56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44;p64">
              <a:extLst>
                <a:ext uri="{FF2B5EF4-FFF2-40B4-BE49-F238E27FC236}">
                  <a16:creationId xmlns:a16="http://schemas.microsoft.com/office/drawing/2014/main" id="{4BA46BD6-1D88-41FE-9690-D2DC1EA1042F}"/>
                </a:ext>
              </a:extLst>
            </p:cNvPr>
            <p:cNvSpPr/>
            <p:nvPr/>
          </p:nvSpPr>
          <p:spPr>
            <a:xfrm>
              <a:off x="2788909" y="1374841"/>
              <a:ext cx="135237" cy="149737"/>
            </a:xfrm>
            <a:custGeom>
              <a:avLst/>
              <a:gdLst/>
              <a:ahLst/>
              <a:cxnLst/>
              <a:rect l="l" t="t" r="r" b="b"/>
              <a:pathLst>
                <a:path w="5708" h="6320" extrusionOk="0">
                  <a:moveTo>
                    <a:pt x="5260" y="0"/>
                  </a:moveTo>
                  <a:cubicBezTo>
                    <a:pt x="3468" y="332"/>
                    <a:pt x="672" y="1452"/>
                    <a:pt x="0" y="5932"/>
                  </a:cubicBezTo>
                  <a:cubicBezTo>
                    <a:pt x="370" y="6165"/>
                    <a:pt x="816" y="6320"/>
                    <a:pt x="1322" y="6320"/>
                  </a:cubicBezTo>
                  <a:cubicBezTo>
                    <a:pt x="2043" y="6320"/>
                    <a:pt x="2887" y="6005"/>
                    <a:pt x="3808" y="5152"/>
                  </a:cubicBezTo>
                  <a:cubicBezTo>
                    <a:pt x="5484" y="3468"/>
                    <a:pt x="5708" y="1568"/>
                    <a:pt x="5260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45;p64">
              <a:extLst>
                <a:ext uri="{FF2B5EF4-FFF2-40B4-BE49-F238E27FC236}">
                  <a16:creationId xmlns:a16="http://schemas.microsoft.com/office/drawing/2014/main" id="{B4373A84-FFE4-427B-82AE-638DA5E5EF4D}"/>
                </a:ext>
              </a:extLst>
            </p:cNvPr>
            <p:cNvSpPr/>
            <p:nvPr/>
          </p:nvSpPr>
          <p:spPr>
            <a:xfrm>
              <a:off x="2504855" y="1372069"/>
              <a:ext cx="403365" cy="297246"/>
            </a:xfrm>
            <a:custGeom>
              <a:avLst/>
              <a:gdLst/>
              <a:ahLst/>
              <a:cxnLst/>
              <a:rect l="l" t="t" r="r" b="b"/>
              <a:pathLst>
                <a:path w="17025" h="12546" extrusionOk="0">
                  <a:moveTo>
                    <a:pt x="8513" y="1"/>
                  </a:moveTo>
                  <a:cubicBezTo>
                    <a:pt x="3808" y="1"/>
                    <a:pt x="0" y="3137"/>
                    <a:pt x="0" y="6945"/>
                  </a:cubicBezTo>
                  <a:cubicBezTo>
                    <a:pt x="0" y="10870"/>
                    <a:pt x="3808" y="12545"/>
                    <a:pt x="8513" y="12545"/>
                  </a:cubicBezTo>
                  <a:cubicBezTo>
                    <a:pt x="13217" y="12545"/>
                    <a:pt x="17025" y="10870"/>
                    <a:pt x="17025" y="6945"/>
                  </a:cubicBezTo>
                  <a:cubicBezTo>
                    <a:pt x="17025" y="3137"/>
                    <a:pt x="13217" y="1"/>
                    <a:pt x="8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46;p64">
              <a:extLst>
                <a:ext uri="{FF2B5EF4-FFF2-40B4-BE49-F238E27FC236}">
                  <a16:creationId xmlns:a16="http://schemas.microsoft.com/office/drawing/2014/main" id="{A1FEE11E-FD08-4861-9BFA-5D389B265600}"/>
                </a:ext>
              </a:extLst>
            </p:cNvPr>
            <p:cNvSpPr/>
            <p:nvPr/>
          </p:nvSpPr>
          <p:spPr>
            <a:xfrm>
              <a:off x="2504855" y="1396070"/>
              <a:ext cx="156679" cy="270687"/>
            </a:xfrm>
            <a:custGeom>
              <a:avLst/>
              <a:gdLst/>
              <a:ahLst/>
              <a:cxnLst/>
              <a:rect l="l" t="t" r="r" b="b"/>
              <a:pathLst>
                <a:path w="6613" h="11425" extrusionOk="0">
                  <a:moveTo>
                    <a:pt x="4032" y="0"/>
                  </a:moveTo>
                  <a:cubicBezTo>
                    <a:pt x="1568" y="1228"/>
                    <a:pt x="0" y="3468"/>
                    <a:pt x="0" y="5932"/>
                  </a:cubicBezTo>
                  <a:cubicBezTo>
                    <a:pt x="0" y="9292"/>
                    <a:pt x="2805" y="10977"/>
                    <a:pt x="6613" y="11425"/>
                  </a:cubicBezTo>
                  <a:cubicBezTo>
                    <a:pt x="1237" y="8172"/>
                    <a:pt x="1909" y="3916"/>
                    <a:pt x="4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47;p64">
              <a:extLst>
                <a:ext uri="{FF2B5EF4-FFF2-40B4-BE49-F238E27FC236}">
                  <a16:creationId xmlns:a16="http://schemas.microsoft.com/office/drawing/2014/main" id="{927FA716-0F86-4C07-85FE-457F7A2AF0C6}"/>
                </a:ext>
              </a:extLst>
            </p:cNvPr>
            <p:cNvSpPr/>
            <p:nvPr/>
          </p:nvSpPr>
          <p:spPr>
            <a:xfrm>
              <a:off x="2608440" y="1512828"/>
              <a:ext cx="71575" cy="58402"/>
            </a:xfrm>
            <a:custGeom>
              <a:avLst/>
              <a:gdLst/>
              <a:ahLst/>
              <a:cxnLst/>
              <a:rect l="l" t="t" r="r" b="b"/>
              <a:pathLst>
                <a:path w="3021" h="2465" extrusionOk="0">
                  <a:moveTo>
                    <a:pt x="1452" y="0"/>
                  </a:moveTo>
                  <a:cubicBezTo>
                    <a:pt x="673" y="0"/>
                    <a:pt x="1" y="556"/>
                    <a:pt x="1" y="1228"/>
                  </a:cubicBezTo>
                  <a:cubicBezTo>
                    <a:pt x="1" y="1900"/>
                    <a:pt x="673" y="2465"/>
                    <a:pt x="1452" y="2465"/>
                  </a:cubicBezTo>
                  <a:cubicBezTo>
                    <a:pt x="2348" y="2465"/>
                    <a:pt x="3020" y="1900"/>
                    <a:pt x="3020" y="1228"/>
                  </a:cubicBezTo>
                  <a:cubicBezTo>
                    <a:pt x="3020" y="556"/>
                    <a:pt x="2348" y="0"/>
                    <a:pt x="145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48;p64">
              <a:extLst>
                <a:ext uri="{FF2B5EF4-FFF2-40B4-BE49-F238E27FC236}">
                  <a16:creationId xmlns:a16="http://schemas.microsoft.com/office/drawing/2014/main" id="{6984F920-6869-40E9-9398-514446DD21CE}"/>
                </a:ext>
              </a:extLst>
            </p:cNvPr>
            <p:cNvSpPr/>
            <p:nvPr/>
          </p:nvSpPr>
          <p:spPr>
            <a:xfrm>
              <a:off x="2804831" y="1512828"/>
              <a:ext cx="71551" cy="58402"/>
            </a:xfrm>
            <a:custGeom>
              <a:avLst/>
              <a:gdLst/>
              <a:ahLst/>
              <a:cxnLst/>
              <a:rect l="l" t="t" r="r" b="b"/>
              <a:pathLst>
                <a:path w="3020" h="2465" extrusionOk="0">
                  <a:moveTo>
                    <a:pt x="1568" y="0"/>
                  </a:moveTo>
                  <a:cubicBezTo>
                    <a:pt x="672" y="0"/>
                    <a:pt x="0" y="556"/>
                    <a:pt x="0" y="1228"/>
                  </a:cubicBezTo>
                  <a:cubicBezTo>
                    <a:pt x="0" y="1900"/>
                    <a:pt x="672" y="2465"/>
                    <a:pt x="1568" y="2465"/>
                  </a:cubicBezTo>
                  <a:cubicBezTo>
                    <a:pt x="2348" y="2465"/>
                    <a:pt x="3020" y="1900"/>
                    <a:pt x="3020" y="1228"/>
                  </a:cubicBezTo>
                  <a:cubicBezTo>
                    <a:pt x="3020" y="556"/>
                    <a:pt x="2348" y="0"/>
                    <a:pt x="1568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49;p64">
              <a:extLst>
                <a:ext uri="{FF2B5EF4-FFF2-40B4-BE49-F238E27FC236}">
                  <a16:creationId xmlns:a16="http://schemas.microsoft.com/office/drawing/2014/main" id="{2900F4E1-7DBE-44AD-A305-25D2D33D9259}"/>
                </a:ext>
              </a:extLst>
            </p:cNvPr>
            <p:cNvSpPr/>
            <p:nvPr/>
          </p:nvSpPr>
          <p:spPr>
            <a:xfrm>
              <a:off x="2913510" y="1613665"/>
              <a:ext cx="31890" cy="63709"/>
            </a:xfrm>
            <a:custGeom>
              <a:avLst/>
              <a:gdLst/>
              <a:ahLst/>
              <a:cxnLst/>
              <a:rect l="l" t="t" r="r" b="b"/>
              <a:pathLst>
                <a:path w="1346" h="2689" extrusionOk="0">
                  <a:moveTo>
                    <a:pt x="1" y="1"/>
                  </a:moveTo>
                  <a:lnTo>
                    <a:pt x="1" y="2124"/>
                  </a:lnTo>
                  <a:cubicBezTo>
                    <a:pt x="1" y="2465"/>
                    <a:pt x="225" y="2689"/>
                    <a:pt x="673" y="2689"/>
                  </a:cubicBezTo>
                  <a:cubicBezTo>
                    <a:pt x="1014" y="2689"/>
                    <a:pt x="1345" y="2465"/>
                    <a:pt x="1345" y="2124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FC8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50;p64">
              <a:extLst>
                <a:ext uri="{FF2B5EF4-FFF2-40B4-BE49-F238E27FC236}">
                  <a16:creationId xmlns:a16="http://schemas.microsoft.com/office/drawing/2014/main" id="{7301E8D8-E636-4A7C-8D7D-C4002CF7CEBC}"/>
                </a:ext>
              </a:extLst>
            </p:cNvPr>
            <p:cNvSpPr/>
            <p:nvPr/>
          </p:nvSpPr>
          <p:spPr>
            <a:xfrm>
              <a:off x="2892281" y="1547230"/>
              <a:ext cx="71788" cy="74323"/>
            </a:xfrm>
            <a:custGeom>
              <a:avLst/>
              <a:gdLst/>
              <a:ahLst/>
              <a:cxnLst/>
              <a:rect l="l" t="t" r="r" b="b"/>
              <a:pathLst>
                <a:path w="3030" h="3137" extrusionOk="0">
                  <a:moveTo>
                    <a:pt x="1569" y="0"/>
                  </a:moveTo>
                  <a:cubicBezTo>
                    <a:pt x="673" y="0"/>
                    <a:pt x="1" y="672"/>
                    <a:pt x="1" y="1568"/>
                  </a:cubicBezTo>
                  <a:cubicBezTo>
                    <a:pt x="1" y="2357"/>
                    <a:pt x="673" y="3136"/>
                    <a:pt x="1569" y="3136"/>
                  </a:cubicBezTo>
                  <a:cubicBezTo>
                    <a:pt x="2358" y="3136"/>
                    <a:pt x="3030" y="2357"/>
                    <a:pt x="3030" y="1568"/>
                  </a:cubicBezTo>
                  <a:cubicBezTo>
                    <a:pt x="3030" y="672"/>
                    <a:pt x="2358" y="0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51;p64">
              <a:extLst>
                <a:ext uri="{FF2B5EF4-FFF2-40B4-BE49-F238E27FC236}">
                  <a16:creationId xmlns:a16="http://schemas.microsoft.com/office/drawing/2014/main" id="{F6469C09-068F-447C-9FDD-526741008A75}"/>
                </a:ext>
              </a:extLst>
            </p:cNvPr>
            <p:cNvSpPr/>
            <p:nvPr/>
          </p:nvSpPr>
          <p:spPr>
            <a:xfrm>
              <a:off x="2966606" y="1451677"/>
              <a:ext cx="95552" cy="95576"/>
            </a:xfrm>
            <a:custGeom>
              <a:avLst/>
              <a:gdLst/>
              <a:ahLst/>
              <a:cxnLst/>
              <a:rect l="l" t="t" r="r" b="b"/>
              <a:pathLst>
                <a:path w="4033" h="4034" extrusionOk="0">
                  <a:moveTo>
                    <a:pt x="2016" y="1"/>
                  </a:moveTo>
                  <a:cubicBezTo>
                    <a:pt x="896" y="1"/>
                    <a:pt x="0" y="897"/>
                    <a:pt x="0" y="2017"/>
                  </a:cubicBezTo>
                  <a:cubicBezTo>
                    <a:pt x="0" y="3137"/>
                    <a:pt x="896" y="4033"/>
                    <a:pt x="2016" y="4033"/>
                  </a:cubicBezTo>
                  <a:cubicBezTo>
                    <a:pt x="3029" y="4033"/>
                    <a:pt x="4032" y="3137"/>
                    <a:pt x="4032" y="2017"/>
                  </a:cubicBezTo>
                  <a:cubicBezTo>
                    <a:pt x="4032" y="897"/>
                    <a:pt x="3029" y="1"/>
                    <a:pt x="2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52;p64">
              <a:extLst>
                <a:ext uri="{FF2B5EF4-FFF2-40B4-BE49-F238E27FC236}">
                  <a16:creationId xmlns:a16="http://schemas.microsoft.com/office/drawing/2014/main" id="{DD65BA11-A680-49A6-867A-7868128652BE}"/>
                </a:ext>
              </a:extLst>
            </p:cNvPr>
            <p:cNvSpPr/>
            <p:nvPr/>
          </p:nvSpPr>
          <p:spPr>
            <a:xfrm>
              <a:off x="3011812" y="1467598"/>
              <a:ext cx="31866" cy="31866"/>
            </a:xfrm>
            <a:custGeom>
              <a:avLst/>
              <a:gdLst/>
              <a:ahLst/>
              <a:cxnLst/>
              <a:rect l="l" t="t" r="r" b="b"/>
              <a:pathLst>
                <a:path w="1345" h="1345" extrusionOk="0">
                  <a:moveTo>
                    <a:pt x="673" y="1"/>
                  </a:moveTo>
                  <a:cubicBezTo>
                    <a:pt x="332" y="1"/>
                    <a:pt x="1" y="225"/>
                    <a:pt x="1" y="673"/>
                  </a:cubicBezTo>
                  <a:cubicBezTo>
                    <a:pt x="1" y="1013"/>
                    <a:pt x="332" y="1345"/>
                    <a:pt x="673" y="1345"/>
                  </a:cubicBezTo>
                  <a:cubicBezTo>
                    <a:pt x="1004" y="1345"/>
                    <a:pt x="1345" y="1013"/>
                    <a:pt x="1345" y="673"/>
                  </a:cubicBezTo>
                  <a:cubicBezTo>
                    <a:pt x="1345" y="225"/>
                    <a:pt x="1004" y="1"/>
                    <a:pt x="673" y="1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53;p64">
              <a:extLst>
                <a:ext uri="{FF2B5EF4-FFF2-40B4-BE49-F238E27FC236}">
                  <a16:creationId xmlns:a16="http://schemas.microsoft.com/office/drawing/2014/main" id="{2E393BE9-33CE-446B-8AED-AB4AC53893F4}"/>
                </a:ext>
              </a:extLst>
            </p:cNvPr>
            <p:cNvSpPr/>
            <p:nvPr/>
          </p:nvSpPr>
          <p:spPr>
            <a:xfrm>
              <a:off x="2876360" y="1318997"/>
              <a:ext cx="127418" cy="127395"/>
            </a:xfrm>
            <a:custGeom>
              <a:avLst/>
              <a:gdLst/>
              <a:ahLst/>
              <a:cxnLst/>
              <a:rect l="l" t="t" r="r" b="b"/>
              <a:pathLst>
                <a:path w="5378" h="5377" extrusionOk="0">
                  <a:moveTo>
                    <a:pt x="2689" y="1"/>
                  </a:moveTo>
                  <a:cubicBezTo>
                    <a:pt x="1237" y="1"/>
                    <a:pt x="1" y="1121"/>
                    <a:pt x="1" y="2689"/>
                  </a:cubicBezTo>
                  <a:cubicBezTo>
                    <a:pt x="1" y="4149"/>
                    <a:pt x="1237" y="5377"/>
                    <a:pt x="2689" y="5377"/>
                  </a:cubicBezTo>
                  <a:cubicBezTo>
                    <a:pt x="4257" y="5377"/>
                    <a:pt x="5377" y="4149"/>
                    <a:pt x="5377" y="2689"/>
                  </a:cubicBezTo>
                  <a:cubicBezTo>
                    <a:pt x="5377" y="1121"/>
                    <a:pt x="4257" y="1"/>
                    <a:pt x="2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54;p64">
              <a:extLst>
                <a:ext uri="{FF2B5EF4-FFF2-40B4-BE49-F238E27FC236}">
                  <a16:creationId xmlns:a16="http://schemas.microsoft.com/office/drawing/2014/main" id="{28A24C6F-8DD7-4832-880D-D9B63D513AC4}"/>
                </a:ext>
              </a:extLst>
            </p:cNvPr>
            <p:cNvSpPr/>
            <p:nvPr/>
          </p:nvSpPr>
          <p:spPr>
            <a:xfrm>
              <a:off x="2937511" y="1340225"/>
              <a:ext cx="39732" cy="42481"/>
            </a:xfrm>
            <a:custGeom>
              <a:avLst/>
              <a:gdLst/>
              <a:ahLst/>
              <a:cxnLst/>
              <a:rect l="l" t="t" r="r" b="b"/>
              <a:pathLst>
                <a:path w="1677" h="1793" extrusionOk="0">
                  <a:moveTo>
                    <a:pt x="897" y="1"/>
                  </a:moveTo>
                  <a:cubicBezTo>
                    <a:pt x="332" y="1"/>
                    <a:pt x="1" y="341"/>
                    <a:pt x="1" y="897"/>
                  </a:cubicBezTo>
                  <a:cubicBezTo>
                    <a:pt x="1" y="1345"/>
                    <a:pt x="332" y="1793"/>
                    <a:pt x="897" y="1793"/>
                  </a:cubicBezTo>
                  <a:cubicBezTo>
                    <a:pt x="1345" y="1793"/>
                    <a:pt x="1676" y="1345"/>
                    <a:pt x="1676" y="897"/>
                  </a:cubicBezTo>
                  <a:cubicBezTo>
                    <a:pt x="1676" y="341"/>
                    <a:pt x="1345" y="1"/>
                    <a:pt x="897" y="1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55;p64">
              <a:extLst>
                <a:ext uri="{FF2B5EF4-FFF2-40B4-BE49-F238E27FC236}">
                  <a16:creationId xmlns:a16="http://schemas.microsoft.com/office/drawing/2014/main" id="{E2D03170-52C2-4E3F-9B2E-629C4807ED3E}"/>
                </a:ext>
              </a:extLst>
            </p:cNvPr>
            <p:cNvSpPr/>
            <p:nvPr/>
          </p:nvSpPr>
          <p:spPr>
            <a:xfrm>
              <a:off x="2725223" y="1499442"/>
              <a:ext cx="34402" cy="45253"/>
            </a:xfrm>
            <a:custGeom>
              <a:avLst/>
              <a:gdLst/>
              <a:ahLst/>
              <a:cxnLst/>
              <a:rect l="l" t="t" r="r" b="b"/>
              <a:pathLst>
                <a:path w="1452" h="1910" extrusionOk="0">
                  <a:moveTo>
                    <a:pt x="672" y="1"/>
                  </a:moveTo>
                  <a:cubicBezTo>
                    <a:pt x="332" y="1"/>
                    <a:pt x="0" y="449"/>
                    <a:pt x="0" y="1013"/>
                  </a:cubicBezTo>
                  <a:cubicBezTo>
                    <a:pt x="0" y="1461"/>
                    <a:pt x="332" y="1910"/>
                    <a:pt x="672" y="1910"/>
                  </a:cubicBezTo>
                  <a:cubicBezTo>
                    <a:pt x="1120" y="1910"/>
                    <a:pt x="1452" y="1461"/>
                    <a:pt x="1452" y="1013"/>
                  </a:cubicBezTo>
                  <a:cubicBezTo>
                    <a:pt x="1452" y="449"/>
                    <a:pt x="1120" y="1"/>
                    <a:pt x="67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56;p64">
              <a:extLst>
                <a:ext uri="{FF2B5EF4-FFF2-40B4-BE49-F238E27FC236}">
                  <a16:creationId xmlns:a16="http://schemas.microsoft.com/office/drawing/2014/main" id="{B4F454E9-271C-4678-B2DE-5C8054F5CD71}"/>
                </a:ext>
              </a:extLst>
            </p:cNvPr>
            <p:cNvSpPr/>
            <p:nvPr/>
          </p:nvSpPr>
          <p:spPr>
            <a:xfrm>
              <a:off x="2459838" y="1279287"/>
              <a:ext cx="618232" cy="610390"/>
            </a:xfrm>
            <a:custGeom>
              <a:avLst/>
              <a:gdLst/>
              <a:ahLst/>
              <a:cxnLst/>
              <a:rect l="l" t="t" r="r" b="b"/>
              <a:pathLst>
                <a:path w="26094" h="25763" extrusionOk="0">
                  <a:moveTo>
                    <a:pt x="24525" y="781"/>
                  </a:moveTo>
                  <a:cubicBezTo>
                    <a:pt x="24973" y="781"/>
                    <a:pt x="25314" y="1121"/>
                    <a:pt x="25314" y="1569"/>
                  </a:cubicBezTo>
                  <a:cubicBezTo>
                    <a:pt x="25314" y="1901"/>
                    <a:pt x="24973" y="2241"/>
                    <a:pt x="24525" y="2241"/>
                  </a:cubicBezTo>
                  <a:cubicBezTo>
                    <a:pt x="24077" y="2241"/>
                    <a:pt x="23746" y="1901"/>
                    <a:pt x="23746" y="1569"/>
                  </a:cubicBezTo>
                  <a:cubicBezTo>
                    <a:pt x="23746" y="1121"/>
                    <a:pt x="24077" y="781"/>
                    <a:pt x="24525" y="781"/>
                  </a:cubicBezTo>
                  <a:close/>
                  <a:moveTo>
                    <a:pt x="24525" y="1"/>
                  </a:moveTo>
                  <a:cubicBezTo>
                    <a:pt x="23629" y="1"/>
                    <a:pt x="22957" y="673"/>
                    <a:pt x="22957" y="1569"/>
                  </a:cubicBezTo>
                  <a:cubicBezTo>
                    <a:pt x="22957" y="2349"/>
                    <a:pt x="23629" y="3021"/>
                    <a:pt x="24525" y="3021"/>
                  </a:cubicBezTo>
                  <a:cubicBezTo>
                    <a:pt x="25314" y="3021"/>
                    <a:pt x="26093" y="2349"/>
                    <a:pt x="26093" y="1569"/>
                  </a:cubicBezTo>
                  <a:cubicBezTo>
                    <a:pt x="26093" y="673"/>
                    <a:pt x="25314" y="1"/>
                    <a:pt x="24525" y="1"/>
                  </a:cubicBezTo>
                  <a:close/>
                  <a:moveTo>
                    <a:pt x="13217" y="781"/>
                  </a:moveTo>
                  <a:cubicBezTo>
                    <a:pt x="14445" y="781"/>
                    <a:pt x="15457" y="1793"/>
                    <a:pt x="15457" y="3021"/>
                  </a:cubicBezTo>
                  <a:cubicBezTo>
                    <a:pt x="15009" y="3245"/>
                    <a:pt x="14445" y="3585"/>
                    <a:pt x="13889" y="4141"/>
                  </a:cubicBezTo>
                  <a:cubicBezTo>
                    <a:pt x="12993" y="3809"/>
                    <a:pt x="11981" y="3585"/>
                    <a:pt x="10977" y="3469"/>
                  </a:cubicBezTo>
                  <a:cubicBezTo>
                    <a:pt x="10861" y="3361"/>
                    <a:pt x="10861" y="3245"/>
                    <a:pt x="10861" y="3021"/>
                  </a:cubicBezTo>
                  <a:cubicBezTo>
                    <a:pt x="10861" y="1793"/>
                    <a:pt x="11873" y="781"/>
                    <a:pt x="13217" y="781"/>
                  </a:cubicBezTo>
                  <a:close/>
                  <a:moveTo>
                    <a:pt x="3216" y="3422"/>
                  </a:moveTo>
                  <a:cubicBezTo>
                    <a:pt x="4004" y="3422"/>
                    <a:pt x="5144" y="3609"/>
                    <a:pt x="6156" y="4365"/>
                  </a:cubicBezTo>
                  <a:cubicBezTo>
                    <a:pt x="5708" y="4589"/>
                    <a:pt x="5377" y="4813"/>
                    <a:pt x="4929" y="5153"/>
                  </a:cubicBezTo>
                  <a:cubicBezTo>
                    <a:pt x="4033" y="4365"/>
                    <a:pt x="3020" y="3917"/>
                    <a:pt x="2124" y="3693"/>
                  </a:cubicBezTo>
                  <a:cubicBezTo>
                    <a:pt x="2241" y="3585"/>
                    <a:pt x="2465" y="3469"/>
                    <a:pt x="2572" y="3469"/>
                  </a:cubicBezTo>
                  <a:cubicBezTo>
                    <a:pt x="2738" y="3442"/>
                    <a:pt x="2958" y="3422"/>
                    <a:pt x="3216" y="3422"/>
                  </a:cubicBezTo>
                  <a:close/>
                  <a:moveTo>
                    <a:pt x="17357" y="3469"/>
                  </a:moveTo>
                  <a:cubicBezTo>
                    <a:pt x="17249" y="3693"/>
                    <a:pt x="17249" y="3917"/>
                    <a:pt x="17249" y="4257"/>
                  </a:cubicBezTo>
                  <a:cubicBezTo>
                    <a:pt x="16801" y="4481"/>
                    <a:pt x="16353" y="4813"/>
                    <a:pt x="15905" y="5153"/>
                  </a:cubicBezTo>
                  <a:cubicBezTo>
                    <a:pt x="15565" y="4813"/>
                    <a:pt x="15117" y="4589"/>
                    <a:pt x="14669" y="4365"/>
                  </a:cubicBezTo>
                  <a:cubicBezTo>
                    <a:pt x="15681" y="3693"/>
                    <a:pt x="16685" y="3469"/>
                    <a:pt x="17357" y="3469"/>
                  </a:cubicBezTo>
                  <a:close/>
                  <a:moveTo>
                    <a:pt x="20269" y="2017"/>
                  </a:moveTo>
                  <a:cubicBezTo>
                    <a:pt x="21613" y="2017"/>
                    <a:pt x="22626" y="3021"/>
                    <a:pt x="22626" y="4365"/>
                  </a:cubicBezTo>
                  <a:cubicBezTo>
                    <a:pt x="22626" y="5601"/>
                    <a:pt x="21613" y="6605"/>
                    <a:pt x="20269" y="6605"/>
                  </a:cubicBezTo>
                  <a:cubicBezTo>
                    <a:pt x="19041" y="6605"/>
                    <a:pt x="18029" y="5601"/>
                    <a:pt x="18029" y="4365"/>
                  </a:cubicBezTo>
                  <a:cubicBezTo>
                    <a:pt x="18029" y="3021"/>
                    <a:pt x="19041" y="2017"/>
                    <a:pt x="20269" y="2017"/>
                  </a:cubicBezTo>
                  <a:close/>
                  <a:moveTo>
                    <a:pt x="2017" y="4481"/>
                  </a:moveTo>
                  <a:lnTo>
                    <a:pt x="2017" y="4481"/>
                  </a:lnTo>
                  <a:cubicBezTo>
                    <a:pt x="2689" y="4589"/>
                    <a:pt x="3468" y="4929"/>
                    <a:pt x="4257" y="5601"/>
                  </a:cubicBezTo>
                  <a:lnTo>
                    <a:pt x="4140" y="5601"/>
                  </a:lnTo>
                  <a:cubicBezTo>
                    <a:pt x="3468" y="6273"/>
                    <a:pt x="2913" y="6945"/>
                    <a:pt x="2465" y="7617"/>
                  </a:cubicBezTo>
                  <a:cubicBezTo>
                    <a:pt x="1793" y="6381"/>
                    <a:pt x="1793" y="5261"/>
                    <a:pt x="2017" y="4481"/>
                  </a:cubicBezTo>
                  <a:close/>
                  <a:moveTo>
                    <a:pt x="17357" y="5037"/>
                  </a:moveTo>
                  <a:cubicBezTo>
                    <a:pt x="17473" y="5825"/>
                    <a:pt x="18029" y="6497"/>
                    <a:pt x="18701" y="6945"/>
                  </a:cubicBezTo>
                  <a:lnTo>
                    <a:pt x="18369" y="7617"/>
                  </a:lnTo>
                  <a:cubicBezTo>
                    <a:pt x="17921" y="6945"/>
                    <a:pt x="17357" y="6273"/>
                    <a:pt x="16685" y="5601"/>
                  </a:cubicBezTo>
                  <a:lnTo>
                    <a:pt x="16577" y="5601"/>
                  </a:lnTo>
                  <a:cubicBezTo>
                    <a:pt x="16801" y="5377"/>
                    <a:pt x="17025" y="5153"/>
                    <a:pt x="17357" y="5037"/>
                  </a:cubicBezTo>
                  <a:close/>
                  <a:moveTo>
                    <a:pt x="8620" y="8961"/>
                  </a:moveTo>
                  <a:cubicBezTo>
                    <a:pt x="8396" y="8961"/>
                    <a:pt x="8289" y="9069"/>
                    <a:pt x="8289" y="9293"/>
                  </a:cubicBezTo>
                  <a:lnTo>
                    <a:pt x="8289" y="9857"/>
                  </a:lnTo>
                  <a:cubicBezTo>
                    <a:pt x="8289" y="10081"/>
                    <a:pt x="8396" y="10189"/>
                    <a:pt x="8620" y="10189"/>
                  </a:cubicBezTo>
                  <a:cubicBezTo>
                    <a:pt x="8844" y="10189"/>
                    <a:pt x="9068" y="10081"/>
                    <a:pt x="9068" y="9857"/>
                  </a:cubicBezTo>
                  <a:lnTo>
                    <a:pt x="9068" y="9293"/>
                  </a:lnTo>
                  <a:cubicBezTo>
                    <a:pt x="9068" y="9069"/>
                    <a:pt x="8844" y="8961"/>
                    <a:pt x="8620" y="8961"/>
                  </a:cubicBezTo>
                  <a:close/>
                  <a:moveTo>
                    <a:pt x="15233" y="8961"/>
                  </a:moveTo>
                  <a:cubicBezTo>
                    <a:pt x="15009" y="8961"/>
                    <a:pt x="14785" y="9069"/>
                    <a:pt x="14785" y="9293"/>
                  </a:cubicBezTo>
                  <a:lnTo>
                    <a:pt x="14785" y="9857"/>
                  </a:lnTo>
                  <a:cubicBezTo>
                    <a:pt x="14785" y="10081"/>
                    <a:pt x="15009" y="10189"/>
                    <a:pt x="15233" y="10189"/>
                  </a:cubicBezTo>
                  <a:cubicBezTo>
                    <a:pt x="15457" y="10189"/>
                    <a:pt x="15565" y="10081"/>
                    <a:pt x="15565" y="9857"/>
                  </a:cubicBezTo>
                  <a:lnTo>
                    <a:pt x="15565" y="9293"/>
                  </a:lnTo>
                  <a:cubicBezTo>
                    <a:pt x="15565" y="9069"/>
                    <a:pt x="15457" y="8961"/>
                    <a:pt x="15233" y="8961"/>
                  </a:cubicBezTo>
                  <a:close/>
                  <a:moveTo>
                    <a:pt x="11873" y="9741"/>
                  </a:moveTo>
                  <a:cubicBezTo>
                    <a:pt x="12097" y="9741"/>
                    <a:pt x="12205" y="9965"/>
                    <a:pt x="12205" y="10305"/>
                  </a:cubicBezTo>
                  <a:cubicBezTo>
                    <a:pt x="12205" y="10529"/>
                    <a:pt x="12097" y="10861"/>
                    <a:pt x="11873" y="10861"/>
                  </a:cubicBezTo>
                  <a:cubicBezTo>
                    <a:pt x="11757" y="10861"/>
                    <a:pt x="11649" y="10529"/>
                    <a:pt x="11649" y="10305"/>
                  </a:cubicBezTo>
                  <a:cubicBezTo>
                    <a:pt x="11649" y="9965"/>
                    <a:pt x="11757" y="9741"/>
                    <a:pt x="11873" y="9741"/>
                  </a:cubicBezTo>
                  <a:close/>
                  <a:moveTo>
                    <a:pt x="23405" y="7617"/>
                  </a:moveTo>
                  <a:cubicBezTo>
                    <a:pt x="24301" y="7617"/>
                    <a:pt x="24973" y="8397"/>
                    <a:pt x="24973" y="9293"/>
                  </a:cubicBezTo>
                  <a:cubicBezTo>
                    <a:pt x="24973" y="10189"/>
                    <a:pt x="24301" y="10978"/>
                    <a:pt x="23405" y="10978"/>
                  </a:cubicBezTo>
                  <a:cubicBezTo>
                    <a:pt x="22402" y="10978"/>
                    <a:pt x="21730" y="10189"/>
                    <a:pt x="21730" y="9293"/>
                  </a:cubicBezTo>
                  <a:cubicBezTo>
                    <a:pt x="21730" y="8397"/>
                    <a:pt x="22402" y="7617"/>
                    <a:pt x="23405" y="7617"/>
                  </a:cubicBezTo>
                  <a:close/>
                  <a:moveTo>
                    <a:pt x="7393" y="10413"/>
                  </a:moveTo>
                  <a:cubicBezTo>
                    <a:pt x="6945" y="10413"/>
                    <a:pt x="5932" y="10413"/>
                    <a:pt x="5484" y="10529"/>
                  </a:cubicBezTo>
                  <a:cubicBezTo>
                    <a:pt x="5260" y="10637"/>
                    <a:pt x="5153" y="10861"/>
                    <a:pt x="5260" y="10978"/>
                  </a:cubicBezTo>
                  <a:cubicBezTo>
                    <a:pt x="5260" y="11202"/>
                    <a:pt x="5377" y="11309"/>
                    <a:pt x="5601" y="11309"/>
                  </a:cubicBezTo>
                  <a:lnTo>
                    <a:pt x="5708" y="11309"/>
                  </a:lnTo>
                  <a:cubicBezTo>
                    <a:pt x="5948" y="11233"/>
                    <a:pt x="6464" y="11153"/>
                    <a:pt x="6905" y="11153"/>
                  </a:cubicBezTo>
                  <a:cubicBezTo>
                    <a:pt x="7089" y="11153"/>
                    <a:pt x="7261" y="11167"/>
                    <a:pt x="7393" y="11202"/>
                  </a:cubicBezTo>
                  <a:cubicBezTo>
                    <a:pt x="7500" y="11202"/>
                    <a:pt x="7724" y="11085"/>
                    <a:pt x="7724" y="10861"/>
                  </a:cubicBezTo>
                  <a:cubicBezTo>
                    <a:pt x="7841" y="10637"/>
                    <a:pt x="7617" y="10413"/>
                    <a:pt x="7393" y="10413"/>
                  </a:cubicBezTo>
                  <a:close/>
                  <a:moveTo>
                    <a:pt x="11873" y="8961"/>
                  </a:moveTo>
                  <a:cubicBezTo>
                    <a:pt x="11309" y="8961"/>
                    <a:pt x="10861" y="9517"/>
                    <a:pt x="10861" y="10305"/>
                  </a:cubicBezTo>
                  <a:cubicBezTo>
                    <a:pt x="10861" y="10978"/>
                    <a:pt x="11309" y="11533"/>
                    <a:pt x="11873" y="11533"/>
                  </a:cubicBezTo>
                  <a:cubicBezTo>
                    <a:pt x="12545" y="11533"/>
                    <a:pt x="12993" y="10978"/>
                    <a:pt x="12993" y="10305"/>
                  </a:cubicBezTo>
                  <a:cubicBezTo>
                    <a:pt x="12993" y="9517"/>
                    <a:pt x="12545" y="8961"/>
                    <a:pt x="11873" y="8961"/>
                  </a:cubicBezTo>
                  <a:close/>
                  <a:moveTo>
                    <a:pt x="23405" y="6945"/>
                  </a:moveTo>
                  <a:cubicBezTo>
                    <a:pt x="22061" y="6945"/>
                    <a:pt x="20941" y="7949"/>
                    <a:pt x="20941" y="9293"/>
                  </a:cubicBezTo>
                  <a:cubicBezTo>
                    <a:pt x="20941" y="10637"/>
                    <a:pt x="22061" y="11650"/>
                    <a:pt x="23405" y="11650"/>
                  </a:cubicBezTo>
                  <a:cubicBezTo>
                    <a:pt x="24642" y="11650"/>
                    <a:pt x="25762" y="10637"/>
                    <a:pt x="25762" y="9293"/>
                  </a:cubicBezTo>
                  <a:cubicBezTo>
                    <a:pt x="25762" y="7949"/>
                    <a:pt x="24642" y="6945"/>
                    <a:pt x="23405" y="6945"/>
                  </a:cubicBezTo>
                  <a:close/>
                  <a:moveTo>
                    <a:pt x="7794" y="11604"/>
                  </a:moveTo>
                  <a:cubicBezTo>
                    <a:pt x="7738" y="11604"/>
                    <a:pt x="7677" y="11618"/>
                    <a:pt x="7617" y="11650"/>
                  </a:cubicBezTo>
                  <a:cubicBezTo>
                    <a:pt x="7169" y="11757"/>
                    <a:pt x="6273" y="12205"/>
                    <a:pt x="5825" y="12429"/>
                  </a:cubicBezTo>
                  <a:cubicBezTo>
                    <a:pt x="5708" y="12546"/>
                    <a:pt x="5708" y="12770"/>
                    <a:pt x="5825" y="12994"/>
                  </a:cubicBezTo>
                  <a:cubicBezTo>
                    <a:pt x="5825" y="13101"/>
                    <a:pt x="5932" y="13101"/>
                    <a:pt x="6049" y="13101"/>
                  </a:cubicBezTo>
                  <a:cubicBezTo>
                    <a:pt x="6156" y="13101"/>
                    <a:pt x="6273" y="13101"/>
                    <a:pt x="6273" y="12994"/>
                  </a:cubicBezTo>
                  <a:cubicBezTo>
                    <a:pt x="6604" y="12877"/>
                    <a:pt x="7393" y="12429"/>
                    <a:pt x="7841" y="12322"/>
                  </a:cubicBezTo>
                  <a:cubicBezTo>
                    <a:pt x="7948" y="12322"/>
                    <a:pt x="8172" y="12098"/>
                    <a:pt x="8065" y="11874"/>
                  </a:cubicBezTo>
                  <a:cubicBezTo>
                    <a:pt x="8065" y="11710"/>
                    <a:pt x="7945" y="11604"/>
                    <a:pt x="7794" y="11604"/>
                  </a:cubicBezTo>
                  <a:close/>
                  <a:moveTo>
                    <a:pt x="19821" y="11650"/>
                  </a:moveTo>
                  <a:cubicBezTo>
                    <a:pt x="20386" y="11650"/>
                    <a:pt x="20941" y="12205"/>
                    <a:pt x="20941" y="12877"/>
                  </a:cubicBezTo>
                  <a:cubicBezTo>
                    <a:pt x="20941" y="13549"/>
                    <a:pt x="20386" y="13997"/>
                    <a:pt x="19821" y="13997"/>
                  </a:cubicBezTo>
                  <a:cubicBezTo>
                    <a:pt x="19149" y="13997"/>
                    <a:pt x="18593" y="13549"/>
                    <a:pt x="18593" y="12877"/>
                  </a:cubicBezTo>
                  <a:cubicBezTo>
                    <a:pt x="18593" y="12205"/>
                    <a:pt x="19149" y="11650"/>
                    <a:pt x="19821" y="11650"/>
                  </a:cubicBezTo>
                  <a:close/>
                  <a:moveTo>
                    <a:pt x="18253" y="13997"/>
                  </a:moveTo>
                  <a:cubicBezTo>
                    <a:pt x="18369" y="14221"/>
                    <a:pt x="18593" y="14338"/>
                    <a:pt x="18701" y="14445"/>
                  </a:cubicBezTo>
                  <a:lnTo>
                    <a:pt x="18701" y="14669"/>
                  </a:lnTo>
                  <a:cubicBezTo>
                    <a:pt x="18477" y="14786"/>
                    <a:pt x="18253" y="14893"/>
                    <a:pt x="18145" y="15117"/>
                  </a:cubicBezTo>
                  <a:cubicBezTo>
                    <a:pt x="17453" y="15809"/>
                    <a:pt x="16678" y="16149"/>
                    <a:pt x="15820" y="16149"/>
                  </a:cubicBezTo>
                  <a:cubicBezTo>
                    <a:pt x="15701" y="16149"/>
                    <a:pt x="15580" y="16143"/>
                    <a:pt x="15457" y="16130"/>
                  </a:cubicBezTo>
                  <a:lnTo>
                    <a:pt x="15457" y="16013"/>
                  </a:lnTo>
                  <a:cubicBezTo>
                    <a:pt x="16685" y="15565"/>
                    <a:pt x="17581" y="14893"/>
                    <a:pt x="18253" y="13997"/>
                  </a:cubicBezTo>
                  <a:close/>
                  <a:moveTo>
                    <a:pt x="20045" y="14786"/>
                  </a:moveTo>
                  <a:lnTo>
                    <a:pt x="20045" y="16237"/>
                  </a:lnTo>
                  <a:cubicBezTo>
                    <a:pt x="20045" y="16354"/>
                    <a:pt x="19938" y="16461"/>
                    <a:pt x="19821" y="16461"/>
                  </a:cubicBezTo>
                  <a:cubicBezTo>
                    <a:pt x="19597" y="16461"/>
                    <a:pt x="19489" y="16354"/>
                    <a:pt x="19489" y="16237"/>
                  </a:cubicBezTo>
                  <a:lnTo>
                    <a:pt x="19489" y="14786"/>
                  </a:lnTo>
                  <a:close/>
                  <a:moveTo>
                    <a:pt x="1829" y="15186"/>
                  </a:moveTo>
                  <a:cubicBezTo>
                    <a:pt x="2032" y="15186"/>
                    <a:pt x="2224" y="15270"/>
                    <a:pt x="2348" y="15458"/>
                  </a:cubicBezTo>
                  <a:cubicBezTo>
                    <a:pt x="3020" y="16354"/>
                    <a:pt x="4257" y="16685"/>
                    <a:pt x="5153" y="16685"/>
                  </a:cubicBezTo>
                  <a:cubicBezTo>
                    <a:pt x="5153" y="17026"/>
                    <a:pt x="5036" y="17357"/>
                    <a:pt x="5036" y="17698"/>
                  </a:cubicBezTo>
                  <a:lnTo>
                    <a:pt x="5036" y="18146"/>
                  </a:lnTo>
                  <a:cubicBezTo>
                    <a:pt x="4364" y="18029"/>
                    <a:pt x="2348" y="17922"/>
                    <a:pt x="1228" y="16354"/>
                  </a:cubicBezTo>
                  <a:cubicBezTo>
                    <a:pt x="1120" y="16130"/>
                    <a:pt x="1004" y="16013"/>
                    <a:pt x="1120" y="15789"/>
                  </a:cubicBezTo>
                  <a:cubicBezTo>
                    <a:pt x="1120" y="15565"/>
                    <a:pt x="1228" y="15458"/>
                    <a:pt x="1344" y="15341"/>
                  </a:cubicBezTo>
                  <a:cubicBezTo>
                    <a:pt x="1493" y="15241"/>
                    <a:pt x="1665" y="15186"/>
                    <a:pt x="1829" y="15186"/>
                  </a:cubicBezTo>
                  <a:close/>
                  <a:moveTo>
                    <a:pt x="18701" y="15565"/>
                  </a:moveTo>
                  <a:lnTo>
                    <a:pt x="18701" y="16237"/>
                  </a:lnTo>
                  <a:cubicBezTo>
                    <a:pt x="18701" y="16578"/>
                    <a:pt x="18925" y="16802"/>
                    <a:pt x="19149" y="17026"/>
                  </a:cubicBezTo>
                  <a:cubicBezTo>
                    <a:pt x="18253" y="17805"/>
                    <a:pt x="17025" y="18253"/>
                    <a:pt x="15789" y="18253"/>
                  </a:cubicBezTo>
                  <a:lnTo>
                    <a:pt x="15789" y="17698"/>
                  </a:lnTo>
                  <a:cubicBezTo>
                    <a:pt x="15789" y="17474"/>
                    <a:pt x="15789" y="17133"/>
                    <a:pt x="15681" y="16909"/>
                  </a:cubicBezTo>
                  <a:lnTo>
                    <a:pt x="15905" y="16909"/>
                  </a:lnTo>
                  <a:cubicBezTo>
                    <a:pt x="16909" y="16909"/>
                    <a:pt x="17921" y="16461"/>
                    <a:pt x="18701" y="15565"/>
                  </a:cubicBezTo>
                  <a:close/>
                  <a:moveTo>
                    <a:pt x="10413" y="4257"/>
                  </a:moveTo>
                  <a:cubicBezTo>
                    <a:pt x="14785" y="4257"/>
                    <a:pt x="18369" y="7053"/>
                    <a:pt x="18477" y="10637"/>
                  </a:cubicBezTo>
                  <a:lnTo>
                    <a:pt x="18369" y="10529"/>
                  </a:lnTo>
                  <a:cubicBezTo>
                    <a:pt x="17921" y="10413"/>
                    <a:pt x="16909" y="10413"/>
                    <a:pt x="16461" y="10413"/>
                  </a:cubicBezTo>
                  <a:cubicBezTo>
                    <a:pt x="16237" y="10413"/>
                    <a:pt x="16013" y="10637"/>
                    <a:pt x="16129" y="10861"/>
                  </a:cubicBezTo>
                  <a:cubicBezTo>
                    <a:pt x="16129" y="11085"/>
                    <a:pt x="16353" y="11202"/>
                    <a:pt x="16461" y="11202"/>
                  </a:cubicBezTo>
                  <a:cubicBezTo>
                    <a:pt x="16593" y="11167"/>
                    <a:pt x="16764" y="11153"/>
                    <a:pt x="16949" y="11153"/>
                  </a:cubicBezTo>
                  <a:cubicBezTo>
                    <a:pt x="17390" y="11153"/>
                    <a:pt x="17905" y="11233"/>
                    <a:pt x="18145" y="11309"/>
                  </a:cubicBezTo>
                  <a:lnTo>
                    <a:pt x="18253" y="11309"/>
                  </a:lnTo>
                  <a:cubicBezTo>
                    <a:pt x="18369" y="11309"/>
                    <a:pt x="18477" y="11309"/>
                    <a:pt x="18477" y="11202"/>
                  </a:cubicBezTo>
                  <a:lnTo>
                    <a:pt x="18477" y="11426"/>
                  </a:lnTo>
                  <a:cubicBezTo>
                    <a:pt x="18253" y="11650"/>
                    <a:pt x="18029" y="11981"/>
                    <a:pt x="17921" y="12429"/>
                  </a:cubicBezTo>
                  <a:cubicBezTo>
                    <a:pt x="17581" y="12098"/>
                    <a:pt x="16685" y="11757"/>
                    <a:pt x="16237" y="11650"/>
                  </a:cubicBezTo>
                  <a:cubicBezTo>
                    <a:pt x="16176" y="11618"/>
                    <a:pt x="16116" y="11604"/>
                    <a:pt x="16060" y="11604"/>
                  </a:cubicBezTo>
                  <a:cubicBezTo>
                    <a:pt x="15908" y="11604"/>
                    <a:pt x="15789" y="11710"/>
                    <a:pt x="15789" y="11874"/>
                  </a:cubicBezTo>
                  <a:cubicBezTo>
                    <a:pt x="15681" y="12098"/>
                    <a:pt x="15789" y="12322"/>
                    <a:pt x="16013" y="12322"/>
                  </a:cubicBezTo>
                  <a:cubicBezTo>
                    <a:pt x="16461" y="12429"/>
                    <a:pt x="17249" y="12877"/>
                    <a:pt x="17581" y="12994"/>
                  </a:cubicBezTo>
                  <a:cubicBezTo>
                    <a:pt x="17581" y="13101"/>
                    <a:pt x="17697" y="13101"/>
                    <a:pt x="17805" y="13101"/>
                  </a:cubicBezTo>
                  <a:lnTo>
                    <a:pt x="17921" y="13101"/>
                  </a:lnTo>
                  <a:lnTo>
                    <a:pt x="17921" y="13218"/>
                  </a:lnTo>
                  <a:cubicBezTo>
                    <a:pt x="17357" y="14114"/>
                    <a:pt x="16353" y="14893"/>
                    <a:pt x="15117" y="15341"/>
                  </a:cubicBezTo>
                  <a:cubicBezTo>
                    <a:pt x="13773" y="15789"/>
                    <a:pt x="12205" y="16130"/>
                    <a:pt x="10413" y="16130"/>
                  </a:cubicBezTo>
                  <a:lnTo>
                    <a:pt x="9516" y="16130"/>
                  </a:lnTo>
                  <a:cubicBezTo>
                    <a:pt x="9474" y="16108"/>
                    <a:pt x="9436" y="16098"/>
                    <a:pt x="9402" y="16098"/>
                  </a:cubicBezTo>
                  <a:cubicBezTo>
                    <a:pt x="9256" y="16098"/>
                    <a:pt x="9185" y="16280"/>
                    <a:pt x="9185" y="16461"/>
                  </a:cubicBezTo>
                  <a:cubicBezTo>
                    <a:pt x="9185" y="16685"/>
                    <a:pt x="9292" y="16802"/>
                    <a:pt x="9516" y="16802"/>
                  </a:cubicBezTo>
                  <a:cubicBezTo>
                    <a:pt x="9857" y="16802"/>
                    <a:pt x="10081" y="16909"/>
                    <a:pt x="10413" y="16909"/>
                  </a:cubicBezTo>
                  <a:cubicBezTo>
                    <a:pt x="12097" y="16909"/>
                    <a:pt x="13549" y="16685"/>
                    <a:pt x="14785" y="16237"/>
                  </a:cubicBezTo>
                  <a:cubicBezTo>
                    <a:pt x="14893" y="16685"/>
                    <a:pt x="15009" y="17250"/>
                    <a:pt x="15009" y="17698"/>
                  </a:cubicBezTo>
                  <a:cubicBezTo>
                    <a:pt x="15009" y="20045"/>
                    <a:pt x="12993" y="21954"/>
                    <a:pt x="10413" y="21954"/>
                  </a:cubicBezTo>
                  <a:cubicBezTo>
                    <a:pt x="7841" y="21954"/>
                    <a:pt x="5825" y="20045"/>
                    <a:pt x="5825" y="17698"/>
                  </a:cubicBezTo>
                  <a:cubicBezTo>
                    <a:pt x="5825" y="17250"/>
                    <a:pt x="5932" y="16802"/>
                    <a:pt x="6049" y="16461"/>
                  </a:cubicBezTo>
                  <a:lnTo>
                    <a:pt x="6049" y="16237"/>
                  </a:lnTo>
                  <a:cubicBezTo>
                    <a:pt x="6604" y="16461"/>
                    <a:pt x="7169" y="16578"/>
                    <a:pt x="7724" y="16685"/>
                  </a:cubicBezTo>
                  <a:cubicBezTo>
                    <a:pt x="7948" y="16685"/>
                    <a:pt x="8065" y="16578"/>
                    <a:pt x="8172" y="16354"/>
                  </a:cubicBezTo>
                  <a:cubicBezTo>
                    <a:pt x="8172" y="16130"/>
                    <a:pt x="8065" y="15906"/>
                    <a:pt x="7841" y="15906"/>
                  </a:cubicBezTo>
                  <a:cubicBezTo>
                    <a:pt x="7169" y="15789"/>
                    <a:pt x="6604" y="15682"/>
                    <a:pt x="6049" y="15458"/>
                  </a:cubicBezTo>
                  <a:lnTo>
                    <a:pt x="5932" y="15458"/>
                  </a:lnTo>
                  <a:cubicBezTo>
                    <a:pt x="5153" y="15117"/>
                    <a:pt x="4364" y="14786"/>
                    <a:pt x="3809" y="14221"/>
                  </a:cubicBezTo>
                  <a:cubicBezTo>
                    <a:pt x="2796" y="13442"/>
                    <a:pt x="2348" y="12322"/>
                    <a:pt x="2348" y="10861"/>
                  </a:cubicBezTo>
                  <a:cubicBezTo>
                    <a:pt x="2348" y="7277"/>
                    <a:pt x="5932" y="4257"/>
                    <a:pt x="10413" y="4257"/>
                  </a:cubicBezTo>
                  <a:close/>
                  <a:moveTo>
                    <a:pt x="2811" y="19527"/>
                  </a:moveTo>
                  <a:cubicBezTo>
                    <a:pt x="3263" y="19527"/>
                    <a:pt x="3733" y="19695"/>
                    <a:pt x="4140" y="20045"/>
                  </a:cubicBezTo>
                  <a:cubicBezTo>
                    <a:pt x="4588" y="20493"/>
                    <a:pt x="5036" y="20610"/>
                    <a:pt x="5484" y="20610"/>
                  </a:cubicBezTo>
                  <a:cubicBezTo>
                    <a:pt x="5601" y="20610"/>
                    <a:pt x="5825" y="20493"/>
                    <a:pt x="5932" y="20493"/>
                  </a:cubicBezTo>
                  <a:lnTo>
                    <a:pt x="6380" y="20942"/>
                  </a:lnTo>
                  <a:cubicBezTo>
                    <a:pt x="6049" y="21058"/>
                    <a:pt x="5825" y="21166"/>
                    <a:pt x="5484" y="21166"/>
                  </a:cubicBezTo>
                  <a:cubicBezTo>
                    <a:pt x="5389" y="21185"/>
                    <a:pt x="5291" y="21195"/>
                    <a:pt x="5190" y="21195"/>
                  </a:cubicBezTo>
                  <a:cubicBezTo>
                    <a:pt x="4702" y="21195"/>
                    <a:pt x="4160" y="20961"/>
                    <a:pt x="3692" y="20493"/>
                  </a:cubicBezTo>
                  <a:cubicBezTo>
                    <a:pt x="3414" y="20216"/>
                    <a:pt x="3107" y="20104"/>
                    <a:pt x="2814" y="20104"/>
                  </a:cubicBezTo>
                  <a:cubicBezTo>
                    <a:pt x="2521" y="20104"/>
                    <a:pt x="2241" y="20216"/>
                    <a:pt x="2017" y="20386"/>
                  </a:cubicBezTo>
                  <a:cubicBezTo>
                    <a:pt x="1676" y="20610"/>
                    <a:pt x="1452" y="21166"/>
                    <a:pt x="1793" y="21838"/>
                  </a:cubicBezTo>
                  <a:cubicBezTo>
                    <a:pt x="1900" y="21954"/>
                    <a:pt x="1793" y="22062"/>
                    <a:pt x="1676" y="22178"/>
                  </a:cubicBezTo>
                  <a:cubicBezTo>
                    <a:pt x="1568" y="22178"/>
                    <a:pt x="1568" y="22286"/>
                    <a:pt x="1568" y="22286"/>
                  </a:cubicBezTo>
                  <a:cubicBezTo>
                    <a:pt x="1452" y="22286"/>
                    <a:pt x="1344" y="22178"/>
                    <a:pt x="1228" y="22062"/>
                  </a:cubicBezTo>
                  <a:cubicBezTo>
                    <a:pt x="780" y="21282"/>
                    <a:pt x="1004" y="20493"/>
                    <a:pt x="1676" y="19938"/>
                  </a:cubicBezTo>
                  <a:cubicBezTo>
                    <a:pt x="1997" y="19668"/>
                    <a:pt x="2397" y="19527"/>
                    <a:pt x="2811" y="19527"/>
                  </a:cubicBezTo>
                  <a:close/>
                  <a:moveTo>
                    <a:pt x="8065" y="22178"/>
                  </a:moveTo>
                  <a:cubicBezTo>
                    <a:pt x="8513" y="22402"/>
                    <a:pt x="8961" y="22510"/>
                    <a:pt x="9516" y="22626"/>
                  </a:cubicBezTo>
                  <a:cubicBezTo>
                    <a:pt x="9516" y="23182"/>
                    <a:pt x="9516" y="23746"/>
                    <a:pt x="9409" y="24418"/>
                  </a:cubicBezTo>
                  <a:cubicBezTo>
                    <a:pt x="9292" y="24750"/>
                    <a:pt x="9068" y="25090"/>
                    <a:pt x="8737" y="25090"/>
                  </a:cubicBezTo>
                  <a:cubicBezTo>
                    <a:pt x="8620" y="25090"/>
                    <a:pt x="8620" y="24974"/>
                    <a:pt x="8513" y="24974"/>
                  </a:cubicBezTo>
                  <a:cubicBezTo>
                    <a:pt x="8396" y="24974"/>
                    <a:pt x="8172" y="24866"/>
                    <a:pt x="8065" y="24750"/>
                  </a:cubicBezTo>
                  <a:cubicBezTo>
                    <a:pt x="7948" y="24642"/>
                    <a:pt x="7948" y="24418"/>
                    <a:pt x="7948" y="24194"/>
                  </a:cubicBezTo>
                  <a:cubicBezTo>
                    <a:pt x="8172" y="23406"/>
                    <a:pt x="8172" y="22734"/>
                    <a:pt x="8065" y="22178"/>
                  </a:cubicBezTo>
                  <a:close/>
                  <a:moveTo>
                    <a:pt x="13217" y="1"/>
                  </a:moveTo>
                  <a:cubicBezTo>
                    <a:pt x="11533" y="1"/>
                    <a:pt x="10081" y="1345"/>
                    <a:pt x="10081" y="3021"/>
                  </a:cubicBezTo>
                  <a:cubicBezTo>
                    <a:pt x="10081" y="3245"/>
                    <a:pt x="10188" y="3361"/>
                    <a:pt x="10188" y="3469"/>
                  </a:cubicBezTo>
                  <a:cubicBezTo>
                    <a:pt x="9068" y="3585"/>
                    <a:pt x="7948" y="3693"/>
                    <a:pt x="6945" y="4141"/>
                  </a:cubicBezTo>
                  <a:cubicBezTo>
                    <a:pt x="5890" y="3185"/>
                    <a:pt x="4593" y="2640"/>
                    <a:pt x="3261" y="2640"/>
                  </a:cubicBezTo>
                  <a:cubicBezTo>
                    <a:pt x="3032" y="2640"/>
                    <a:pt x="2802" y="2656"/>
                    <a:pt x="2572" y="2689"/>
                  </a:cubicBezTo>
                  <a:cubicBezTo>
                    <a:pt x="2017" y="2797"/>
                    <a:pt x="1568" y="3137"/>
                    <a:pt x="1344" y="3693"/>
                  </a:cubicBezTo>
                  <a:cubicBezTo>
                    <a:pt x="896" y="5261"/>
                    <a:pt x="1120" y="7053"/>
                    <a:pt x="2124" y="8397"/>
                  </a:cubicBezTo>
                  <a:cubicBezTo>
                    <a:pt x="1793" y="9185"/>
                    <a:pt x="1568" y="10081"/>
                    <a:pt x="1568" y="10861"/>
                  </a:cubicBezTo>
                  <a:cubicBezTo>
                    <a:pt x="1568" y="12546"/>
                    <a:pt x="2124" y="13773"/>
                    <a:pt x="3361" y="14786"/>
                  </a:cubicBezTo>
                  <a:cubicBezTo>
                    <a:pt x="3809" y="15234"/>
                    <a:pt x="4481" y="15682"/>
                    <a:pt x="5153" y="15906"/>
                  </a:cubicBezTo>
                  <a:cubicBezTo>
                    <a:pt x="4929" y="15906"/>
                    <a:pt x="4588" y="15906"/>
                    <a:pt x="4257" y="15789"/>
                  </a:cubicBezTo>
                  <a:cubicBezTo>
                    <a:pt x="3809" y="15682"/>
                    <a:pt x="3244" y="15458"/>
                    <a:pt x="2913" y="15010"/>
                  </a:cubicBezTo>
                  <a:cubicBezTo>
                    <a:pt x="2658" y="14628"/>
                    <a:pt x="2259" y="14425"/>
                    <a:pt x="1838" y="14425"/>
                  </a:cubicBezTo>
                  <a:cubicBezTo>
                    <a:pt x="1518" y="14425"/>
                    <a:pt x="1187" y="14542"/>
                    <a:pt x="896" y="14786"/>
                  </a:cubicBezTo>
                  <a:cubicBezTo>
                    <a:pt x="224" y="15234"/>
                    <a:pt x="108" y="16130"/>
                    <a:pt x="556" y="16802"/>
                  </a:cubicBezTo>
                  <a:cubicBezTo>
                    <a:pt x="1568" y="18029"/>
                    <a:pt x="3244" y="18818"/>
                    <a:pt x="5153" y="18818"/>
                  </a:cubicBezTo>
                  <a:lnTo>
                    <a:pt x="5260" y="18818"/>
                  </a:lnTo>
                  <a:cubicBezTo>
                    <a:pt x="5260" y="19149"/>
                    <a:pt x="5377" y="19490"/>
                    <a:pt x="5601" y="19821"/>
                  </a:cubicBezTo>
                  <a:lnTo>
                    <a:pt x="5377" y="19821"/>
                  </a:lnTo>
                  <a:cubicBezTo>
                    <a:pt x="5153" y="19821"/>
                    <a:pt x="4929" y="19714"/>
                    <a:pt x="4588" y="19490"/>
                  </a:cubicBezTo>
                  <a:cubicBezTo>
                    <a:pt x="4054" y="19013"/>
                    <a:pt x="3390" y="18757"/>
                    <a:pt x="2735" y="18757"/>
                  </a:cubicBezTo>
                  <a:cubicBezTo>
                    <a:pt x="2159" y="18757"/>
                    <a:pt x="1590" y="18954"/>
                    <a:pt x="1120" y="19373"/>
                  </a:cubicBezTo>
                  <a:cubicBezTo>
                    <a:pt x="224" y="20162"/>
                    <a:pt x="0" y="21390"/>
                    <a:pt x="556" y="22510"/>
                  </a:cubicBezTo>
                  <a:cubicBezTo>
                    <a:pt x="780" y="22734"/>
                    <a:pt x="1120" y="22958"/>
                    <a:pt x="1568" y="22958"/>
                  </a:cubicBezTo>
                  <a:cubicBezTo>
                    <a:pt x="1676" y="22958"/>
                    <a:pt x="1900" y="22958"/>
                    <a:pt x="2017" y="22850"/>
                  </a:cubicBezTo>
                  <a:cubicBezTo>
                    <a:pt x="2572" y="22510"/>
                    <a:pt x="2689" y="21954"/>
                    <a:pt x="2465" y="21390"/>
                  </a:cubicBezTo>
                  <a:cubicBezTo>
                    <a:pt x="2348" y="21282"/>
                    <a:pt x="2241" y="21166"/>
                    <a:pt x="2465" y="20942"/>
                  </a:cubicBezTo>
                  <a:cubicBezTo>
                    <a:pt x="2526" y="20942"/>
                    <a:pt x="2624" y="20869"/>
                    <a:pt x="2780" y="20869"/>
                  </a:cubicBezTo>
                  <a:cubicBezTo>
                    <a:pt x="2899" y="20869"/>
                    <a:pt x="3051" y="20911"/>
                    <a:pt x="3244" y="21058"/>
                  </a:cubicBezTo>
                  <a:cubicBezTo>
                    <a:pt x="3833" y="21647"/>
                    <a:pt x="4511" y="21974"/>
                    <a:pt x="5272" y="21974"/>
                  </a:cubicBezTo>
                  <a:cubicBezTo>
                    <a:pt x="5380" y="21974"/>
                    <a:pt x="5489" y="21967"/>
                    <a:pt x="5601" y="21954"/>
                  </a:cubicBezTo>
                  <a:cubicBezTo>
                    <a:pt x="6049" y="21954"/>
                    <a:pt x="6497" y="21730"/>
                    <a:pt x="6945" y="21506"/>
                  </a:cubicBezTo>
                  <a:cubicBezTo>
                    <a:pt x="7052" y="21614"/>
                    <a:pt x="7169" y="21614"/>
                    <a:pt x="7169" y="21730"/>
                  </a:cubicBezTo>
                  <a:cubicBezTo>
                    <a:pt x="7393" y="22286"/>
                    <a:pt x="7393" y="22958"/>
                    <a:pt x="7276" y="24078"/>
                  </a:cubicBezTo>
                  <a:cubicBezTo>
                    <a:pt x="7169" y="24526"/>
                    <a:pt x="7276" y="24866"/>
                    <a:pt x="7500" y="25198"/>
                  </a:cubicBezTo>
                  <a:cubicBezTo>
                    <a:pt x="7724" y="25538"/>
                    <a:pt x="8065" y="25762"/>
                    <a:pt x="8396" y="25762"/>
                  </a:cubicBezTo>
                  <a:lnTo>
                    <a:pt x="8737" y="25762"/>
                  </a:lnTo>
                  <a:cubicBezTo>
                    <a:pt x="9409" y="25762"/>
                    <a:pt x="9964" y="25314"/>
                    <a:pt x="10081" y="24526"/>
                  </a:cubicBezTo>
                  <a:cubicBezTo>
                    <a:pt x="10188" y="23854"/>
                    <a:pt x="10305" y="23298"/>
                    <a:pt x="10305" y="22734"/>
                  </a:cubicBezTo>
                  <a:lnTo>
                    <a:pt x="10413" y="22734"/>
                  </a:lnTo>
                  <a:cubicBezTo>
                    <a:pt x="10637" y="22734"/>
                    <a:pt x="10861" y="22734"/>
                    <a:pt x="11085" y="22626"/>
                  </a:cubicBezTo>
                  <a:lnTo>
                    <a:pt x="11085" y="22626"/>
                  </a:lnTo>
                  <a:cubicBezTo>
                    <a:pt x="11085" y="23074"/>
                    <a:pt x="11085" y="23522"/>
                    <a:pt x="10977" y="24078"/>
                  </a:cubicBezTo>
                  <a:cubicBezTo>
                    <a:pt x="10861" y="24526"/>
                    <a:pt x="10977" y="24866"/>
                    <a:pt x="11201" y="25198"/>
                  </a:cubicBezTo>
                  <a:cubicBezTo>
                    <a:pt x="11425" y="25538"/>
                    <a:pt x="11757" y="25762"/>
                    <a:pt x="12205" y="25762"/>
                  </a:cubicBezTo>
                  <a:lnTo>
                    <a:pt x="12429" y="25762"/>
                  </a:lnTo>
                  <a:cubicBezTo>
                    <a:pt x="12993" y="25762"/>
                    <a:pt x="13441" y="25538"/>
                    <a:pt x="13665" y="24974"/>
                  </a:cubicBezTo>
                  <a:cubicBezTo>
                    <a:pt x="13773" y="24750"/>
                    <a:pt x="13773" y="24526"/>
                    <a:pt x="13549" y="24526"/>
                  </a:cubicBezTo>
                  <a:cubicBezTo>
                    <a:pt x="13457" y="24482"/>
                    <a:pt x="13365" y="24456"/>
                    <a:pt x="13282" y="24456"/>
                  </a:cubicBezTo>
                  <a:cubicBezTo>
                    <a:pt x="13161" y="24456"/>
                    <a:pt x="13057" y="24510"/>
                    <a:pt x="12993" y="24642"/>
                  </a:cubicBezTo>
                  <a:cubicBezTo>
                    <a:pt x="12877" y="24866"/>
                    <a:pt x="12653" y="25090"/>
                    <a:pt x="12429" y="25090"/>
                  </a:cubicBezTo>
                  <a:cubicBezTo>
                    <a:pt x="12321" y="25090"/>
                    <a:pt x="12321" y="24974"/>
                    <a:pt x="12321" y="24974"/>
                  </a:cubicBezTo>
                  <a:cubicBezTo>
                    <a:pt x="12097" y="24974"/>
                    <a:pt x="11981" y="24866"/>
                    <a:pt x="11873" y="24750"/>
                  </a:cubicBezTo>
                  <a:cubicBezTo>
                    <a:pt x="11757" y="24642"/>
                    <a:pt x="11649" y="24418"/>
                    <a:pt x="11757" y="24194"/>
                  </a:cubicBezTo>
                  <a:cubicBezTo>
                    <a:pt x="11873" y="23630"/>
                    <a:pt x="11873" y="23074"/>
                    <a:pt x="11873" y="22510"/>
                  </a:cubicBezTo>
                  <a:cubicBezTo>
                    <a:pt x="12321" y="22402"/>
                    <a:pt x="12769" y="22178"/>
                    <a:pt x="13217" y="21954"/>
                  </a:cubicBezTo>
                  <a:lnTo>
                    <a:pt x="13217" y="23074"/>
                  </a:lnTo>
                  <a:cubicBezTo>
                    <a:pt x="13217" y="23298"/>
                    <a:pt x="13441" y="23522"/>
                    <a:pt x="13549" y="23522"/>
                  </a:cubicBezTo>
                  <a:lnTo>
                    <a:pt x="13665" y="23522"/>
                  </a:lnTo>
                  <a:cubicBezTo>
                    <a:pt x="13773" y="23522"/>
                    <a:pt x="13997" y="23298"/>
                    <a:pt x="13997" y="23074"/>
                  </a:cubicBezTo>
                  <a:cubicBezTo>
                    <a:pt x="13997" y="22402"/>
                    <a:pt x="13997" y="21954"/>
                    <a:pt x="13889" y="21506"/>
                  </a:cubicBezTo>
                  <a:cubicBezTo>
                    <a:pt x="14669" y="20834"/>
                    <a:pt x="15341" y="20045"/>
                    <a:pt x="15565" y="19042"/>
                  </a:cubicBezTo>
                  <a:lnTo>
                    <a:pt x="15789" y="19042"/>
                  </a:lnTo>
                  <a:cubicBezTo>
                    <a:pt x="17473" y="19042"/>
                    <a:pt x="19041" y="18370"/>
                    <a:pt x="20162" y="17133"/>
                  </a:cubicBezTo>
                  <a:cubicBezTo>
                    <a:pt x="20610" y="17026"/>
                    <a:pt x="20834" y="16578"/>
                    <a:pt x="20834" y="16237"/>
                  </a:cubicBezTo>
                  <a:lnTo>
                    <a:pt x="20834" y="14445"/>
                  </a:lnTo>
                  <a:cubicBezTo>
                    <a:pt x="21389" y="14114"/>
                    <a:pt x="21730" y="13549"/>
                    <a:pt x="21730" y="12877"/>
                  </a:cubicBezTo>
                  <a:cubicBezTo>
                    <a:pt x="21730" y="11757"/>
                    <a:pt x="20834" y="10978"/>
                    <a:pt x="19821" y="10978"/>
                  </a:cubicBezTo>
                  <a:lnTo>
                    <a:pt x="19265" y="10978"/>
                  </a:lnTo>
                  <a:lnTo>
                    <a:pt x="19265" y="10861"/>
                  </a:lnTo>
                  <a:cubicBezTo>
                    <a:pt x="19265" y="10081"/>
                    <a:pt x="19149" y="9185"/>
                    <a:pt x="18817" y="8397"/>
                  </a:cubicBezTo>
                  <a:cubicBezTo>
                    <a:pt x="19041" y="8065"/>
                    <a:pt x="19265" y="7617"/>
                    <a:pt x="19373" y="7277"/>
                  </a:cubicBezTo>
                  <a:cubicBezTo>
                    <a:pt x="19713" y="7393"/>
                    <a:pt x="19938" y="7393"/>
                    <a:pt x="20269" y="7393"/>
                  </a:cubicBezTo>
                  <a:cubicBezTo>
                    <a:pt x="21954" y="7393"/>
                    <a:pt x="23405" y="6049"/>
                    <a:pt x="23405" y="4365"/>
                  </a:cubicBezTo>
                  <a:cubicBezTo>
                    <a:pt x="23405" y="2689"/>
                    <a:pt x="21954" y="1229"/>
                    <a:pt x="20269" y="1229"/>
                  </a:cubicBezTo>
                  <a:cubicBezTo>
                    <a:pt x="19265" y="1229"/>
                    <a:pt x="18253" y="1793"/>
                    <a:pt x="17697" y="2689"/>
                  </a:cubicBezTo>
                  <a:cubicBezTo>
                    <a:pt x="17357" y="2689"/>
                    <a:pt x="16801" y="2689"/>
                    <a:pt x="16237" y="2797"/>
                  </a:cubicBezTo>
                  <a:cubicBezTo>
                    <a:pt x="16129" y="1229"/>
                    <a:pt x="14785" y="1"/>
                    <a:pt x="13217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372089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22788" y="318357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3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13;p64">
            <a:extLst>
              <a:ext uri="{FF2B5EF4-FFF2-40B4-BE49-F238E27FC236}">
                <a16:creationId xmlns:a16="http://schemas.microsoft.com/office/drawing/2014/main" id="{5A4BCE35-8489-4B6D-81DF-B324E2F6DFAF}"/>
              </a:ext>
            </a:extLst>
          </p:cNvPr>
          <p:cNvGrpSpPr/>
          <p:nvPr/>
        </p:nvGrpSpPr>
        <p:grpSpPr>
          <a:xfrm>
            <a:off x="554399" y="450634"/>
            <a:ext cx="455705" cy="449924"/>
            <a:chOff x="2459838" y="1279287"/>
            <a:chExt cx="618232" cy="610390"/>
          </a:xfrm>
        </p:grpSpPr>
        <p:sp>
          <p:nvSpPr>
            <p:cNvPr id="76" name="Google Shape;4814;p64">
              <a:extLst>
                <a:ext uri="{FF2B5EF4-FFF2-40B4-BE49-F238E27FC236}">
                  <a16:creationId xmlns:a16="http://schemas.microsoft.com/office/drawing/2014/main" id="{D5EDA212-35D8-454B-A064-FAEA579CDB76}"/>
                </a:ext>
              </a:extLst>
            </p:cNvPr>
            <p:cNvSpPr/>
            <p:nvPr/>
          </p:nvSpPr>
          <p:spPr>
            <a:xfrm>
              <a:off x="3014371" y="1287153"/>
              <a:ext cx="53095" cy="55867"/>
            </a:xfrm>
            <a:custGeom>
              <a:avLst/>
              <a:gdLst/>
              <a:ahLst/>
              <a:cxnLst/>
              <a:rect l="l" t="t" r="r" b="b"/>
              <a:pathLst>
                <a:path w="2241" h="2358" extrusionOk="0">
                  <a:moveTo>
                    <a:pt x="1120" y="0"/>
                  </a:moveTo>
                  <a:cubicBezTo>
                    <a:pt x="448" y="0"/>
                    <a:pt x="0" y="565"/>
                    <a:pt x="0" y="1237"/>
                  </a:cubicBezTo>
                  <a:cubicBezTo>
                    <a:pt x="0" y="1793"/>
                    <a:pt x="448" y="2357"/>
                    <a:pt x="1120" y="2357"/>
                  </a:cubicBezTo>
                  <a:cubicBezTo>
                    <a:pt x="1792" y="2357"/>
                    <a:pt x="2240" y="1793"/>
                    <a:pt x="2240" y="1237"/>
                  </a:cubicBezTo>
                  <a:cubicBezTo>
                    <a:pt x="2240" y="565"/>
                    <a:pt x="1792" y="0"/>
                    <a:pt x="1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15;p64">
              <a:extLst>
                <a:ext uri="{FF2B5EF4-FFF2-40B4-BE49-F238E27FC236}">
                  <a16:creationId xmlns:a16="http://schemas.microsoft.com/office/drawing/2014/main" id="{282DAF8D-6A1F-41E9-92AF-F1529AD0FE87}"/>
                </a:ext>
              </a:extLst>
            </p:cNvPr>
            <p:cNvSpPr/>
            <p:nvPr/>
          </p:nvSpPr>
          <p:spPr>
            <a:xfrm>
              <a:off x="3040907" y="1297768"/>
              <a:ext cx="15945" cy="18717"/>
            </a:xfrm>
            <a:custGeom>
              <a:avLst/>
              <a:gdLst/>
              <a:ahLst/>
              <a:cxnLst/>
              <a:rect l="l" t="t" r="r" b="b"/>
              <a:pathLst>
                <a:path w="673" h="790" extrusionOk="0">
                  <a:moveTo>
                    <a:pt x="341" y="1"/>
                  </a:moveTo>
                  <a:cubicBezTo>
                    <a:pt x="117" y="1"/>
                    <a:pt x="0" y="117"/>
                    <a:pt x="0" y="341"/>
                  </a:cubicBezTo>
                  <a:cubicBezTo>
                    <a:pt x="0" y="565"/>
                    <a:pt x="117" y="789"/>
                    <a:pt x="341" y="789"/>
                  </a:cubicBezTo>
                  <a:cubicBezTo>
                    <a:pt x="565" y="789"/>
                    <a:pt x="672" y="565"/>
                    <a:pt x="672" y="341"/>
                  </a:cubicBezTo>
                  <a:cubicBezTo>
                    <a:pt x="672" y="117"/>
                    <a:pt x="565" y="1"/>
                    <a:pt x="341" y="1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16;p64">
              <a:extLst>
                <a:ext uri="{FF2B5EF4-FFF2-40B4-BE49-F238E27FC236}">
                  <a16:creationId xmlns:a16="http://schemas.microsoft.com/office/drawing/2014/main" id="{BE6E14A2-9644-4283-B009-27B652CB4FF0}"/>
                </a:ext>
              </a:extLst>
            </p:cNvPr>
            <p:cNvSpPr/>
            <p:nvPr/>
          </p:nvSpPr>
          <p:spPr>
            <a:xfrm>
              <a:off x="2709277" y="1287153"/>
              <a:ext cx="127418" cy="127395"/>
            </a:xfrm>
            <a:custGeom>
              <a:avLst/>
              <a:gdLst/>
              <a:ahLst/>
              <a:cxnLst/>
              <a:rect l="l" t="t" r="r" b="b"/>
              <a:pathLst>
                <a:path w="5378" h="5377" extrusionOk="0">
                  <a:moveTo>
                    <a:pt x="2689" y="0"/>
                  </a:moveTo>
                  <a:cubicBezTo>
                    <a:pt x="1229" y="0"/>
                    <a:pt x="1" y="1237"/>
                    <a:pt x="1" y="2689"/>
                  </a:cubicBezTo>
                  <a:cubicBezTo>
                    <a:pt x="1" y="4149"/>
                    <a:pt x="1229" y="5377"/>
                    <a:pt x="2689" y="5377"/>
                  </a:cubicBezTo>
                  <a:cubicBezTo>
                    <a:pt x="4141" y="5377"/>
                    <a:pt x="5377" y="4149"/>
                    <a:pt x="5377" y="2689"/>
                  </a:cubicBezTo>
                  <a:cubicBezTo>
                    <a:pt x="5377" y="1237"/>
                    <a:pt x="4141" y="0"/>
                    <a:pt x="26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17;p64">
              <a:extLst>
                <a:ext uri="{FF2B5EF4-FFF2-40B4-BE49-F238E27FC236}">
                  <a16:creationId xmlns:a16="http://schemas.microsoft.com/office/drawing/2014/main" id="{599541C8-C20A-4F63-84C2-13AE97346E5F}"/>
                </a:ext>
              </a:extLst>
            </p:cNvPr>
            <p:cNvSpPr/>
            <p:nvPr/>
          </p:nvSpPr>
          <p:spPr>
            <a:xfrm>
              <a:off x="2735837" y="1305847"/>
              <a:ext cx="42481" cy="39709"/>
            </a:xfrm>
            <a:custGeom>
              <a:avLst/>
              <a:gdLst/>
              <a:ahLst/>
              <a:cxnLst/>
              <a:rect l="l" t="t" r="r" b="b"/>
              <a:pathLst>
                <a:path w="1793" h="1676" extrusionOk="0">
                  <a:moveTo>
                    <a:pt x="896" y="0"/>
                  </a:moveTo>
                  <a:cubicBezTo>
                    <a:pt x="332" y="0"/>
                    <a:pt x="0" y="332"/>
                    <a:pt x="0" y="780"/>
                  </a:cubicBezTo>
                  <a:cubicBezTo>
                    <a:pt x="0" y="1344"/>
                    <a:pt x="332" y="1676"/>
                    <a:pt x="896" y="1676"/>
                  </a:cubicBezTo>
                  <a:cubicBezTo>
                    <a:pt x="1344" y="1676"/>
                    <a:pt x="1792" y="1344"/>
                    <a:pt x="1792" y="780"/>
                  </a:cubicBezTo>
                  <a:cubicBezTo>
                    <a:pt x="1792" y="332"/>
                    <a:pt x="1344" y="0"/>
                    <a:pt x="896" y="0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18;p64">
              <a:extLst>
                <a:ext uri="{FF2B5EF4-FFF2-40B4-BE49-F238E27FC236}">
                  <a16:creationId xmlns:a16="http://schemas.microsoft.com/office/drawing/2014/main" id="{7F0A712C-8308-4623-90D3-8796C2E7BC74}"/>
                </a:ext>
              </a:extLst>
            </p:cNvPr>
            <p:cNvSpPr/>
            <p:nvPr/>
          </p:nvSpPr>
          <p:spPr>
            <a:xfrm>
              <a:off x="2470453" y="1714194"/>
              <a:ext cx="198946" cy="101191"/>
            </a:xfrm>
            <a:custGeom>
              <a:avLst/>
              <a:gdLst/>
              <a:ahLst/>
              <a:cxnLst/>
              <a:rect l="l" t="t" r="r" b="b"/>
              <a:pathLst>
                <a:path w="8397" h="4271" extrusionOk="0">
                  <a:moveTo>
                    <a:pt x="7682" y="1"/>
                  </a:moveTo>
                  <a:cubicBezTo>
                    <a:pt x="7473" y="1"/>
                    <a:pt x="7264" y="98"/>
                    <a:pt x="7052" y="238"/>
                  </a:cubicBezTo>
                  <a:cubicBezTo>
                    <a:pt x="6604" y="910"/>
                    <a:pt x="5708" y="1806"/>
                    <a:pt x="4929" y="1913"/>
                  </a:cubicBezTo>
                  <a:cubicBezTo>
                    <a:pt x="4588" y="1913"/>
                    <a:pt x="4257" y="1806"/>
                    <a:pt x="3916" y="1465"/>
                  </a:cubicBezTo>
                  <a:cubicBezTo>
                    <a:pt x="3416" y="1030"/>
                    <a:pt x="2812" y="802"/>
                    <a:pt x="2221" y="802"/>
                  </a:cubicBezTo>
                  <a:cubicBezTo>
                    <a:pt x="1753" y="802"/>
                    <a:pt x="1292" y="945"/>
                    <a:pt x="896" y="1241"/>
                  </a:cubicBezTo>
                  <a:cubicBezTo>
                    <a:pt x="108" y="1913"/>
                    <a:pt x="0" y="3034"/>
                    <a:pt x="448" y="3930"/>
                  </a:cubicBezTo>
                  <a:cubicBezTo>
                    <a:pt x="556" y="4154"/>
                    <a:pt x="780" y="4270"/>
                    <a:pt x="1120" y="4270"/>
                  </a:cubicBezTo>
                  <a:cubicBezTo>
                    <a:pt x="1228" y="4270"/>
                    <a:pt x="1345" y="4270"/>
                    <a:pt x="1452" y="4154"/>
                  </a:cubicBezTo>
                  <a:cubicBezTo>
                    <a:pt x="1676" y="3930"/>
                    <a:pt x="1793" y="3598"/>
                    <a:pt x="1676" y="3258"/>
                  </a:cubicBezTo>
                  <a:cubicBezTo>
                    <a:pt x="1345" y="2702"/>
                    <a:pt x="1676" y="2362"/>
                    <a:pt x="1793" y="2362"/>
                  </a:cubicBezTo>
                  <a:cubicBezTo>
                    <a:pt x="1904" y="2250"/>
                    <a:pt x="2097" y="2168"/>
                    <a:pt x="2318" y="2168"/>
                  </a:cubicBezTo>
                  <a:cubicBezTo>
                    <a:pt x="2542" y="2168"/>
                    <a:pt x="2795" y="2252"/>
                    <a:pt x="3020" y="2478"/>
                  </a:cubicBezTo>
                  <a:cubicBezTo>
                    <a:pt x="3692" y="3034"/>
                    <a:pt x="4364" y="3258"/>
                    <a:pt x="5036" y="3258"/>
                  </a:cubicBezTo>
                  <a:cubicBezTo>
                    <a:pt x="6380" y="3150"/>
                    <a:pt x="7393" y="2030"/>
                    <a:pt x="8172" y="1134"/>
                  </a:cubicBezTo>
                  <a:cubicBezTo>
                    <a:pt x="8396" y="793"/>
                    <a:pt x="8289" y="345"/>
                    <a:pt x="8065" y="121"/>
                  </a:cubicBezTo>
                  <a:cubicBezTo>
                    <a:pt x="7936" y="37"/>
                    <a:pt x="7809" y="1"/>
                    <a:pt x="768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19;p64">
              <a:extLst>
                <a:ext uri="{FF2B5EF4-FFF2-40B4-BE49-F238E27FC236}">
                  <a16:creationId xmlns:a16="http://schemas.microsoft.com/office/drawing/2014/main" id="{A17D6D61-2210-4308-AF54-F0984916E1EE}"/>
                </a:ext>
              </a:extLst>
            </p:cNvPr>
            <p:cNvSpPr/>
            <p:nvPr/>
          </p:nvSpPr>
          <p:spPr>
            <a:xfrm>
              <a:off x="2472988" y="1630227"/>
              <a:ext cx="159261" cy="86857"/>
            </a:xfrm>
            <a:custGeom>
              <a:avLst/>
              <a:gdLst/>
              <a:ahLst/>
              <a:cxnLst/>
              <a:rect l="l" t="t" r="r" b="b"/>
              <a:pathLst>
                <a:path w="6722" h="3666" extrusionOk="0">
                  <a:moveTo>
                    <a:pt x="1172" y="0"/>
                  </a:moveTo>
                  <a:cubicBezTo>
                    <a:pt x="953" y="0"/>
                    <a:pt x="742" y="64"/>
                    <a:pt x="565" y="198"/>
                  </a:cubicBezTo>
                  <a:cubicBezTo>
                    <a:pt x="117" y="529"/>
                    <a:pt x="1" y="1201"/>
                    <a:pt x="341" y="1766"/>
                  </a:cubicBezTo>
                  <a:cubicBezTo>
                    <a:pt x="1462" y="3217"/>
                    <a:pt x="3254" y="3665"/>
                    <a:pt x="4598" y="3665"/>
                  </a:cubicBezTo>
                  <a:cubicBezTo>
                    <a:pt x="5046" y="3665"/>
                    <a:pt x="5494" y="3665"/>
                    <a:pt x="5825" y="3558"/>
                  </a:cubicBezTo>
                  <a:cubicBezTo>
                    <a:pt x="6390" y="3441"/>
                    <a:pt x="6721" y="2886"/>
                    <a:pt x="6614" y="2214"/>
                  </a:cubicBezTo>
                  <a:cubicBezTo>
                    <a:pt x="6512" y="1721"/>
                    <a:pt x="5986" y="1405"/>
                    <a:pt x="5484" y="1405"/>
                  </a:cubicBezTo>
                  <a:cubicBezTo>
                    <a:pt x="5412" y="1405"/>
                    <a:pt x="5340" y="1412"/>
                    <a:pt x="5270" y="1425"/>
                  </a:cubicBezTo>
                  <a:cubicBezTo>
                    <a:pt x="5091" y="1485"/>
                    <a:pt x="4842" y="1521"/>
                    <a:pt x="4556" y="1521"/>
                  </a:cubicBezTo>
                  <a:cubicBezTo>
                    <a:pt x="3767" y="1521"/>
                    <a:pt x="2706" y="1244"/>
                    <a:pt x="2134" y="422"/>
                  </a:cubicBezTo>
                  <a:cubicBezTo>
                    <a:pt x="1862" y="150"/>
                    <a:pt x="1508" y="0"/>
                    <a:pt x="117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20;p64">
              <a:extLst>
                <a:ext uri="{FF2B5EF4-FFF2-40B4-BE49-F238E27FC236}">
                  <a16:creationId xmlns:a16="http://schemas.microsoft.com/office/drawing/2014/main" id="{683E26DF-74EE-48A0-892D-7BDDF90862DB}"/>
                </a:ext>
              </a:extLst>
            </p:cNvPr>
            <p:cNvSpPr/>
            <p:nvPr/>
          </p:nvSpPr>
          <p:spPr>
            <a:xfrm>
              <a:off x="2722450" y="1745824"/>
              <a:ext cx="63709" cy="135782"/>
            </a:xfrm>
            <a:custGeom>
              <a:avLst/>
              <a:gdLst/>
              <a:ahLst/>
              <a:cxnLst/>
              <a:rect l="l" t="t" r="r" b="b"/>
              <a:pathLst>
                <a:path w="2689" h="5731" extrusionOk="0">
                  <a:moveTo>
                    <a:pt x="1119" y="0"/>
                  </a:moveTo>
                  <a:cubicBezTo>
                    <a:pt x="1046" y="0"/>
                    <a:pt x="971" y="8"/>
                    <a:pt x="897" y="23"/>
                  </a:cubicBezTo>
                  <a:cubicBezTo>
                    <a:pt x="341" y="130"/>
                    <a:pt x="1" y="695"/>
                    <a:pt x="117" y="1251"/>
                  </a:cubicBezTo>
                  <a:lnTo>
                    <a:pt x="117" y="1475"/>
                  </a:lnTo>
                  <a:cubicBezTo>
                    <a:pt x="341" y="2263"/>
                    <a:pt x="449" y="3043"/>
                    <a:pt x="225" y="4503"/>
                  </a:cubicBezTo>
                  <a:cubicBezTo>
                    <a:pt x="117" y="5059"/>
                    <a:pt x="565" y="5623"/>
                    <a:pt x="1121" y="5731"/>
                  </a:cubicBezTo>
                  <a:lnTo>
                    <a:pt x="1345" y="5731"/>
                  </a:lnTo>
                  <a:cubicBezTo>
                    <a:pt x="1793" y="5731"/>
                    <a:pt x="2357" y="5399"/>
                    <a:pt x="2357" y="4835"/>
                  </a:cubicBezTo>
                  <a:cubicBezTo>
                    <a:pt x="2689" y="3043"/>
                    <a:pt x="2465" y="1923"/>
                    <a:pt x="2241" y="1027"/>
                  </a:cubicBezTo>
                  <a:lnTo>
                    <a:pt x="2241" y="802"/>
                  </a:lnTo>
                  <a:cubicBezTo>
                    <a:pt x="2046" y="320"/>
                    <a:pt x="1602" y="0"/>
                    <a:pt x="111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21;p64">
              <a:extLst>
                <a:ext uri="{FF2B5EF4-FFF2-40B4-BE49-F238E27FC236}">
                  <a16:creationId xmlns:a16="http://schemas.microsoft.com/office/drawing/2014/main" id="{30E8CC6B-956E-4A65-A7D4-E5982F353276}"/>
                </a:ext>
              </a:extLst>
            </p:cNvPr>
            <p:cNvSpPr/>
            <p:nvPr/>
          </p:nvSpPr>
          <p:spPr>
            <a:xfrm>
              <a:off x="2632228" y="1745824"/>
              <a:ext cx="66457" cy="135782"/>
            </a:xfrm>
            <a:custGeom>
              <a:avLst/>
              <a:gdLst/>
              <a:ahLst/>
              <a:cxnLst/>
              <a:rect l="l" t="t" r="r" b="b"/>
              <a:pathLst>
                <a:path w="2805" h="5731" extrusionOk="0">
                  <a:moveTo>
                    <a:pt x="1232" y="0"/>
                  </a:moveTo>
                  <a:cubicBezTo>
                    <a:pt x="1160" y="0"/>
                    <a:pt x="1086" y="8"/>
                    <a:pt x="1013" y="23"/>
                  </a:cubicBezTo>
                  <a:cubicBezTo>
                    <a:pt x="448" y="130"/>
                    <a:pt x="0" y="695"/>
                    <a:pt x="117" y="1251"/>
                  </a:cubicBezTo>
                  <a:cubicBezTo>
                    <a:pt x="224" y="1367"/>
                    <a:pt x="224" y="1475"/>
                    <a:pt x="224" y="1475"/>
                  </a:cubicBezTo>
                  <a:cubicBezTo>
                    <a:pt x="448" y="2263"/>
                    <a:pt x="565" y="3043"/>
                    <a:pt x="341" y="4503"/>
                  </a:cubicBezTo>
                  <a:cubicBezTo>
                    <a:pt x="224" y="5059"/>
                    <a:pt x="672" y="5623"/>
                    <a:pt x="1237" y="5731"/>
                  </a:cubicBezTo>
                  <a:lnTo>
                    <a:pt x="1461" y="5731"/>
                  </a:lnTo>
                  <a:cubicBezTo>
                    <a:pt x="1909" y="5731"/>
                    <a:pt x="2357" y="5399"/>
                    <a:pt x="2464" y="4835"/>
                  </a:cubicBezTo>
                  <a:cubicBezTo>
                    <a:pt x="2805" y="3043"/>
                    <a:pt x="2581" y="1923"/>
                    <a:pt x="2357" y="1027"/>
                  </a:cubicBezTo>
                  <a:cubicBezTo>
                    <a:pt x="2357" y="919"/>
                    <a:pt x="2240" y="919"/>
                    <a:pt x="2240" y="802"/>
                  </a:cubicBezTo>
                  <a:cubicBezTo>
                    <a:pt x="2147" y="320"/>
                    <a:pt x="1710" y="0"/>
                    <a:pt x="123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22;p64">
              <a:extLst>
                <a:ext uri="{FF2B5EF4-FFF2-40B4-BE49-F238E27FC236}">
                  <a16:creationId xmlns:a16="http://schemas.microsoft.com/office/drawing/2014/main" id="{F5B4EAF0-C18C-4BB4-8BD4-C83E128B6869}"/>
                </a:ext>
              </a:extLst>
            </p:cNvPr>
            <p:cNvSpPr/>
            <p:nvPr/>
          </p:nvSpPr>
          <p:spPr>
            <a:xfrm>
              <a:off x="2770215" y="1634799"/>
              <a:ext cx="172624" cy="87591"/>
            </a:xfrm>
            <a:custGeom>
              <a:avLst/>
              <a:gdLst/>
              <a:ahLst/>
              <a:cxnLst/>
              <a:rect l="l" t="t" r="r" b="b"/>
              <a:pathLst>
                <a:path w="7286" h="3697" extrusionOk="0">
                  <a:moveTo>
                    <a:pt x="6053" y="0"/>
                  </a:moveTo>
                  <a:cubicBezTo>
                    <a:pt x="5773" y="0"/>
                    <a:pt x="5493" y="112"/>
                    <a:pt x="5269" y="336"/>
                  </a:cubicBezTo>
                  <a:cubicBezTo>
                    <a:pt x="4533" y="1149"/>
                    <a:pt x="3650" y="1474"/>
                    <a:pt x="2846" y="1474"/>
                  </a:cubicBezTo>
                  <a:cubicBezTo>
                    <a:pt x="2427" y="1474"/>
                    <a:pt x="2029" y="1386"/>
                    <a:pt x="1685" y="1232"/>
                  </a:cubicBezTo>
                  <a:cubicBezTo>
                    <a:pt x="1565" y="1185"/>
                    <a:pt x="1441" y="1163"/>
                    <a:pt x="1316" y="1163"/>
                  </a:cubicBezTo>
                  <a:cubicBezTo>
                    <a:pt x="855" y="1163"/>
                    <a:pt x="401" y="1467"/>
                    <a:pt x="225" y="1904"/>
                  </a:cubicBezTo>
                  <a:cubicBezTo>
                    <a:pt x="1" y="2469"/>
                    <a:pt x="225" y="3024"/>
                    <a:pt x="789" y="3248"/>
                  </a:cubicBezTo>
                  <a:cubicBezTo>
                    <a:pt x="1461" y="3589"/>
                    <a:pt x="2133" y="3696"/>
                    <a:pt x="2689" y="3696"/>
                  </a:cubicBezTo>
                  <a:cubicBezTo>
                    <a:pt x="4373" y="3696"/>
                    <a:pt x="5941" y="2800"/>
                    <a:pt x="6838" y="1797"/>
                  </a:cubicBezTo>
                  <a:cubicBezTo>
                    <a:pt x="7286" y="1349"/>
                    <a:pt x="7286" y="677"/>
                    <a:pt x="6838" y="336"/>
                  </a:cubicBezTo>
                  <a:cubicBezTo>
                    <a:pt x="6613" y="112"/>
                    <a:pt x="6333" y="0"/>
                    <a:pt x="605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23;p64">
              <a:extLst>
                <a:ext uri="{FF2B5EF4-FFF2-40B4-BE49-F238E27FC236}">
                  <a16:creationId xmlns:a16="http://schemas.microsoft.com/office/drawing/2014/main" id="{2F203620-5A59-4F60-8E4D-A38046D1DEB9}"/>
                </a:ext>
              </a:extLst>
            </p:cNvPr>
            <p:cNvSpPr/>
            <p:nvPr/>
          </p:nvSpPr>
          <p:spPr>
            <a:xfrm>
              <a:off x="2579156" y="1751653"/>
              <a:ext cx="24001" cy="7890"/>
            </a:xfrm>
            <a:custGeom>
              <a:avLst/>
              <a:gdLst/>
              <a:ahLst/>
              <a:cxnLst/>
              <a:rect l="l" t="t" r="r" b="b"/>
              <a:pathLst>
                <a:path w="1013" h="333" extrusionOk="0">
                  <a:moveTo>
                    <a:pt x="1013" y="1"/>
                  </a:moveTo>
                  <a:cubicBezTo>
                    <a:pt x="789" y="225"/>
                    <a:pt x="565" y="225"/>
                    <a:pt x="341" y="332"/>
                  </a:cubicBezTo>
                  <a:lnTo>
                    <a:pt x="341" y="332"/>
                  </a:lnTo>
                  <a:cubicBezTo>
                    <a:pt x="224" y="332"/>
                    <a:pt x="117" y="225"/>
                    <a:pt x="0" y="225"/>
                  </a:cubicBezTo>
                  <a:lnTo>
                    <a:pt x="0" y="225"/>
                  </a:lnTo>
                  <a:cubicBezTo>
                    <a:pt x="117" y="225"/>
                    <a:pt x="224" y="332"/>
                    <a:pt x="341" y="332"/>
                  </a:cubicBezTo>
                  <a:lnTo>
                    <a:pt x="341" y="332"/>
                  </a:lnTo>
                  <a:cubicBezTo>
                    <a:pt x="565" y="225"/>
                    <a:pt x="789" y="225"/>
                    <a:pt x="1013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24;p64">
              <a:extLst>
                <a:ext uri="{FF2B5EF4-FFF2-40B4-BE49-F238E27FC236}">
                  <a16:creationId xmlns:a16="http://schemas.microsoft.com/office/drawing/2014/main" id="{CB4A8497-C9F2-465B-813B-777EBAD084F4}"/>
                </a:ext>
              </a:extLst>
            </p:cNvPr>
            <p:cNvSpPr/>
            <p:nvPr/>
          </p:nvSpPr>
          <p:spPr>
            <a:xfrm>
              <a:off x="2579156" y="1751653"/>
              <a:ext cx="45229" cy="37197"/>
            </a:xfrm>
            <a:custGeom>
              <a:avLst/>
              <a:gdLst/>
              <a:ahLst/>
              <a:cxnLst/>
              <a:rect l="l" t="t" r="r" b="b"/>
              <a:pathLst>
                <a:path w="1909" h="1570" extrusionOk="0">
                  <a:moveTo>
                    <a:pt x="1013" y="1"/>
                  </a:moveTo>
                  <a:cubicBezTo>
                    <a:pt x="789" y="225"/>
                    <a:pt x="565" y="225"/>
                    <a:pt x="341" y="332"/>
                  </a:cubicBezTo>
                  <a:cubicBezTo>
                    <a:pt x="224" y="332"/>
                    <a:pt x="117" y="225"/>
                    <a:pt x="0" y="225"/>
                  </a:cubicBezTo>
                  <a:cubicBezTo>
                    <a:pt x="341" y="781"/>
                    <a:pt x="672" y="1121"/>
                    <a:pt x="1013" y="1569"/>
                  </a:cubicBezTo>
                  <a:cubicBezTo>
                    <a:pt x="1344" y="1453"/>
                    <a:pt x="1685" y="1345"/>
                    <a:pt x="1909" y="1121"/>
                  </a:cubicBezTo>
                  <a:cubicBezTo>
                    <a:pt x="1685" y="897"/>
                    <a:pt x="1461" y="673"/>
                    <a:pt x="1344" y="449"/>
                  </a:cubicBezTo>
                  <a:lnTo>
                    <a:pt x="1237" y="332"/>
                  </a:lnTo>
                  <a:cubicBezTo>
                    <a:pt x="1237" y="225"/>
                    <a:pt x="1120" y="108"/>
                    <a:pt x="1013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25;p64">
              <a:extLst>
                <a:ext uri="{FF2B5EF4-FFF2-40B4-BE49-F238E27FC236}">
                  <a16:creationId xmlns:a16="http://schemas.microsoft.com/office/drawing/2014/main" id="{C01EA0C7-597E-43F0-979F-3C50E1822761}"/>
                </a:ext>
              </a:extLst>
            </p:cNvPr>
            <p:cNvSpPr/>
            <p:nvPr/>
          </p:nvSpPr>
          <p:spPr>
            <a:xfrm>
              <a:off x="2820752" y="1669296"/>
              <a:ext cx="23787" cy="53095"/>
            </a:xfrm>
            <a:custGeom>
              <a:avLst/>
              <a:gdLst/>
              <a:ahLst/>
              <a:cxnLst/>
              <a:rect l="l" t="t" r="r" b="b"/>
              <a:pathLst>
                <a:path w="1004" h="2241" extrusionOk="0">
                  <a:moveTo>
                    <a:pt x="556" y="2240"/>
                  </a:moveTo>
                  <a:lnTo>
                    <a:pt x="556" y="2240"/>
                  </a:lnTo>
                  <a:lnTo>
                    <a:pt x="556" y="2240"/>
                  </a:lnTo>
                  <a:lnTo>
                    <a:pt x="556" y="2240"/>
                  </a:lnTo>
                  <a:close/>
                  <a:moveTo>
                    <a:pt x="672" y="2240"/>
                  </a:moveTo>
                  <a:lnTo>
                    <a:pt x="672" y="2240"/>
                  </a:lnTo>
                  <a:lnTo>
                    <a:pt x="672" y="224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672" y="0"/>
                  </a:lnTo>
                  <a:lnTo>
                    <a:pt x="1004" y="0"/>
                  </a:lnTo>
                  <a:lnTo>
                    <a:pt x="1004" y="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26;p64">
              <a:extLst>
                <a:ext uri="{FF2B5EF4-FFF2-40B4-BE49-F238E27FC236}">
                  <a16:creationId xmlns:a16="http://schemas.microsoft.com/office/drawing/2014/main" id="{980A6828-E1EC-4D91-A033-A1BA90D57BB4}"/>
                </a:ext>
              </a:extLst>
            </p:cNvPr>
            <p:cNvSpPr/>
            <p:nvPr/>
          </p:nvSpPr>
          <p:spPr>
            <a:xfrm>
              <a:off x="2820752" y="1669296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0" y="0"/>
                  </a:moveTo>
                  <a:cubicBezTo>
                    <a:pt x="108" y="341"/>
                    <a:pt x="224" y="789"/>
                    <a:pt x="224" y="1237"/>
                  </a:cubicBezTo>
                  <a:cubicBezTo>
                    <a:pt x="224" y="1568"/>
                    <a:pt x="108" y="1909"/>
                    <a:pt x="108" y="2133"/>
                  </a:cubicBezTo>
                  <a:cubicBezTo>
                    <a:pt x="224" y="2240"/>
                    <a:pt x="448" y="2240"/>
                    <a:pt x="556" y="2240"/>
                  </a:cubicBezTo>
                  <a:lnTo>
                    <a:pt x="1120" y="2240"/>
                  </a:lnTo>
                  <a:lnTo>
                    <a:pt x="1120" y="1237"/>
                  </a:lnTo>
                  <a:cubicBezTo>
                    <a:pt x="1120" y="789"/>
                    <a:pt x="1120" y="448"/>
                    <a:pt x="1004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27;p64">
              <a:extLst>
                <a:ext uri="{FF2B5EF4-FFF2-40B4-BE49-F238E27FC236}">
                  <a16:creationId xmlns:a16="http://schemas.microsoft.com/office/drawing/2014/main" id="{4ECC5402-F03E-4851-B226-F0B0753C7FFA}"/>
                </a:ext>
              </a:extLst>
            </p:cNvPr>
            <p:cNvSpPr/>
            <p:nvPr/>
          </p:nvSpPr>
          <p:spPr>
            <a:xfrm>
              <a:off x="2730530" y="1804748"/>
              <a:ext cx="24" cy="23787"/>
            </a:xfrm>
            <a:custGeom>
              <a:avLst/>
              <a:gdLst/>
              <a:ahLst/>
              <a:cxnLst/>
              <a:rect l="l" t="t" r="r" b="b"/>
              <a:pathLst>
                <a:path w="1" h="1004" extrusionOk="0">
                  <a:moveTo>
                    <a:pt x="0" y="0"/>
                  </a:moveTo>
                  <a:lnTo>
                    <a:pt x="0" y="0"/>
                  </a:lnTo>
                  <a:lnTo>
                    <a:pt x="0" y="1004"/>
                  </a:lnTo>
                  <a:lnTo>
                    <a:pt x="0" y="1004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28;p64">
              <a:extLst>
                <a:ext uri="{FF2B5EF4-FFF2-40B4-BE49-F238E27FC236}">
                  <a16:creationId xmlns:a16="http://schemas.microsoft.com/office/drawing/2014/main" id="{5BCF6737-E708-4146-978F-0DB82A8BA507}"/>
                </a:ext>
              </a:extLst>
            </p:cNvPr>
            <p:cNvSpPr/>
            <p:nvPr/>
          </p:nvSpPr>
          <p:spPr>
            <a:xfrm>
              <a:off x="2730530" y="1786055"/>
              <a:ext cx="50323" cy="42481"/>
            </a:xfrm>
            <a:custGeom>
              <a:avLst/>
              <a:gdLst/>
              <a:ahLst/>
              <a:cxnLst/>
              <a:rect l="l" t="t" r="r" b="b"/>
              <a:pathLst>
                <a:path w="2124" h="1793" extrusionOk="0">
                  <a:moveTo>
                    <a:pt x="2016" y="1"/>
                  </a:moveTo>
                  <a:cubicBezTo>
                    <a:pt x="1452" y="341"/>
                    <a:pt x="780" y="673"/>
                    <a:pt x="0" y="789"/>
                  </a:cubicBezTo>
                  <a:lnTo>
                    <a:pt x="0" y="1793"/>
                  </a:lnTo>
                  <a:cubicBezTo>
                    <a:pt x="780" y="1685"/>
                    <a:pt x="1568" y="1461"/>
                    <a:pt x="2124" y="1013"/>
                  </a:cubicBezTo>
                  <a:cubicBezTo>
                    <a:pt x="2124" y="673"/>
                    <a:pt x="2124" y="341"/>
                    <a:pt x="2016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29;p64">
              <a:extLst>
                <a:ext uri="{FF2B5EF4-FFF2-40B4-BE49-F238E27FC236}">
                  <a16:creationId xmlns:a16="http://schemas.microsoft.com/office/drawing/2014/main" id="{23032B72-9E2C-41D1-971E-2E67F8F7D91A}"/>
                </a:ext>
              </a:extLst>
            </p:cNvPr>
            <p:cNvSpPr/>
            <p:nvPr/>
          </p:nvSpPr>
          <p:spPr>
            <a:xfrm>
              <a:off x="2637535" y="1788827"/>
              <a:ext cx="5331" cy="29094"/>
            </a:xfrm>
            <a:custGeom>
              <a:avLst/>
              <a:gdLst/>
              <a:ahLst/>
              <a:cxnLst/>
              <a:rect l="l" t="t" r="r" b="b"/>
              <a:pathLst>
                <a:path w="225" h="1228" extrusionOk="0">
                  <a:moveTo>
                    <a:pt x="0" y="0"/>
                  </a:moveTo>
                  <a:cubicBezTo>
                    <a:pt x="117" y="332"/>
                    <a:pt x="224" y="672"/>
                    <a:pt x="224" y="1228"/>
                  </a:cubicBezTo>
                  <a:lnTo>
                    <a:pt x="224" y="1228"/>
                  </a:lnTo>
                  <a:cubicBezTo>
                    <a:pt x="224" y="672"/>
                    <a:pt x="117" y="332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30;p64">
              <a:extLst>
                <a:ext uri="{FF2B5EF4-FFF2-40B4-BE49-F238E27FC236}">
                  <a16:creationId xmlns:a16="http://schemas.microsoft.com/office/drawing/2014/main" id="{81583A8C-9265-41E9-B180-74558A26C62A}"/>
                </a:ext>
              </a:extLst>
            </p:cNvPr>
            <p:cNvSpPr/>
            <p:nvPr/>
          </p:nvSpPr>
          <p:spPr>
            <a:xfrm>
              <a:off x="2637535" y="1788827"/>
              <a:ext cx="55843" cy="42481"/>
            </a:xfrm>
            <a:custGeom>
              <a:avLst/>
              <a:gdLst/>
              <a:ahLst/>
              <a:cxnLst/>
              <a:rect l="l" t="t" r="r" b="b"/>
              <a:pathLst>
                <a:path w="2357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332"/>
                    <a:pt x="224" y="672"/>
                    <a:pt x="224" y="1228"/>
                  </a:cubicBezTo>
                  <a:cubicBezTo>
                    <a:pt x="896" y="1452"/>
                    <a:pt x="1568" y="1676"/>
                    <a:pt x="2357" y="1792"/>
                  </a:cubicBezTo>
                  <a:lnTo>
                    <a:pt x="2357" y="780"/>
                  </a:lnTo>
                  <a:cubicBezTo>
                    <a:pt x="1461" y="672"/>
                    <a:pt x="672" y="448"/>
                    <a:pt x="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31;p64">
              <a:extLst>
                <a:ext uri="{FF2B5EF4-FFF2-40B4-BE49-F238E27FC236}">
                  <a16:creationId xmlns:a16="http://schemas.microsoft.com/office/drawing/2014/main" id="{38DF24DF-538C-49B4-A312-82B3B6062B6B}"/>
                </a:ext>
              </a:extLst>
            </p:cNvPr>
            <p:cNvSpPr/>
            <p:nvPr/>
          </p:nvSpPr>
          <p:spPr>
            <a:xfrm>
              <a:off x="2571290" y="1663989"/>
              <a:ext cx="23811" cy="53095"/>
            </a:xfrm>
            <a:custGeom>
              <a:avLst/>
              <a:gdLst/>
              <a:ahLst/>
              <a:cxnLst/>
              <a:rect l="l" t="t" r="r" b="b"/>
              <a:pathLst>
                <a:path w="1005" h="2241" extrusionOk="0"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780" y="2240"/>
                  </a:moveTo>
                  <a:lnTo>
                    <a:pt x="673" y="2240"/>
                  </a:lnTo>
                  <a:lnTo>
                    <a:pt x="780" y="2240"/>
                  </a:lnTo>
                  <a:lnTo>
                    <a:pt x="780" y="2240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08" y="117"/>
                    <a:pt x="332" y="117"/>
                    <a:pt x="449" y="117"/>
                  </a:cubicBezTo>
                  <a:cubicBezTo>
                    <a:pt x="673" y="117"/>
                    <a:pt x="780" y="117"/>
                    <a:pt x="1004" y="0"/>
                  </a:cubicBezTo>
                  <a:lnTo>
                    <a:pt x="1004" y="0"/>
                  </a:lnTo>
                  <a:cubicBezTo>
                    <a:pt x="780" y="117"/>
                    <a:pt x="673" y="117"/>
                    <a:pt x="449" y="117"/>
                  </a:cubicBezTo>
                  <a:cubicBezTo>
                    <a:pt x="332" y="117"/>
                    <a:pt x="108" y="117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32;p64">
              <a:extLst>
                <a:ext uri="{FF2B5EF4-FFF2-40B4-BE49-F238E27FC236}">
                  <a16:creationId xmlns:a16="http://schemas.microsoft.com/office/drawing/2014/main" id="{26998A53-B129-43A3-9978-BE375FDB8BCF}"/>
                </a:ext>
              </a:extLst>
            </p:cNvPr>
            <p:cNvSpPr/>
            <p:nvPr/>
          </p:nvSpPr>
          <p:spPr>
            <a:xfrm>
              <a:off x="2565983" y="1663989"/>
              <a:ext cx="29118" cy="53095"/>
            </a:xfrm>
            <a:custGeom>
              <a:avLst/>
              <a:gdLst/>
              <a:ahLst/>
              <a:cxnLst/>
              <a:rect l="l" t="t" r="r" b="b"/>
              <a:pathLst>
                <a:path w="1229" h="2241" extrusionOk="0">
                  <a:moveTo>
                    <a:pt x="225" y="0"/>
                  </a:moveTo>
                  <a:cubicBezTo>
                    <a:pt x="1" y="448"/>
                    <a:pt x="1" y="1013"/>
                    <a:pt x="1" y="1461"/>
                  </a:cubicBezTo>
                  <a:lnTo>
                    <a:pt x="1" y="2240"/>
                  </a:lnTo>
                  <a:lnTo>
                    <a:pt x="1004" y="2240"/>
                  </a:lnTo>
                  <a:lnTo>
                    <a:pt x="1004" y="1461"/>
                  </a:lnTo>
                  <a:cubicBezTo>
                    <a:pt x="1004" y="1013"/>
                    <a:pt x="1004" y="448"/>
                    <a:pt x="1228" y="0"/>
                  </a:cubicBezTo>
                  <a:lnTo>
                    <a:pt x="1228" y="0"/>
                  </a:lnTo>
                  <a:cubicBezTo>
                    <a:pt x="1004" y="117"/>
                    <a:pt x="897" y="117"/>
                    <a:pt x="673" y="117"/>
                  </a:cubicBezTo>
                  <a:cubicBezTo>
                    <a:pt x="556" y="117"/>
                    <a:pt x="332" y="117"/>
                    <a:pt x="225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33;p64">
              <a:extLst>
                <a:ext uri="{FF2B5EF4-FFF2-40B4-BE49-F238E27FC236}">
                  <a16:creationId xmlns:a16="http://schemas.microsoft.com/office/drawing/2014/main" id="{A53C2965-0FC0-48E3-A515-30A17A4DE6BB}"/>
                </a:ext>
              </a:extLst>
            </p:cNvPr>
            <p:cNvSpPr/>
            <p:nvPr/>
          </p:nvSpPr>
          <p:spPr>
            <a:xfrm>
              <a:off x="2589770" y="1589688"/>
              <a:ext cx="236309" cy="217616"/>
            </a:xfrm>
            <a:custGeom>
              <a:avLst/>
              <a:gdLst/>
              <a:ahLst/>
              <a:cxnLst/>
              <a:rect l="l" t="t" r="r" b="b"/>
              <a:pathLst>
                <a:path w="9974" h="9185" extrusionOk="0">
                  <a:moveTo>
                    <a:pt x="4929" y="0"/>
                  </a:moveTo>
                  <a:cubicBezTo>
                    <a:pt x="2240" y="0"/>
                    <a:pt x="0" y="2016"/>
                    <a:pt x="0" y="4597"/>
                  </a:cubicBezTo>
                  <a:cubicBezTo>
                    <a:pt x="0" y="7168"/>
                    <a:pt x="2240" y="9185"/>
                    <a:pt x="4929" y="9185"/>
                  </a:cubicBezTo>
                  <a:cubicBezTo>
                    <a:pt x="7733" y="9185"/>
                    <a:pt x="9973" y="7168"/>
                    <a:pt x="9973" y="4597"/>
                  </a:cubicBezTo>
                  <a:cubicBezTo>
                    <a:pt x="9973" y="2016"/>
                    <a:pt x="7733" y="0"/>
                    <a:pt x="4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34;p64">
              <a:extLst>
                <a:ext uri="{FF2B5EF4-FFF2-40B4-BE49-F238E27FC236}">
                  <a16:creationId xmlns:a16="http://schemas.microsoft.com/office/drawing/2014/main" id="{A2DE08F3-FA5D-443D-AFB5-22D4918C59F3}"/>
                </a:ext>
              </a:extLst>
            </p:cNvPr>
            <p:cNvSpPr/>
            <p:nvPr/>
          </p:nvSpPr>
          <p:spPr>
            <a:xfrm>
              <a:off x="2589770" y="1653374"/>
              <a:ext cx="13386" cy="98300"/>
            </a:xfrm>
            <a:custGeom>
              <a:avLst/>
              <a:gdLst/>
              <a:ahLst/>
              <a:cxnLst/>
              <a:rect l="l" t="t" r="r" b="b"/>
              <a:pathLst>
                <a:path w="565" h="4149" extrusionOk="0">
                  <a:moveTo>
                    <a:pt x="0" y="2688"/>
                  </a:moveTo>
                  <a:lnTo>
                    <a:pt x="0" y="2688"/>
                  </a:lnTo>
                  <a:cubicBezTo>
                    <a:pt x="117" y="3253"/>
                    <a:pt x="341" y="3701"/>
                    <a:pt x="565" y="4149"/>
                  </a:cubicBezTo>
                  <a:lnTo>
                    <a:pt x="565" y="4149"/>
                  </a:lnTo>
                  <a:cubicBezTo>
                    <a:pt x="341" y="3701"/>
                    <a:pt x="117" y="3253"/>
                    <a:pt x="0" y="2688"/>
                  </a:cubicBezTo>
                  <a:close/>
                  <a:moveTo>
                    <a:pt x="341" y="0"/>
                  </a:moveTo>
                  <a:cubicBezTo>
                    <a:pt x="341" y="224"/>
                    <a:pt x="224" y="341"/>
                    <a:pt x="224" y="448"/>
                  </a:cubicBezTo>
                  <a:lnTo>
                    <a:pt x="224" y="448"/>
                  </a:lnTo>
                  <a:cubicBezTo>
                    <a:pt x="224" y="341"/>
                    <a:pt x="341" y="224"/>
                    <a:pt x="341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35;p64">
              <a:extLst>
                <a:ext uri="{FF2B5EF4-FFF2-40B4-BE49-F238E27FC236}">
                  <a16:creationId xmlns:a16="http://schemas.microsoft.com/office/drawing/2014/main" id="{5DCF2AD6-6B7B-464D-81EE-6A6A5C044236}"/>
                </a:ext>
              </a:extLst>
            </p:cNvPr>
            <p:cNvSpPr/>
            <p:nvPr/>
          </p:nvSpPr>
          <p:spPr>
            <a:xfrm>
              <a:off x="2603133" y="175165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36;p64">
              <a:extLst>
                <a:ext uri="{FF2B5EF4-FFF2-40B4-BE49-F238E27FC236}">
                  <a16:creationId xmlns:a16="http://schemas.microsoft.com/office/drawing/2014/main" id="{0578E8E2-AAE0-4B9A-98D5-775A40AEE493}"/>
                </a:ext>
              </a:extLst>
            </p:cNvPr>
            <p:cNvSpPr/>
            <p:nvPr/>
          </p:nvSpPr>
          <p:spPr>
            <a:xfrm>
              <a:off x="2603133" y="1751653"/>
              <a:ext cx="5331" cy="7890"/>
            </a:xfrm>
            <a:custGeom>
              <a:avLst/>
              <a:gdLst/>
              <a:ahLst/>
              <a:cxnLst/>
              <a:rect l="l" t="t" r="r" b="b"/>
              <a:pathLst>
                <a:path w="225" h="333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108"/>
                    <a:pt x="225" y="225"/>
                    <a:pt x="225" y="332"/>
                  </a:cubicBezTo>
                  <a:cubicBezTo>
                    <a:pt x="225" y="225"/>
                    <a:pt x="108" y="108"/>
                    <a:pt x="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37;p64">
              <a:extLst>
                <a:ext uri="{FF2B5EF4-FFF2-40B4-BE49-F238E27FC236}">
                  <a16:creationId xmlns:a16="http://schemas.microsoft.com/office/drawing/2014/main" id="{B67159F4-00D6-42B6-A26D-CCA7CE53DCCE}"/>
                </a:ext>
              </a:extLst>
            </p:cNvPr>
            <p:cNvSpPr/>
            <p:nvPr/>
          </p:nvSpPr>
          <p:spPr>
            <a:xfrm>
              <a:off x="2589770" y="1663989"/>
              <a:ext cx="5331" cy="53095"/>
            </a:xfrm>
            <a:custGeom>
              <a:avLst/>
              <a:gdLst/>
              <a:ahLst/>
              <a:cxnLst/>
              <a:rect l="l" t="t" r="r" b="b"/>
              <a:pathLst>
                <a:path w="225" h="2241" extrusionOk="0">
                  <a:moveTo>
                    <a:pt x="0" y="2240"/>
                  </a:moveTo>
                  <a:lnTo>
                    <a:pt x="0" y="2240"/>
                  </a:lnTo>
                  <a:lnTo>
                    <a:pt x="0" y="2240"/>
                  </a:lnTo>
                  <a:lnTo>
                    <a:pt x="0" y="2240"/>
                  </a:lnTo>
                  <a:lnTo>
                    <a:pt x="0" y="2240"/>
                  </a:lnTo>
                  <a:close/>
                  <a:moveTo>
                    <a:pt x="224" y="0"/>
                  </a:moveTo>
                  <a:lnTo>
                    <a:pt x="224" y="0"/>
                  </a:lnTo>
                  <a:lnTo>
                    <a:pt x="224" y="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38;p64">
              <a:extLst>
                <a:ext uri="{FF2B5EF4-FFF2-40B4-BE49-F238E27FC236}">
                  <a16:creationId xmlns:a16="http://schemas.microsoft.com/office/drawing/2014/main" id="{18C4307D-5D4F-4D2E-BAE2-B8BE65D8B118}"/>
                </a:ext>
              </a:extLst>
            </p:cNvPr>
            <p:cNvSpPr/>
            <p:nvPr/>
          </p:nvSpPr>
          <p:spPr>
            <a:xfrm>
              <a:off x="2589770" y="1663989"/>
              <a:ext cx="5331" cy="53095"/>
            </a:xfrm>
            <a:custGeom>
              <a:avLst/>
              <a:gdLst/>
              <a:ahLst/>
              <a:cxnLst/>
              <a:rect l="l" t="t" r="r" b="b"/>
              <a:pathLst>
                <a:path w="225" h="2241" extrusionOk="0">
                  <a:moveTo>
                    <a:pt x="224" y="0"/>
                  </a:moveTo>
                  <a:lnTo>
                    <a:pt x="224" y="0"/>
                  </a:lnTo>
                  <a:cubicBezTo>
                    <a:pt x="0" y="448"/>
                    <a:pt x="0" y="1013"/>
                    <a:pt x="0" y="1461"/>
                  </a:cubicBezTo>
                  <a:lnTo>
                    <a:pt x="0" y="2240"/>
                  </a:lnTo>
                  <a:lnTo>
                    <a:pt x="0" y="2240"/>
                  </a:lnTo>
                  <a:lnTo>
                    <a:pt x="0" y="1461"/>
                  </a:lnTo>
                  <a:cubicBezTo>
                    <a:pt x="0" y="1013"/>
                    <a:pt x="0" y="448"/>
                    <a:pt x="224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39;p64">
              <a:extLst>
                <a:ext uri="{FF2B5EF4-FFF2-40B4-BE49-F238E27FC236}">
                  <a16:creationId xmlns:a16="http://schemas.microsoft.com/office/drawing/2014/main" id="{1DB6BA14-F1B4-4DC2-8F10-E9FA6A8415E6}"/>
                </a:ext>
              </a:extLst>
            </p:cNvPr>
            <p:cNvSpPr/>
            <p:nvPr/>
          </p:nvSpPr>
          <p:spPr>
            <a:xfrm>
              <a:off x="2608440" y="1759519"/>
              <a:ext cx="2582" cy="2772"/>
            </a:xfrm>
            <a:custGeom>
              <a:avLst/>
              <a:gdLst/>
              <a:ahLst/>
              <a:cxnLst/>
              <a:rect l="l" t="t" r="r" b="b"/>
              <a:pathLst>
                <a:path w="109" h="117" extrusionOk="0"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840;p64">
              <a:extLst>
                <a:ext uri="{FF2B5EF4-FFF2-40B4-BE49-F238E27FC236}">
                  <a16:creationId xmlns:a16="http://schemas.microsoft.com/office/drawing/2014/main" id="{2439F981-C82E-49D8-A0F1-E1AE877A6D38}"/>
                </a:ext>
              </a:extLst>
            </p:cNvPr>
            <p:cNvSpPr/>
            <p:nvPr/>
          </p:nvSpPr>
          <p:spPr>
            <a:xfrm>
              <a:off x="2589770" y="1653374"/>
              <a:ext cx="100859" cy="153930"/>
            </a:xfrm>
            <a:custGeom>
              <a:avLst/>
              <a:gdLst/>
              <a:ahLst/>
              <a:cxnLst/>
              <a:rect l="l" t="t" r="r" b="b"/>
              <a:pathLst>
                <a:path w="4257" h="6497" extrusionOk="0">
                  <a:moveTo>
                    <a:pt x="341" y="0"/>
                  </a:moveTo>
                  <a:cubicBezTo>
                    <a:pt x="341" y="224"/>
                    <a:pt x="224" y="341"/>
                    <a:pt x="224" y="448"/>
                  </a:cubicBezTo>
                  <a:cubicBezTo>
                    <a:pt x="0" y="896"/>
                    <a:pt x="0" y="1461"/>
                    <a:pt x="0" y="1909"/>
                  </a:cubicBezTo>
                  <a:lnTo>
                    <a:pt x="0" y="2688"/>
                  </a:lnTo>
                  <a:cubicBezTo>
                    <a:pt x="117" y="3253"/>
                    <a:pt x="341" y="3701"/>
                    <a:pt x="565" y="4149"/>
                  </a:cubicBezTo>
                  <a:cubicBezTo>
                    <a:pt x="672" y="4256"/>
                    <a:pt x="789" y="4373"/>
                    <a:pt x="789" y="4480"/>
                  </a:cubicBezTo>
                  <a:lnTo>
                    <a:pt x="896" y="4597"/>
                  </a:lnTo>
                  <a:cubicBezTo>
                    <a:pt x="1568" y="5601"/>
                    <a:pt x="2805" y="6273"/>
                    <a:pt x="4256" y="6497"/>
                  </a:cubicBezTo>
                  <a:cubicBezTo>
                    <a:pt x="1909" y="5045"/>
                    <a:pt x="2688" y="1909"/>
                    <a:pt x="3029" y="565"/>
                  </a:cubicBezTo>
                  <a:cubicBezTo>
                    <a:pt x="2133" y="448"/>
                    <a:pt x="1237" y="341"/>
                    <a:pt x="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841;p64">
              <a:extLst>
                <a:ext uri="{FF2B5EF4-FFF2-40B4-BE49-F238E27FC236}">
                  <a16:creationId xmlns:a16="http://schemas.microsoft.com/office/drawing/2014/main" id="{5036B366-E0CA-4A96-81C2-406FC7E26615}"/>
                </a:ext>
              </a:extLst>
            </p:cNvPr>
            <p:cNvSpPr/>
            <p:nvPr/>
          </p:nvSpPr>
          <p:spPr>
            <a:xfrm>
              <a:off x="2488910" y="1352380"/>
              <a:ext cx="185797" cy="172718"/>
            </a:xfrm>
            <a:custGeom>
              <a:avLst/>
              <a:gdLst/>
              <a:ahLst/>
              <a:cxnLst/>
              <a:rect l="l" t="t" r="r" b="b"/>
              <a:pathLst>
                <a:path w="7842" h="7290" extrusionOk="0">
                  <a:moveTo>
                    <a:pt x="2084" y="0"/>
                  </a:moveTo>
                  <a:cubicBezTo>
                    <a:pt x="1828" y="0"/>
                    <a:pt x="1580" y="19"/>
                    <a:pt x="1345" y="52"/>
                  </a:cubicBezTo>
                  <a:cubicBezTo>
                    <a:pt x="1014" y="52"/>
                    <a:pt x="673" y="276"/>
                    <a:pt x="566" y="724"/>
                  </a:cubicBezTo>
                  <a:cubicBezTo>
                    <a:pt x="1" y="2292"/>
                    <a:pt x="225" y="4416"/>
                    <a:pt x="2017" y="6100"/>
                  </a:cubicBezTo>
                  <a:cubicBezTo>
                    <a:pt x="2879" y="6957"/>
                    <a:pt x="3679" y="7289"/>
                    <a:pt x="4391" y="7289"/>
                  </a:cubicBezTo>
                  <a:cubicBezTo>
                    <a:pt x="5072" y="7289"/>
                    <a:pt x="5671" y="6986"/>
                    <a:pt x="6166" y="6548"/>
                  </a:cubicBezTo>
                  <a:cubicBezTo>
                    <a:pt x="7169" y="5760"/>
                    <a:pt x="7841" y="4416"/>
                    <a:pt x="6390" y="2400"/>
                  </a:cubicBezTo>
                  <a:cubicBezTo>
                    <a:pt x="5247" y="594"/>
                    <a:pt x="3535" y="0"/>
                    <a:pt x="20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842;p64">
              <a:extLst>
                <a:ext uri="{FF2B5EF4-FFF2-40B4-BE49-F238E27FC236}">
                  <a16:creationId xmlns:a16="http://schemas.microsoft.com/office/drawing/2014/main" id="{44877574-FE76-4E00-8D92-4B593085164F}"/>
                </a:ext>
              </a:extLst>
            </p:cNvPr>
            <p:cNvSpPr/>
            <p:nvPr/>
          </p:nvSpPr>
          <p:spPr>
            <a:xfrm>
              <a:off x="2491682" y="1374841"/>
              <a:ext cx="132702" cy="149737"/>
            </a:xfrm>
            <a:custGeom>
              <a:avLst/>
              <a:gdLst/>
              <a:ahLst/>
              <a:cxnLst/>
              <a:rect l="l" t="t" r="r" b="b"/>
              <a:pathLst>
                <a:path w="5601" h="6320" extrusionOk="0">
                  <a:moveTo>
                    <a:pt x="332" y="0"/>
                  </a:moveTo>
                  <a:lnTo>
                    <a:pt x="332" y="0"/>
                  </a:lnTo>
                  <a:cubicBezTo>
                    <a:pt x="0" y="1568"/>
                    <a:pt x="108" y="3468"/>
                    <a:pt x="1900" y="5152"/>
                  </a:cubicBezTo>
                  <a:cubicBezTo>
                    <a:pt x="2758" y="6005"/>
                    <a:pt x="3576" y="6320"/>
                    <a:pt x="4287" y="6320"/>
                  </a:cubicBezTo>
                  <a:cubicBezTo>
                    <a:pt x="4785" y="6320"/>
                    <a:pt x="5231" y="6165"/>
                    <a:pt x="5601" y="5932"/>
                  </a:cubicBezTo>
                  <a:cubicBezTo>
                    <a:pt x="4929" y="1452"/>
                    <a:pt x="2124" y="332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43;p64">
              <a:extLst>
                <a:ext uri="{FF2B5EF4-FFF2-40B4-BE49-F238E27FC236}">
                  <a16:creationId xmlns:a16="http://schemas.microsoft.com/office/drawing/2014/main" id="{C8B6695B-F5DA-4D2C-AAE1-DA66608B2D37}"/>
                </a:ext>
              </a:extLst>
            </p:cNvPr>
            <p:cNvSpPr/>
            <p:nvPr/>
          </p:nvSpPr>
          <p:spPr>
            <a:xfrm>
              <a:off x="2741144" y="1352380"/>
              <a:ext cx="183001" cy="172718"/>
            </a:xfrm>
            <a:custGeom>
              <a:avLst/>
              <a:gdLst/>
              <a:ahLst/>
              <a:cxnLst/>
              <a:rect l="l" t="t" r="r" b="b"/>
              <a:pathLst>
                <a:path w="7724" h="7290" extrusionOk="0">
                  <a:moveTo>
                    <a:pt x="5642" y="0"/>
                  </a:moveTo>
                  <a:cubicBezTo>
                    <a:pt x="4193" y="0"/>
                    <a:pt x="2487" y="594"/>
                    <a:pt x="1344" y="2400"/>
                  </a:cubicBezTo>
                  <a:cubicBezTo>
                    <a:pt x="0" y="4416"/>
                    <a:pt x="556" y="5760"/>
                    <a:pt x="1568" y="6548"/>
                  </a:cubicBezTo>
                  <a:cubicBezTo>
                    <a:pt x="2058" y="6986"/>
                    <a:pt x="2658" y="7289"/>
                    <a:pt x="3352" y="7289"/>
                  </a:cubicBezTo>
                  <a:cubicBezTo>
                    <a:pt x="4078" y="7289"/>
                    <a:pt x="4908" y="6957"/>
                    <a:pt x="5824" y="6100"/>
                  </a:cubicBezTo>
                  <a:cubicBezTo>
                    <a:pt x="7500" y="4416"/>
                    <a:pt x="7724" y="2292"/>
                    <a:pt x="7276" y="724"/>
                  </a:cubicBezTo>
                  <a:cubicBezTo>
                    <a:pt x="7168" y="276"/>
                    <a:pt x="6828" y="52"/>
                    <a:pt x="6380" y="52"/>
                  </a:cubicBezTo>
                  <a:cubicBezTo>
                    <a:pt x="6145" y="19"/>
                    <a:pt x="5897" y="0"/>
                    <a:pt x="56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44;p64">
              <a:extLst>
                <a:ext uri="{FF2B5EF4-FFF2-40B4-BE49-F238E27FC236}">
                  <a16:creationId xmlns:a16="http://schemas.microsoft.com/office/drawing/2014/main" id="{9FE6A150-A21A-43F0-BA11-9DAAF1E976C2}"/>
                </a:ext>
              </a:extLst>
            </p:cNvPr>
            <p:cNvSpPr/>
            <p:nvPr/>
          </p:nvSpPr>
          <p:spPr>
            <a:xfrm>
              <a:off x="2788909" y="1374841"/>
              <a:ext cx="135237" cy="149737"/>
            </a:xfrm>
            <a:custGeom>
              <a:avLst/>
              <a:gdLst/>
              <a:ahLst/>
              <a:cxnLst/>
              <a:rect l="l" t="t" r="r" b="b"/>
              <a:pathLst>
                <a:path w="5708" h="6320" extrusionOk="0">
                  <a:moveTo>
                    <a:pt x="5260" y="0"/>
                  </a:moveTo>
                  <a:cubicBezTo>
                    <a:pt x="3468" y="332"/>
                    <a:pt x="672" y="1452"/>
                    <a:pt x="0" y="5932"/>
                  </a:cubicBezTo>
                  <a:cubicBezTo>
                    <a:pt x="370" y="6165"/>
                    <a:pt x="816" y="6320"/>
                    <a:pt x="1322" y="6320"/>
                  </a:cubicBezTo>
                  <a:cubicBezTo>
                    <a:pt x="2043" y="6320"/>
                    <a:pt x="2887" y="6005"/>
                    <a:pt x="3808" y="5152"/>
                  </a:cubicBezTo>
                  <a:cubicBezTo>
                    <a:pt x="5484" y="3468"/>
                    <a:pt x="5708" y="1568"/>
                    <a:pt x="5260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45;p64">
              <a:extLst>
                <a:ext uri="{FF2B5EF4-FFF2-40B4-BE49-F238E27FC236}">
                  <a16:creationId xmlns:a16="http://schemas.microsoft.com/office/drawing/2014/main" id="{71EB9077-CD3C-4F1B-A5A3-555B399D8677}"/>
                </a:ext>
              </a:extLst>
            </p:cNvPr>
            <p:cNvSpPr/>
            <p:nvPr/>
          </p:nvSpPr>
          <p:spPr>
            <a:xfrm>
              <a:off x="2504855" y="1372069"/>
              <a:ext cx="403365" cy="297246"/>
            </a:xfrm>
            <a:custGeom>
              <a:avLst/>
              <a:gdLst/>
              <a:ahLst/>
              <a:cxnLst/>
              <a:rect l="l" t="t" r="r" b="b"/>
              <a:pathLst>
                <a:path w="17025" h="12546" extrusionOk="0">
                  <a:moveTo>
                    <a:pt x="8513" y="1"/>
                  </a:moveTo>
                  <a:cubicBezTo>
                    <a:pt x="3808" y="1"/>
                    <a:pt x="0" y="3137"/>
                    <a:pt x="0" y="6945"/>
                  </a:cubicBezTo>
                  <a:cubicBezTo>
                    <a:pt x="0" y="10870"/>
                    <a:pt x="3808" y="12545"/>
                    <a:pt x="8513" y="12545"/>
                  </a:cubicBezTo>
                  <a:cubicBezTo>
                    <a:pt x="13217" y="12545"/>
                    <a:pt x="17025" y="10870"/>
                    <a:pt x="17025" y="6945"/>
                  </a:cubicBezTo>
                  <a:cubicBezTo>
                    <a:pt x="17025" y="3137"/>
                    <a:pt x="13217" y="1"/>
                    <a:pt x="8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46;p64">
              <a:extLst>
                <a:ext uri="{FF2B5EF4-FFF2-40B4-BE49-F238E27FC236}">
                  <a16:creationId xmlns:a16="http://schemas.microsoft.com/office/drawing/2014/main" id="{BBA55F1A-2AAF-450C-91A9-E8BA8392C406}"/>
                </a:ext>
              </a:extLst>
            </p:cNvPr>
            <p:cNvSpPr/>
            <p:nvPr/>
          </p:nvSpPr>
          <p:spPr>
            <a:xfrm>
              <a:off x="2504855" y="1396070"/>
              <a:ext cx="156679" cy="270687"/>
            </a:xfrm>
            <a:custGeom>
              <a:avLst/>
              <a:gdLst/>
              <a:ahLst/>
              <a:cxnLst/>
              <a:rect l="l" t="t" r="r" b="b"/>
              <a:pathLst>
                <a:path w="6613" h="11425" extrusionOk="0">
                  <a:moveTo>
                    <a:pt x="4032" y="0"/>
                  </a:moveTo>
                  <a:cubicBezTo>
                    <a:pt x="1568" y="1228"/>
                    <a:pt x="0" y="3468"/>
                    <a:pt x="0" y="5932"/>
                  </a:cubicBezTo>
                  <a:cubicBezTo>
                    <a:pt x="0" y="9292"/>
                    <a:pt x="2805" y="10977"/>
                    <a:pt x="6613" y="11425"/>
                  </a:cubicBezTo>
                  <a:cubicBezTo>
                    <a:pt x="1237" y="8172"/>
                    <a:pt x="1909" y="3916"/>
                    <a:pt x="4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47;p64">
              <a:extLst>
                <a:ext uri="{FF2B5EF4-FFF2-40B4-BE49-F238E27FC236}">
                  <a16:creationId xmlns:a16="http://schemas.microsoft.com/office/drawing/2014/main" id="{59877019-AE3B-4C66-9BF6-893A534059F0}"/>
                </a:ext>
              </a:extLst>
            </p:cNvPr>
            <p:cNvSpPr/>
            <p:nvPr/>
          </p:nvSpPr>
          <p:spPr>
            <a:xfrm>
              <a:off x="2608440" y="1512828"/>
              <a:ext cx="71575" cy="58402"/>
            </a:xfrm>
            <a:custGeom>
              <a:avLst/>
              <a:gdLst/>
              <a:ahLst/>
              <a:cxnLst/>
              <a:rect l="l" t="t" r="r" b="b"/>
              <a:pathLst>
                <a:path w="3021" h="2465" extrusionOk="0">
                  <a:moveTo>
                    <a:pt x="1452" y="0"/>
                  </a:moveTo>
                  <a:cubicBezTo>
                    <a:pt x="673" y="0"/>
                    <a:pt x="1" y="556"/>
                    <a:pt x="1" y="1228"/>
                  </a:cubicBezTo>
                  <a:cubicBezTo>
                    <a:pt x="1" y="1900"/>
                    <a:pt x="673" y="2465"/>
                    <a:pt x="1452" y="2465"/>
                  </a:cubicBezTo>
                  <a:cubicBezTo>
                    <a:pt x="2348" y="2465"/>
                    <a:pt x="3020" y="1900"/>
                    <a:pt x="3020" y="1228"/>
                  </a:cubicBezTo>
                  <a:cubicBezTo>
                    <a:pt x="3020" y="556"/>
                    <a:pt x="2348" y="0"/>
                    <a:pt x="145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48;p64">
              <a:extLst>
                <a:ext uri="{FF2B5EF4-FFF2-40B4-BE49-F238E27FC236}">
                  <a16:creationId xmlns:a16="http://schemas.microsoft.com/office/drawing/2014/main" id="{989E98E9-F14F-4A8F-950F-6EBFD0AB929D}"/>
                </a:ext>
              </a:extLst>
            </p:cNvPr>
            <p:cNvSpPr/>
            <p:nvPr/>
          </p:nvSpPr>
          <p:spPr>
            <a:xfrm>
              <a:off x="2804831" y="1512828"/>
              <a:ext cx="71551" cy="58402"/>
            </a:xfrm>
            <a:custGeom>
              <a:avLst/>
              <a:gdLst/>
              <a:ahLst/>
              <a:cxnLst/>
              <a:rect l="l" t="t" r="r" b="b"/>
              <a:pathLst>
                <a:path w="3020" h="2465" extrusionOk="0">
                  <a:moveTo>
                    <a:pt x="1568" y="0"/>
                  </a:moveTo>
                  <a:cubicBezTo>
                    <a:pt x="672" y="0"/>
                    <a:pt x="0" y="556"/>
                    <a:pt x="0" y="1228"/>
                  </a:cubicBezTo>
                  <a:cubicBezTo>
                    <a:pt x="0" y="1900"/>
                    <a:pt x="672" y="2465"/>
                    <a:pt x="1568" y="2465"/>
                  </a:cubicBezTo>
                  <a:cubicBezTo>
                    <a:pt x="2348" y="2465"/>
                    <a:pt x="3020" y="1900"/>
                    <a:pt x="3020" y="1228"/>
                  </a:cubicBezTo>
                  <a:cubicBezTo>
                    <a:pt x="3020" y="556"/>
                    <a:pt x="2348" y="0"/>
                    <a:pt x="1568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9;p64">
              <a:extLst>
                <a:ext uri="{FF2B5EF4-FFF2-40B4-BE49-F238E27FC236}">
                  <a16:creationId xmlns:a16="http://schemas.microsoft.com/office/drawing/2014/main" id="{4BDC341C-8993-495A-96DE-A4FAC94B4BEC}"/>
                </a:ext>
              </a:extLst>
            </p:cNvPr>
            <p:cNvSpPr/>
            <p:nvPr/>
          </p:nvSpPr>
          <p:spPr>
            <a:xfrm>
              <a:off x="2913510" y="1613665"/>
              <a:ext cx="31890" cy="63709"/>
            </a:xfrm>
            <a:custGeom>
              <a:avLst/>
              <a:gdLst/>
              <a:ahLst/>
              <a:cxnLst/>
              <a:rect l="l" t="t" r="r" b="b"/>
              <a:pathLst>
                <a:path w="1346" h="2689" extrusionOk="0">
                  <a:moveTo>
                    <a:pt x="1" y="1"/>
                  </a:moveTo>
                  <a:lnTo>
                    <a:pt x="1" y="2124"/>
                  </a:lnTo>
                  <a:cubicBezTo>
                    <a:pt x="1" y="2465"/>
                    <a:pt x="225" y="2689"/>
                    <a:pt x="673" y="2689"/>
                  </a:cubicBezTo>
                  <a:cubicBezTo>
                    <a:pt x="1014" y="2689"/>
                    <a:pt x="1345" y="2465"/>
                    <a:pt x="1345" y="2124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FC8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0;p64">
              <a:extLst>
                <a:ext uri="{FF2B5EF4-FFF2-40B4-BE49-F238E27FC236}">
                  <a16:creationId xmlns:a16="http://schemas.microsoft.com/office/drawing/2014/main" id="{BCE43AD1-3419-4850-8413-A416DA06B6C1}"/>
                </a:ext>
              </a:extLst>
            </p:cNvPr>
            <p:cNvSpPr/>
            <p:nvPr/>
          </p:nvSpPr>
          <p:spPr>
            <a:xfrm>
              <a:off x="2892281" y="1547230"/>
              <a:ext cx="71788" cy="74323"/>
            </a:xfrm>
            <a:custGeom>
              <a:avLst/>
              <a:gdLst/>
              <a:ahLst/>
              <a:cxnLst/>
              <a:rect l="l" t="t" r="r" b="b"/>
              <a:pathLst>
                <a:path w="3030" h="3137" extrusionOk="0">
                  <a:moveTo>
                    <a:pt x="1569" y="0"/>
                  </a:moveTo>
                  <a:cubicBezTo>
                    <a:pt x="673" y="0"/>
                    <a:pt x="1" y="672"/>
                    <a:pt x="1" y="1568"/>
                  </a:cubicBezTo>
                  <a:cubicBezTo>
                    <a:pt x="1" y="2357"/>
                    <a:pt x="673" y="3136"/>
                    <a:pt x="1569" y="3136"/>
                  </a:cubicBezTo>
                  <a:cubicBezTo>
                    <a:pt x="2358" y="3136"/>
                    <a:pt x="3030" y="2357"/>
                    <a:pt x="3030" y="1568"/>
                  </a:cubicBezTo>
                  <a:cubicBezTo>
                    <a:pt x="3030" y="672"/>
                    <a:pt x="2358" y="0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51;p64">
              <a:extLst>
                <a:ext uri="{FF2B5EF4-FFF2-40B4-BE49-F238E27FC236}">
                  <a16:creationId xmlns:a16="http://schemas.microsoft.com/office/drawing/2014/main" id="{D4D698E0-278D-42B1-9E04-EED12399BF67}"/>
                </a:ext>
              </a:extLst>
            </p:cNvPr>
            <p:cNvSpPr/>
            <p:nvPr/>
          </p:nvSpPr>
          <p:spPr>
            <a:xfrm>
              <a:off x="2966606" y="1451677"/>
              <a:ext cx="95552" cy="95576"/>
            </a:xfrm>
            <a:custGeom>
              <a:avLst/>
              <a:gdLst/>
              <a:ahLst/>
              <a:cxnLst/>
              <a:rect l="l" t="t" r="r" b="b"/>
              <a:pathLst>
                <a:path w="4033" h="4034" extrusionOk="0">
                  <a:moveTo>
                    <a:pt x="2016" y="1"/>
                  </a:moveTo>
                  <a:cubicBezTo>
                    <a:pt x="896" y="1"/>
                    <a:pt x="0" y="897"/>
                    <a:pt x="0" y="2017"/>
                  </a:cubicBezTo>
                  <a:cubicBezTo>
                    <a:pt x="0" y="3137"/>
                    <a:pt x="896" y="4033"/>
                    <a:pt x="2016" y="4033"/>
                  </a:cubicBezTo>
                  <a:cubicBezTo>
                    <a:pt x="3029" y="4033"/>
                    <a:pt x="4032" y="3137"/>
                    <a:pt x="4032" y="2017"/>
                  </a:cubicBezTo>
                  <a:cubicBezTo>
                    <a:pt x="4032" y="897"/>
                    <a:pt x="3029" y="1"/>
                    <a:pt x="2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52;p64">
              <a:extLst>
                <a:ext uri="{FF2B5EF4-FFF2-40B4-BE49-F238E27FC236}">
                  <a16:creationId xmlns:a16="http://schemas.microsoft.com/office/drawing/2014/main" id="{F7F597B3-7E05-405D-8AF9-14A049CA2794}"/>
                </a:ext>
              </a:extLst>
            </p:cNvPr>
            <p:cNvSpPr/>
            <p:nvPr/>
          </p:nvSpPr>
          <p:spPr>
            <a:xfrm>
              <a:off x="3011812" y="1467598"/>
              <a:ext cx="31866" cy="31866"/>
            </a:xfrm>
            <a:custGeom>
              <a:avLst/>
              <a:gdLst/>
              <a:ahLst/>
              <a:cxnLst/>
              <a:rect l="l" t="t" r="r" b="b"/>
              <a:pathLst>
                <a:path w="1345" h="1345" extrusionOk="0">
                  <a:moveTo>
                    <a:pt x="673" y="1"/>
                  </a:moveTo>
                  <a:cubicBezTo>
                    <a:pt x="332" y="1"/>
                    <a:pt x="1" y="225"/>
                    <a:pt x="1" y="673"/>
                  </a:cubicBezTo>
                  <a:cubicBezTo>
                    <a:pt x="1" y="1013"/>
                    <a:pt x="332" y="1345"/>
                    <a:pt x="673" y="1345"/>
                  </a:cubicBezTo>
                  <a:cubicBezTo>
                    <a:pt x="1004" y="1345"/>
                    <a:pt x="1345" y="1013"/>
                    <a:pt x="1345" y="673"/>
                  </a:cubicBezTo>
                  <a:cubicBezTo>
                    <a:pt x="1345" y="225"/>
                    <a:pt x="1004" y="1"/>
                    <a:pt x="673" y="1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53;p64">
              <a:extLst>
                <a:ext uri="{FF2B5EF4-FFF2-40B4-BE49-F238E27FC236}">
                  <a16:creationId xmlns:a16="http://schemas.microsoft.com/office/drawing/2014/main" id="{837A023D-B037-497D-8642-218023ACB7DB}"/>
                </a:ext>
              </a:extLst>
            </p:cNvPr>
            <p:cNvSpPr/>
            <p:nvPr/>
          </p:nvSpPr>
          <p:spPr>
            <a:xfrm>
              <a:off x="2876360" y="1318997"/>
              <a:ext cx="127418" cy="127395"/>
            </a:xfrm>
            <a:custGeom>
              <a:avLst/>
              <a:gdLst/>
              <a:ahLst/>
              <a:cxnLst/>
              <a:rect l="l" t="t" r="r" b="b"/>
              <a:pathLst>
                <a:path w="5378" h="5377" extrusionOk="0">
                  <a:moveTo>
                    <a:pt x="2689" y="1"/>
                  </a:moveTo>
                  <a:cubicBezTo>
                    <a:pt x="1237" y="1"/>
                    <a:pt x="1" y="1121"/>
                    <a:pt x="1" y="2689"/>
                  </a:cubicBezTo>
                  <a:cubicBezTo>
                    <a:pt x="1" y="4149"/>
                    <a:pt x="1237" y="5377"/>
                    <a:pt x="2689" y="5377"/>
                  </a:cubicBezTo>
                  <a:cubicBezTo>
                    <a:pt x="4257" y="5377"/>
                    <a:pt x="5377" y="4149"/>
                    <a:pt x="5377" y="2689"/>
                  </a:cubicBezTo>
                  <a:cubicBezTo>
                    <a:pt x="5377" y="1121"/>
                    <a:pt x="4257" y="1"/>
                    <a:pt x="2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54;p64">
              <a:extLst>
                <a:ext uri="{FF2B5EF4-FFF2-40B4-BE49-F238E27FC236}">
                  <a16:creationId xmlns:a16="http://schemas.microsoft.com/office/drawing/2014/main" id="{E6F32A50-07BA-46F9-870E-30149685F976}"/>
                </a:ext>
              </a:extLst>
            </p:cNvPr>
            <p:cNvSpPr/>
            <p:nvPr/>
          </p:nvSpPr>
          <p:spPr>
            <a:xfrm>
              <a:off x="2937511" y="1340225"/>
              <a:ext cx="39732" cy="42481"/>
            </a:xfrm>
            <a:custGeom>
              <a:avLst/>
              <a:gdLst/>
              <a:ahLst/>
              <a:cxnLst/>
              <a:rect l="l" t="t" r="r" b="b"/>
              <a:pathLst>
                <a:path w="1677" h="1793" extrusionOk="0">
                  <a:moveTo>
                    <a:pt x="897" y="1"/>
                  </a:moveTo>
                  <a:cubicBezTo>
                    <a:pt x="332" y="1"/>
                    <a:pt x="1" y="341"/>
                    <a:pt x="1" y="897"/>
                  </a:cubicBezTo>
                  <a:cubicBezTo>
                    <a:pt x="1" y="1345"/>
                    <a:pt x="332" y="1793"/>
                    <a:pt x="897" y="1793"/>
                  </a:cubicBezTo>
                  <a:cubicBezTo>
                    <a:pt x="1345" y="1793"/>
                    <a:pt x="1676" y="1345"/>
                    <a:pt x="1676" y="897"/>
                  </a:cubicBezTo>
                  <a:cubicBezTo>
                    <a:pt x="1676" y="341"/>
                    <a:pt x="1345" y="1"/>
                    <a:pt x="897" y="1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55;p64">
              <a:extLst>
                <a:ext uri="{FF2B5EF4-FFF2-40B4-BE49-F238E27FC236}">
                  <a16:creationId xmlns:a16="http://schemas.microsoft.com/office/drawing/2014/main" id="{28633157-80A5-4C85-A59E-6864E45565A0}"/>
                </a:ext>
              </a:extLst>
            </p:cNvPr>
            <p:cNvSpPr/>
            <p:nvPr/>
          </p:nvSpPr>
          <p:spPr>
            <a:xfrm>
              <a:off x="2725223" y="1499442"/>
              <a:ext cx="34402" cy="45253"/>
            </a:xfrm>
            <a:custGeom>
              <a:avLst/>
              <a:gdLst/>
              <a:ahLst/>
              <a:cxnLst/>
              <a:rect l="l" t="t" r="r" b="b"/>
              <a:pathLst>
                <a:path w="1452" h="1910" extrusionOk="0">
                  <a:moveTo>
                    <a:pt x="672" y="1"/>
                  </a:moveTo>
                  <a:cubicBezTo>
                    <a:pt x="332" y="1"/>
                    <a:pt x="0" y="449"/>
                    <a:pt x="0" y="1013"/>
                  </a:cubicBezTo>
                  <a:cubicBezTo>
                    <a:pt x="0" y="1461"/>
                    <a:pt x="332" y="1910"/>
                    <a:pt x="672" y="1910"/>
                  </a:cubicBezTo>
                  <a:cubicBezTo>
                    <a:pt x="1120" y="1910"/>
                    <a:pt x="1452" y="1461"/>
                    <a:pt x="1452" y="1013"/>
                  </a:cubicBezTo>
                  <a:cubicBezTo>
                    <a:pt x="1452" y="449"/>
                    <a:pt x="1120" y="1"/>
                    <a:pt x="67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856;p64">
              <a:extLst>
                <a:ext uri="{FF2B5EF4-FFF2-40B4-BE49-F238E27FC236}">
                  <a16:creationId xmlns:a16="http://schemas.microsoft.com/office/drawing/2014/main" id="{AA8F068E-A021-416E-A901-94A6656AE4D6}"/>
                </a:ext>
              </a:extLst>
            </p:cNvPr>
            <p:cNvSpPr/>
            <p:nvPr/>
          </p:nvSpPr>
          <p:spPr>
            <a:xfrm>
              <a:off x="2459838" y="1279287"/>
              <a:ext cx="618232" cy="610390"/>
            </a:xfrm>
            <a:custGeom>
              <a:avLst/>
              <a:gdLst/>
              <a:ahLst/>
              <a:cxnLst/>
              <a:rect l="l" t="t" r="r" b="b"/>
              <a:pathLst>
                <a:path w="26094" h="25763" extrusionOk="0">
                  <a:moveTo>
                    <a:pt x="24525" y="781"/>
                  </a:moveTo>
                  <a:cubicBezTo>
                    <a:pt x="24973" y="781"/>
                    <a:pt x="25314" y="1121"/>
                    <a:pt x="25314" y="1569"/>
                  </a:cubicBezTo>
                  <a:cubicBezTo>
                    <a:pt x="25314" y="1901"/>
                    <a:pt x="24973" y="2241"/>
                    <a:pt x="24525" y="2241"/>
                  </a:cubicBezTo>
                  <a:cubicBezTo>
                    <a:pt x="24077" y="2241"/>
                    <a:pt x="23746" y="1901"/>
                    <a:pt x="23746" y="1569"/>
                  </a:cubicBezTo>
                  <a:cubicBezTo>
                    <a:pt x="23746" y="1121"/>
                    <a:pt x="24077" y="781"/>
                    <a:pt x="24525" y="781"/>
                  </a:cubicBezTo>
                  <a:close/>
                  <a:moveTo>
                    <a:pt x="24525" y="1"/>
                  </a:moveTo>
                  <a:cubicBezTo>
                    <a:pt x="23629" y="1"/>
                    <a:pt x="22957" y="673"/>
                    <a:pt x="22957" y="1569"/>
                  </a:cubicBezTo>
                  <a:cubicBezTo>
                    <a:pt x="22957" y="2349"/>
                    <a:pt x="23629" y="3021"/>
                    <a:pt x="24525" y="3021"/>
                  </a:cubicBezTo>
                  <a:cubicBezTo>
                    <a:pt x="25314" y="3021"/>
                    <a:pt x="26093" y="2349"/>
                    <a:pt x="26093" y="1569"/>
                  </a:cubicBezTo>
                  <a:cubicBezTo>
                    <a:pt x="26093" y="673"/>
                    <a:pt x="25314" y="1"/>
                    <a:pt x="24525" y="1"/>
                  </a:cubicBezTo>
                  <a:close/>
                  <a:moveTo>
                    <a:pt x="13217" y="781"/>
                  </a:moveTo>
                  <a:cubicBezTo>
                    <a:pt x="14445" y="781"/>
                    <a:pt x="15457" y="1793"/>
                    <a:pt x="15457" y="3021"/>
                  </a:cubicBezTo>
                  <a:cubicBezTo>
                    <a:pt x="15009" y="3245"/>
                    <a:pt x="14445" y="3585"/>
                    <a:pt x="13889" y="4141"/>
                  </a:cubicBezTo>
                  <a:cubicBezTo>
                    <a:pt x="12993" y="3809"/>
                    <a:pt x="11981" y="3585"/>
                    <a:pt x="10977" y="3469"/>
                  </a:cubicBezTo>
                  <a:cubicBezTo>
                    <a:pt x="10861" y="3361"/>
                    <a:pt x="10861" y="3245"/>
                    <a:pt x="10861" y="3021"/>
                  </a:cubicBezTo>
                  <a:cubicBezTo>
                    <a:pt x="10861" y="1793"/>
                    <a:pt x="11873" y="781"/>
                    <a:pt x="13217" y="781"/>
                  </a:cubicBezTo>
                  <a:close/>
                  <a:moveTo>
                    <a:pt x="3216" y="3422"/>
                  </a:moveTo>
                  <a:cubicBezTo>
                    <a:pt x="4004" y="3422"/>
                    <a:pt x="5144" y="3609"/>
                    <a:pt x="6156" y="4365"/>
                  </a:cubicBezTo>
                  <a:cubicBezTo>
                    <a:pt x="5708" y="4589"/>
                    <a:pt x="5377" y="4813"/>
                    <a:pt x="4929" y="5153"/>
                  </a:cubicBezTo>
                  <a:cubicBezTo>
                    <a:pt x="4033" y="4365"/>
                    <a:pt x="3020" y="3917"/>
                    <a:pt x="2124" y="3693"/>
                  </a:cubicBezTo>
                  <a:cubicBezTo>
                    <a:pt x="2241" y="3585"/>
                    <a:pt x="2465" y="3469"/>
                    <a:pt x="2572" y="3469"/>
                  </a:cubicBezTo>
                  <a:cubicBezTo>
                    <a:pt x="2738" y="3442"/>
                    <a:pt x="2958" y="3422"/>
                    <a:pt x="3216" y="3422"/>
                  </a:cubicBezTo>
                  <a:close/>
                  <a:moveTo>
                    <a:pt x="17357" y="3469"/>
                  </a:moveTo>
                  <a:cubicBezTo>
                    <a:pt x="17249" y="3693"/>
                    <a:pt x="17249" y="3917"/>
                    <a:pt x="17249" y="4257"/>
                  </a:cubicBezTo>
                  <a:cubicBezTo>
                    <a:pt x="16801" y="4481"/>
                    <a:pt x="16353" y="4813"/>
                    <a:pt x="15905" y="5153"/>
                  </a:cubicBezTo>
                  <a:cubicBezTo>
                    <a:pt x="15565" y="4813"/>
                    <a:pt x="15117" y="4589"/>
                    <a:pt x="14669" y="4365"/>
                  </a:cubicBezTo>
                  <a:cubicBezTo>
                    <a:pt x="15681" y="3693"/>
                    <a:pt x="16685" y="3469"/>
                    <a:pt x="17357" y="3469"/>
                  </a:cubicBezTo>
                  <a:close/>
                  <a:moveTo>
                    <a:pt x="20269" y="2017"/>
                  </a:moveTo>
                  <a:cubicBezTo>
                    <a:pt x="21613" y="2017"/>
                    <a:pt x="22626" y="3021"/>
                    <a:pt x="22626" y="4365"/>
                  </a:cubicBezTo>
                  <a:cubicBezTo>
                    <a:pt x="22626" y="5601"/>
                    <a:pt x="21613" y="6605"/>
                    <a:pt x="20269" y="6605"/>
                  </a:cubicBezTo>
                  <a:cubicBezTo>
                    <a:pt x="19041" y="6605"/>
                    <a:pt x="18029" y="5601"/>
                    <a:pt x="18029" y="4365"/>
                  </a:cubicBezTo>
                  <a:cubicBezTo>
                    <a:pt x="18029" y="3021"/>
                    <a:pt x="19041" y="2017"/>
                    <a:pt x="20269" y="2017"/>
                  </a:cubicBezTo>
                  <a:close/>
                  <a:moveTo>
                    <a:pt x="2017" y="4481"/>
                  </a:moveTo>
                  <a:lnTo>
                    <a:pt x="2017" y="4481"/>
                  </a:lnTo>
                  <a:cubicBezTo>
                    <a:pt x="2689" y="4589"/>
                    <a:pt x="3468" y="4929"/>
                    <a:pt x="4257" y="5601"/>
                  </a:cubicBezTo>
                  <a:lnTo>
                    <a:pt x="4140" y="5601"/>
                  </a:lnTo>
                  <a:cubicBezTo>
                    <a:pt x="3468" y="6273"/>
                    <a:pt x="2913" y="6945"/>
                    <a:pt x="2465" y="7617"/>
                  </a:cubicBezTo>
                  <a:cubicBezTo>
                    <a:pt x="1793" y="6381"/>
                    <a:pt x="1793" y="5261"/>
                    <a:pt x="2017" y="4481"/>
                  </a:cubicBezTo>
                  <a:close/>
                  <a:moveTo>
                    <a:pt x="17357" y="5037"/>
                  </a:moveTo>
                  <a:cubicBezTo>
                    <a:pt x="17473" y="5825"/>
                    <a:pt x="18029" y="6497"/>
                    <a:pt x="18701" y="6945"/>
                  </a:cubicBezTo>
                  <a:lnTo>
                    <a:pt x="18369" y="7617"/>
                  </a:lnTo>
                  <a:cubicBezTo>
                    <a:pt x="17921" y="6945"/>
                    <a:pt x="17357" y="6273"/>
                    <a:pt x="16685" y="5601"/>
                  </a:cubicBezTo>
                  <a:lnTo>
                    <a:pt x="16577" y="5601"/>
                  </a:lnTo>
                  <a:cubicBezTo>
                    <a:pt x="16801" y="5377"/>
                    <a:pt x="17025" y="5153"/>
                    <a:pt x="17357" y="5037"/>
                  </a:cubicBezTo>
                  <a:close/>
                  <a:moveTo>
                    <a:pt x="8620" y="8961"/>
                  </a:moveTo>
                  <a:cubicBezTo>
                    <a:pt x="8396" y="8961"/>
                    <a:pt x="8289" y="9069"/>
                    <a:pt x="8289" y="9293"/>
                  </a:cubicBezTo>
                  <a:lnTo>
                    <a:pt x="8289" y="9857"/>
                  </a:lnTo>
                  <a:cubicBezTo>
                    <a:pt x="8289" y="10081"/>
                    <a:pt x="8396" y="10189"/>
                    <a:pt x="8620" y="10189"/>
                  </a:cubicBezTo>
                  <a:cubicBezTo>
                    <a:pt x="8844" y="10189"/>
                    <a:pt x="9068" y="10081"/>
                    <a:pt x="9068" y="9857"/>
                  </a:cubicBezTo>
                  <a:lnTo>
                    <a:pt x="9068" y="9293"/>
                  </a:lnTo>
                  <a:cubicBezTo>
                    <a:pt x="9068" y="9069"/>
                    <a:pt x="8844" y="8961"/>
                    <a:pt x="8620" y="8961"/>
                  </a:cubicBezTo>
                  <a:close/>
                  <a:moveTo>
                    <a:pt x="15233" y="8961"/>
                  </a:moveTo>
                  <a:cubicBezTo>
                    <a:pt x="15009" y="8961"/>
                    <a:pt x="14785" y="9069"/>
                    <a:pt x="14785" y="9293"/>
                  </a:cubicBezTo>
                  <a:lnTo>
                    <a:pt x="14785" y="9857"/>
                  </a:lnTo>
                  <a:cubicBezTo>
                    <a:pt x="14785" y="10081"/>
                    <a:pt x="15009" y="10189"/>
                    <a:pt x="15233" y="10189"/>
                  </a:cubicBezTo>
                  <a:cubicBezTo>
                    <a:pt x="15457" y="10189"/>
                    <a:pt x="15565" y="10081"/>
                    <a:pt x="15565" y="9857"/>
                  </a:cubicBezTo>
                  <a:lnTo>
                    <a:pt x="15565" y="9293"/>
                  </a:lnTo>
                  <a:cubicBezTo>
                    <a:pt x="15565" y="9069"/>
                    <a:pt x="15457" y="8961"/>
                    <a:pt x="15233" y="8961"/>
                  </a:cubicBezTo>
                  <a:close/>
                  <a:moveTo>
                    <a:pt x="11873" y="9741"/>
                  </a:moveTo>
                  <a:cubicBezTo>
                    <a:pt x="12097" y="9741"/>
                    <a:pt x="12205" y="9965"/>
                    <a:pt x="12205" y="10305"/>
                  </a:cubicBezTo>
                  <a:cubicBezTo>
                    <a:pt x="12205" y="10529"/>
                    <a:pt x="12097" y="10861"/>
                    <a:pt x="11873" y="10861"/>
                  </a:cubicBezTo>
                  <a:cubicBezTo>
                    <a:pt x="11757" y="10861"/>
                    <a:pt x="11649" y="10529"/>
                    <a:pt x="11649" y="10305"/>
                  </a:cubicBezTo>
                  <a:cubicBezTo>
                    <a:pt x="11649" y="9965"/>
                    <a:pt x="11757" y="9741"/>
                    <a:pt x="11873" y="9741"/>
                  </a:cubicBezTo>
                  <a:close/>
                  <a:moveTo>
                    <a:pt x="23405" y="7617"/>
                  </a:moveTo>
                  <a:cubicBezTo>
                    <a:pt x="24301" y="7617"/>
                    <a:pt x="24973" y="8397"/>
                    <a:pt x="24973" y="9293"/>
                  </a:cubicBezTo>
                  <a:cubicBezTo>
                    <a:pt x="24973" y="10189"/>
                    <a:pt x="24301" y="10978"/>
                    <a:pt x="23405" y="10978"/>
                  </a:cubicBezTo>
                  <a:cubicBezTo>
                    <a:pt x="22402" y="10978"/>
                    <a:pt x="21730" y="10189"/>
                    <a:pt x="21730" y="9293"/>
                  </a:cubicBezTo>
                  <a:cubicBezTo>
                    <a:pt x="21730" y="8397"/>
                    <a:pt x="22402" y="7617"/>
                    <a:pt x="23405" y="7617"/>
                  </a:cubicBezTo>
                  <a:close/>
                  <a:moveTo>
                    <a:pt x="7393" y="10413"/>
                  </a:moveTo>
                  <a:cubicBezTo>
                    <a:pt x="6945" y="10413"/>
                    <a:pt x="5932" y="10413"/>
                    <a:pt x="5484" y="10529"/>
                  </a:cubicBezTo>
                  <a:cubicBezTo>
                    <a:pt x="5260" y="10637"/>
                    <a:pt x="5153" y="10861"/>
                    <a:pt x="5260" y="10978"/>
                  </a:cubicBezTo>
                  <a:cubicBezTo>
                    <a:pt x="5260" y="11202"/>
                    <a:pt x="5377" y="11309"/>
                    <a:pt x="5601" y="11309"/>
                  </a:cubicBezTo>
                  <a:lnTo>
                    <a:pt x="5708" y="11309"/>
                  </a:lnTo>
                  <a:cubicBezTo>
                    <a:pt x="5948" y="11233"/>
                    <a:pt x="6464" y="11153"/>
                    <a:pt x="6905" y="11153"/>
                  </a:cubicBezTo>
                  <a:cubicBezTo>
                    <a:pt x="7089" y="11153"/>
                    <a:pt x="7261" y="11167"/>
                    <a:pt x="7393" y="11202"/>
                  </a:cubicBezTo>
                  <a:cubicBezTo>
                    <a:pt x="7500" y="11202"/>
                    <a:pt x="7724" y="11085"/>
                    <a:pt x="7724" y="10861"/>
                  </a:cubicBezTo>
                  <a:cubicBezTo>
                    <a:pt x="7841" y="10637"/>
                    <a:pt x="7617" y="10413"/>
                    <a:pt x="7393" y="10413"/>
                  </a:cubicBezTo>
                  <a:close/>
                  <a:moveTo>
                    <a:pt x="11873" y="8961"/>
                  </a:moveTo>
                  <a:cubicBezTo>
                    <a:pt x="11309" y="8961"/>
                    <a:pt x="10861" y="9517"/>
                    <a:pt x="10861" y="10305"/>
                  </a:cubicBezTo>
                  <a:cubicBezTo>
                    <a:pt x="10861" y="10978"/>
                    <a:pt x="11309" y="11533"/>
                    <a:pt x="11873" y="11533"/>
                  </a:cubicBezTo>
                  <a:cubicBezTo>
                    <a:pt x="12545" y="11533"/>
                    <a:pt x="12993" y="10978"/>
                    <a:pt x="12993" y="10305"/>
                  </a:cubicBezTo>
                  <a:cubicBezTo>
                    <a:pt x="12993" y="9517"/>
                    <a:pt x="12545" y="8961"/>
                    <a:pt x="11873" y="8961"/>
                  </a:cubicBezTo>
                  <a:close/>
                  <a:moveTo>
                    <a:pt x="23405" y="6945"/>
                  </a:moveTo>
                  <a:cubicBezTo>
                    <a:pt x="22061" y="6945"/>
                    <a:pt x="20941" y="7949"/>
                    <a:pt x="20941" y="9293"/>
                  </a:cubicBezTo>
                  <a:cubicBezTo>
                    <a:pt x="20941" y="10637"/>
                    <a:pt x="22061" y="11650"/>
                    <a:pt x="23405" y="11650"/>
                  </a:cubicBezTo>
                  <a:cubicBezTo>
                    <a:pt x="24642" y="11650"/>
                    <a:pt x="25762" y="10637"/>
                    <a:pt x="25762" y="9293"/>
                  </a:cubicBezTo>
                  <a:cubicBezTo>
                    <a:pt x="25762" y="7949"/>
                    <a:pt x="24642" y="6945"/>
                    <a:pt x="23405" y="6945"/>
                  </a:cubicBezTo>
                  <a:close/>
                  <a:moveTo>
                    <a:pt x="7794" y="11604"/>
                  </a:moveTo>
                  <a:cubicBezTo>
                    <a:pt x="7738" y="11604"/>
                    <a:pt x="7677" y="11618"/>
                    <a:pt x="7617" y="11650"/>
                  </a:cubicBezTo>
                  <a:cubicBezTo>
                    <a:pt x="7169" y="11757"/>
                    <a:pt x="6273" y="12205"/>
                    <a:pt x="5825" y="12429"/>
                  </a:cubicBezTo>
                  <a:cubicBezTo>
                    <a:pt x="5708" y="12546"/>
                    <a:pt x="5708" y="12770"/>
                    <a:pt x="5825" y="12994"/>
                  </a:cubicBezTo>
                  <a:cubicBezTo>
                    <a:pt x="5825" y="13101"/>
                    <a:pt x="5932" y="13101"/>
                    <a:pt x="6049" y="13101"/>
                  </a:cubicBezTo>
                  <a:cubicBezTo>
                    <a:pt x="6156" y="13101"/>
                    <a:pt x="6273" y="13101"/>
                    <a:pt x="6273" y="12994"/>
                  </a:cubicBezTo>
                  <a:cubicBezTo>
                    <a:pt x="6604" y="12877"/>
                    <a:pt x="7393" y="12429"/>
                    <a:pt x="7841" y="12322"/>
                  </a:cubicBezTo>
                  <a:cubicBezTo>
                    <a:pt x="7948" y="12322"/>
                    <a:pt x="8172" y="12098"/>
                    <a:pt x="8065" y="11874"/>
                  </a:cubicBezTo>
                  <a:cubicBezTo>
                    <a:pt x="8065" y="11710"/>
                    <a:pt x="7945" y="11604"/>
                    <a:pt x="7794" y="11604"/>
                  </a:cubicBezTo>
                  <a:close/>
                  <a:moveTo>
                    <a:pt x="19821" y="11650"/>
                  </a:moveTo>
                  <a:cubicBezTo>
                    <a:pt x="20386" y="11650"/>
                    <a:pt x="20941" y="12205"/>
                    <a:pt x="20941" y="12877"/>
                  </a:cubicBezTo>
                  <a:cubicBezTo>
                    <a:pt x="20941" y="13549"/>
                    <a:pt x="20386" y="13997"/>
                    <a:pt x="19821" y="13997"/>
                  </a:cubicBezTo>
                  <a:cubicBezTo>
                    <a:pt x="19149" y="13997"/>
                    <a:pt x="18593" y="13549"/>
                    <a:pt x="18593" y="12877"/>
                  </a:cubicBezTo>
                  <a:cubicBezTo>
                    <a:pt x="18593" y="12205"/>
                    <a:pt x="19149" y="11650"/>
                    <a:pt x="19821" y="11650"/>
                  </a:cubicBezTo>
                  <a:close/>
                  <a:moveTo>
                    <a:pt x="18253" y="13997"/>
                  </a:moveTo>
                  <a:cubicBezTo>
                    <a:pt x="18369" y="14221"/>
                    <a:pt x="18593" y="14338"/>
                    <a:pt x="18701" y="14445"/>
                  </a:cubicBezTo>
                  <a:lnTo>
                    <a:pt x="18701" y="14669"/>
                  </a:lnTo>
                  <a:cubicBezTo>
                    <a:pt x="18477" y="14786"/>
                    <a:pt x="18253" y="14893"/>
                    <a:pt x="18145" y="15117"/>
                  </a:cubicBezTo>
                  <a:cubicBezTo>
                    <a:pt x="17453" y="15809"/>
                    <a:pt x="16678" y="16149"/>
                    <a:pt x="15820" y="16149"/>
                  </a:cubicBezTo>
                  <a:cubicBezTo>
                    <a:pt x="15701" y="16149"/>
                    <a:pt x="15580" y="16143"/>
                    <a:pt x="15457" y="16130"/>
                  </a:cubicBezTo>
                  <a:lnTo>
                    <a:pt x="15457" y="16013"/>
                  </a:lnTo>
                  <a:cubicBezTo>
                    <a:pt x="16685" y="15565"/>
                    <a:pt x="17581" y="14893"/>
                    <a:pt x="18253" y="13997"/>
                  </a:cubicBezTo>
                  <a:close/>
                  <a:moveTo>
                    <a:pt x="20045" y="14786"/>
                  </a:moveTo>
                  <a:lnTo>
                    <a:pt x="20045" y="16237"/>
                  </a:lnTo>
                  <a:cubicBezTo>
                    <a:pt x="20045" y="16354"/>
                    <a:pt x="19938" y="16461"/>
                    <a:pt x="19821" y="16461"/>
                  </a:cubicBezTo>
                  <a:cubicBezTo>
                    <a:pt x="19597" y="16461"/>
                    <a:pt x="19489" y="16354"/>
                    <a:pt x="19489" y="16237"/>
                  </a:cubicBezTo>
                  <a:lnTo>
                    <a:pt x="19489" y="14786"/>
                  </a:lnTo>
                  <a:close/>
                  <a:moveTo>
                    <a:pt x="1829" y="15186"/>
                  </a:moveTo>
                  <a:cubicBezTo>
                    <a:pt x="2032" y="15186"/>
                    <a:pt x="2224" y="15270"/>
                    <a:pt x="2348" y="15458"/>
                  </a:cubicBezTo>
                  <a:cubicBezTo>
                    <a:pt x="3020" y="16354"/>
                    <a:pt x="4257" y="16685"/>
                    <a:pt x="5153" y="16685"/>
                  </a:cubicBezTo>
                  <a:cubicBezTo>
                    <a:pt x="5153" y="17026"/>
                    <a:pt x="5036" y="17357"/>
                    <a:pt x="5036" y="17698"/>
                  </a:cubicBezTo>
                  <a:lnTo>
                    <a:pt x="5036" y="18146"/>
                  </a:lnTo>
                  <a:cubicBezTo>
                    <a:pt x="4364" y="18029"/>
                    <a:pt x="2348" y="17922"/>
                    <a:pt x="1228" y="16354"/>
                  </a:cubicBezTo>
                  <a:cubicBezTo>
                    <a:pt x="1120" y="16130"/>
                    <a:pt x="1004" y="16013"/>
                    <a:pt x="1120" y="15789"/>
                  </a:cubicBezTo>
                  <a:cubicBezTo>
                    <a:pt x="1120" y="15565"/>
                    <a:pt x="1228" y="15458"/>
                    <a:pt x="1344" y="15341"/>
                  </a:cubicBezTo>
                  <a:cubicBezTo>
                    <a:pt x="1493" y="15241"/>
                    <a:pt x="1665" y="15186"/>
                    <a:pt x="1829" y="15186"/>
                  </a:cubicBezTo>
                  <a:close/>
                  <a:moveTo>
                    <a:pt x="18701" y="15565"/>
                  </a:moveTo>
                  <a:lnTo>
                    <a:pt x="18701" y="16237"/>
                  </a:lnTo>
                  <a:cubicBezTo>
                    <a:pt x="18701" y="16578"/>
                    <a:pt x="18925" y="16802"/>
                    <a:pt x="19149" y="17026"/>
                  </a:cubicBezTo>
                  <a:cubicBezTo>
                    <a:pt x="18253" y="17805"/>
                    <a:pt x="17025" y="18253"/>
                    <a:pt x="15789" y="18253"/>
                  </a:cubicBezTo>
                  <a:lnTo>
                    <a:pt x="15789" y="17698"/>
                  </a:lnTo>
                  <a:cubicBezTo>
                    <a:pt x="15789" y="17474"/>
                    <a:pt x="15789" y="17133"/>
                    <a:pt x="15681" y="16909"/>
                  </a:cubicBezTo>
                  <a:lnTo>
                    <a:pt x="15905" y="16909"/>
                  </a:lnTo>
                  <a:cubicBezTo>
                    <a:pt x="16909" y="16909"/>
                    <a:pt x="17921" y="16461"/>
                    <a:pt x="18701" y="15565"/>
                  </a:cubicBezTo>
                  <a:close/>
                  <a:moveTo>
                    <a:pt x="10413" y="4257"/>
                  </a:moveTo>
                  <a:cubicBezTo>
                    <a:pt x="14785" y="4257"/>
                    <a:pt x="18369" y="7053"/>
                    <a:pt x="18477" y="10637"/>
                  </a:cubicBezTo>
                  <a:lnTo>
                    <a:pt x="18369" y="10529"/>
                  </a:lnTo>
                  <a:cubicBezTo>
                    <a:pt x="17921" y="10413"/>
                    <a:pt x="16909" y="10413"/>
                    <a:pt x="16461" y="10413"/>
                  </a:cubicBezTo>
                  <a:cubicBezTo>
                    <a:pt x="16237" y="10413"/>
                    <a:pt x="16013" y="10637"/>
                    <a:pt x="16129" y="10861"/>
                  </a:cubicBezTo>
                  <a:cubicBezTo>
                    <a:pt x="16129" y="11085"/>
                    <a:pt x="16353" y="11202"/>
                    <a:pt x="16461" y="11202"/>
                  </a:cubicBezTo>
                  <a:cubicBezTo>
                    <a:pt x="16593" y="11167"/>
                    <a:pt x="16764" y="11153"/>
                    <a:pt x="16949" y="11153"/>
                  </a:cubicBezTo>
                  <a:cubicBezTo>
                    <a:pt x="17390" y="11153"/>
                    <a:pt x="17905" y="11233"/>
                    <a:pt x="18145" y="11309"/>
                  </a:cubicBezTo>
                  <a:lnTo>
                    <a:pt x="18253" y="11309"/>
                  </a:lnTo>
                  <a:cubicBezTo>
                    <a:pt x="18369" y="11309"/>
                    <a:pt x="18477" y="11309"/>
                    <a:pt x="18477" y="11202"/>
                  </a:cubicBezTo>
                  <a:lnTo>
                    <a:pt x="18477" y="11426"/>
                  </a:lnTo>
                  <a:cubicBezTo>
                    <a:pt x="18253" y="11650"/>
                    <a:pt x="18029" y="11981"/>
                    <a:pt x="17921" y="12429"/>
                  </a:cubicBezTo>
                  <a:cubicBezTo>
                    <a:pt x="17581" y="12098"/>
                    <a:pt x="16685" y="11757"/>
                    <a:pt x="16237" y="11650"/>
                  </a:cubicBezTo>
                  <a:cubicBezTo>
                    <a:pt x="16176" y="11618"/>
                    <a:pt x="16116" y="11604"/>
                    <a:pt x="16060" y="11604"/>
                  </a:cubicBezTo>
                  <a:cubicBezTo>
                    <a:pt x="15908" y="11604"/>
                    <a:pt x="15789" y="11710"/>
                    <a:pt x="15789" y="11874"/>
                  </a:cubicBezTo>
                  <a:cubicBezTo>
                    <a:pt x="15681" y="12098"/>
                    <a:pt x="15789" y="12322"/>
                    <a:pt x="16013" y="12322"/>
                  </a:cubicBezTo>
                  <a:cubicBezTo>
                    <a:pt x="16461" y="12429"/>
                    <a:pt x="17249" y="12877"/>
                    <a:pt x="17581" y="12994"/>
                  </a:cubicBezTo>
                  <a:cubicBezTo>
                    <a:pt x="17581" y="13101"/>
                    <a:pt x="17697" y="13101"/>
                    <a:pt x="17805" y="13101"/>
                  </a:cubicBezTo>
                  <a:lnTo>
                    <a:pt x="17921" y="13101"/>
                  </a:lnTo>
                  <a:lnTo>
                    <a:pt x="17921" y="13218"/>
                  </a:lnTo>
                  <a:cubicBezTo>
                    <a:pt x="17357" y="14114"/>
                    <a:pt x="16353" y="14893"/>
                    <a:pt x="15117" y="15341"/>
                  </a:cubicBezTo>
                  <a:cubicBezTo>
                    <a:pt x="13773" y="15789"/>
                    <a:pt x="12205" y="16130"/>
                    <a:pt x="10413" y="16130"/>
                  </a:cubicBezTo>
                  <a:lnTo>
                    <a:pt x="9516" y="16130"/>
                  </a:lnTo>
                  <a:cubicBezTo>
                    <a:pt x="9474" y="16108"/>
                    <a:pt x="9436" y="16098"/>
                    <a:pt x="9402" y="16098"/>
                  </a:cubicBezTo>
                  <a:cubicBezTo>
                    <a:pt x="9256" y="16098"/>
                    <a:pt x="9185" y="16280"/>
                    <a:pt x="9185" y="16461"/>
                  </a:cubicBezTo>
                  <a:cubicBezTo>
                    <a:pt x="9185" y="16685"/>
                    <a:pt x="9292" y="16802"/>
                    <a:pt x="9516" y="16802"/>
                  </a:cubicBezTo>
                  <a:cubicBezTo>
                    <a:pt x="9857" y="16802"/>
                    <a:pt x="10081" y="16909"/>
                    <a:pt x="10413" y="16909"/>
                  </a:cubicBezTo>
                  <a:cubicBezTo>
                    <a:pt x="12097" y="16909"/>
                    <a:pt x="13549" y="16685"/>
                    <a:pt x="14785" y="16237"/>
                  </a:cubicBezTo>
                  <a:cubicBezTo>
                    <a:pt x="14893" y="16685"/>
                    <a:pt x="15009" y="17250"/>
                    <a:pt x="15009" y="17698"/>
                  </a:cubicBezTo>
                  <a:cubicBezTo>
                    <a:pt x="15009" y="20045"/>
                    <a:pt x="12993" y="21954"/>
                    <a:pt x="10413" y="21954"/>
                  </a:cubicBezTo>
                  <a:cubicBezTo>
                    <a:pt x="7841" y="21954"/>
                    <a:pt x="5825" y="20045"/>
                    <a:pt x="5825" y="17698"/>
                  </a:cubicBezTo>
                  <a:cubicBezTo>
                    <a:pt x="5825" y="17250"/>
                    <a:pt x="5932" y="16802"/>
                    <a:pt x="6049" y="16461"/>
                  </a:cubicBezTo>
                  <a:lnTo>
                    <a:pt x="6049" y="16237"/>
                  </a:lnTo>
                  <a:cubicBezTo>
                    <a:pt x="6604" y="16461"/>
                    <a:pt x="7169" y="16578"/>
                    <a:pt x="7724" y="16685"/>
                  </a:cubicBezTo>
                  <a:cubicBezTo>
                    <a:pt x="7948" y="16685"/>
                    <a:pt x="8065" y="16578"/>
                    <a:pt x="8172" y="16354"/>
                  </a:cubicBezTo>
                  <a:cubicBezTo>
                    <a:pt x="8172" y="16130"/>
                    <a:pt x="8065" y="15906"/>
                    <a:pt x="7841" y="15906"/>
                  </a:cubicBezTo>
                  <a:cubicBezTo>
                    <a:pt x="7169" y="15789"/>
                    <a:pt x="6604" y="15682"/>
                    <a:pt x="6049" y="15458"/>
                  </a:cubicBezTo>
                  <a:lnTo>
                    <a:pt x="5932" y="15458"/>
                  </a:lnTo>
                  <a:cubicBezTo>
                    <a:pt x="5153" y="15117"/>
                    <a:pt x="4364" y="14786"/>
                    <a:pt x="3809" y="14221"/>
                  </a:cubicBezTo>
                  <a:cubicBezTo>
                    <a:pt x="2796" y="13442"/>
                    <a:pt x="2348" y="12322"/>
                    <a:pt x="2348" y="10861"/>
                  </a:cubicBezTo>
                  <a:cubicBezTo>
                    <a:pt x="2348" y="7277"/>
                    <a:pt x="5932" y="4257"/>
                    <a:pt x="10413" y="4257"/>
                  </a:cubicBezTo>
                  <a:close/>
                  <a:moveTo>
                    <a:pt x="2811" y="19527"/>
                  </a:moveTo>
                  <a:cubicBezTo>
                    <a:pt x="3263" y="19527"/>
                    <a:pt x="3733" y="19695"/>
                    <a:pt x="4140" y="20045"/>
                  </a:cubicBezTo>
                  <a:cubicBezTo>
                    <a:pt x="4588" y="20493"/>
                    <a:pt x="5036" y="20610"/>
                    <a:pt x="5484" y="20610"/>
                  </a:cubicBezTo>
                  <a:cubicBezTo>
                    <a:pt x="5601" y="20610"/>
                    <a:pt x="5825" y="20493"/>
                    <a:pt x="5932" y="20493"/>
                  </a:cubicBezTo>
                  <a:lnTo>
                    <a:pt x="6380" y="20942"/>
                  </a:lnTo>
                  <a:cubicBezTo>
                    <a:pt x="6049" y="21058"/>
                    <a:pt x="5825" y="21166"/>
                    <a:pt x="5484" y="21166"/>
                  </a:cubicBezTo>
                  <a:cubicBezTo>
                    <a:pt x="5389" y="21185"/>
                    <a:pt x="5291" y="21195"/>
                    <a:pt x="5190" y="21195"/>
                  </a:cubicBezTo>
                  <a:cubicBezTo>
                    <a:pt x="4702" y="21195"/>
                    <a:pt x="4160" y="20961"/>
                    <a:pt x="3692" y="20493"/>
                  </a:cubicBezTo>
                  <a:cubicBezTo>
                    <a:pt x="3414" y="20216"/>
                    <a:pt x="3107" y="20104"/>
                    <a:pt x="2814" y="20104"/>
                  </a:cubicBezTo>
                  <a:cubicBezTo>
                    <a:pt x="2521" y="20104"/>
                    <a:pt x="2241" y="20216"/>
                    <a:pt x="2017" y="20386"/>
                  </a:cubicBezTo>
                  <a:cubicBezTo>
                    <a:pt x="1676" y="20610"/>
                    <a:pt x="1452" y="21166"/>
                    <a:pt x="1793" y="21838"/>
                  </a:cubicBezTo>
                  <a:cubicBezTo>
                    <a:pt x="1900" y="21954"/>
                    <a:pt x="1793" y="22062"/>
                    <a:pt x="1676" y="22178"/>
                  </a:cubicBezTo>
                  <a:cubicBezTo>
                    <a:pt x="1568" y="22178"/>
                    <a:pt x="1568" y="22286"/>
                    <a:pt x="1568" y="22286"/>
                  </a:cubicBezTo>
                  <a:cubicBezTo>
                    <a:pt x="1452" y="22286"/>
                    <a:pt x="1344" y="22178"/>
                    <a:pt x="1228" y="22062"/>
                  </a:cubicBezTo>
                  <a:cubicBezTo>
                    <a:pt x="780" y="21282"/>
                    <a:pt x="1004" y="20493"/>
                    <a:pt x="1676" y="19938"/>
                  </a:cubicBezTo>
                  <a:cubicBezTo>
                    <a:pt x="1997" y="19668"/>
                    <a:pt x="2397" y="19527"/>
                    <a:pt x="2811" y="19527"/>
                  </a:cubicBezTo>
                  <a:close/>
                  <a:moveTo>
                    <a:pt x="8065" y="22178"/>
                  </a:moveTo>
                  <a:cubicBezTo>
                    <a:pt x="8513" y="22402"/>
                    <a:pt x="8961" y="22510"/>
                    <a:pt x="9516" y="22626"/>
                  </a:cubicBezTo>
                  <a:cubicBezTo>
                    <a:pt x="9516" y="23182"/>
                    <a:pt x="9516" y="23746"/>
                    <a:pt x="9409" y="24418"/>
                  </a:cubicBezTo>
                  <a:cubicBezTo>
                    <a:pt x="9292" y="24750"/>
                    <a:pt x="9068" y="25090"/>
                    <a:pt x="8737" y="25090"/>
                  </a:cubicBezTo>
                  <a:cubicBezTo>
                    <a:pt x="8620" y="25090"/>
                    <a:pt x="8620" y="24974"/>
                    <a:pt x="8513" y="24974"/>
                  </a:cubicBezTo>
                  <a:cubicBezTo>
                    <a:pt x="8396" y="24974"/>
                    <a:pt x="8172" y="24866"/>
                    <a:pt x="8065" y="24750"/>
                  </a:cubicBezTo>
                  <a:cubicBezTo>
                    <a:pt x="7948" y="24642"/>
                    <a:pt x="7948" y="24418"/>
                    <a:pt x="7948" y="24194"/>
                  </a:cubicBezTo>
                  <a:cubicBezTo>
                    <a:pt x="8172" y="23406"/>
                    <a:pt x="8172" y="22734"/>
                    <a:pt x="8065" y="22178"/>
                  </a:cubicBezTo>
                  <a:close/>
                  <a:moveTo>
                    <a:pt x="13217" y="1"/>
                  </a:moveTo>
                  <a:cubicBezTo>
                    <a:pt x="11533" y="1"/>
                    <a:pt x="10081" y="1345"/>
                    <a:pt x="10081" y="3021"/>
                  </a:cubicBezTo>
                  <a:cubicBezTo>
                    <a:pt x="10081" y="3245"/>
                    <a:pt x="10188" y="3361"/>
                    <a:pt x="10188" y="3469"/>
                  </a:cubicBezTo>
                  <a:cubicBezTo>
                    <a:pt x="9068" y="3585"/>
                    <a:pt x="7948" y="3693"/>
                    <a:pt x="6945" y="4141"/>
                  </a:cubicBezTo>
                  <a:cubicBezTo>
                    <a:pt x="5890" y="3185"/>
                    <a:pt x="4593" y="2640"/>
                    <a:pt x="3261" y="2640"/>
                  </a:cubicBezTo>
                  <a:cubicBezTo>
                    <a:pt x="3032" y="2640"/>
                    <a:pt x="2802" y="2656"/>
                    <a:pt x="2572" y="2689"/>
                  </a:cubicBezTo>
                  <a:cubicBezTo>
                    <a:pt x="2017" y="2797"/>
                    <a:pt x="1568" y="3137"/>
                    <a:pt x="1344" y="3693"/>
                  </a:cubicBezTo>
                  <a:cubicBezTo>
                    <a:pt x="896" y="5261"/>
                    <a:pt x="1120" y="7053"/>
                    <a:pt x="2124" y="8397"/>
                  </a:cubicBezTo>
                  <a:cubicBezTo>
                    <a:pt x="1793" y="9185"/>
                    <a:pt x="1568" y="10081"/>
                    <a:pt x="1568" y="10861"/>
                  </a:cubicBezTo>
                  <a:cubicBezTo>
                    <a:pt x="1568" y="12546"/>
                    <a:pt x="2124" y="13773"/>
                    <a:pt x="3361" y="14786"/>
                  </a:cubicBezTo>
                  <a:cubicBezTo>
                    <a:pt x="3809" y="15234"/>
                    <a:pt x="4481" y="15682"/>
                    <a:pt x="5153" y="15906"/>
                  </a:cubicBezTo>
                  <a:cubicBezTo>
                    <a:pt x="4929" y="15906"/>
                    <a:pt x="4588" y="15906"/>
                    <a:pt x="4257" y="15789"/>
                  </a:cubicBezTo>
                  <a:cubicBezTo>
                    <a:pt x="3809" y="15682"/>
                    <a:pt x="3244" y="15458"/>
                    <a:pt x="2913" y="15010"/>
                  </a:cubicBezTo>
                  <a:cubicBezTo>
                    <a:pt x="2658" y="14628"/>
                    <a:pt x="2259" y="14425"/>
                    <a:pt x="1838" y="14425"/>
                  </a:cubicBezTo>
                  <a:cubicBezTo>
                    <a:pt x="1518" y="14425"/>
                    <a:pt x="1187" y="14542"/>
                    <a:pt x="896" y="14786"/>
                  </a:cubicBezTo>
                  <a:cubicBezTo>
                    <a:pt x="224" y="15234"/>
                    <a:pt x="108" y="16130"/>
                    <a:pt x="556" y="16802"/>
                  </a:cubicBezTo>
                  <a:cubicBezTo>
                    <a:pt x="1568" y="18029"/>
                    <a:pt x="3244" y="18818"/>
                    <a:pt x="5153" y="18818"/>
                  </a:cubicBezTo>
                  <a:lnTo>
                    <a:pt x="5260" y="18818"/>
                  </a:lnTo>
                  <a:cubicBezTo>
                    <a:pt x="5260" y="19149"/>
                    <a:pt x="5377" y="19490"/>
                    <a:pt x="5601" y="19821"/>
                  </a:cubicBezTo>
                  <a:lnTo>
                    <a:pt x="5377" y="19821"/>
                  </a:lnTo>
                  <a:cubicBezTo>
                    <a:pt x="5153" y="19821"/>
                    <a:pt x="4929" y="19714"/>
                    <a:pt x="4588" y="19490"/>
                  </a:cubicBezTo>
                  <a:cubicBezTo>
                    <a:pt x="4054" y="19013"/>
                    <a:pt x="3390" y="18757"/>
                    <a:pt x="2735" y="18757"/>
                  </a:cubicBezTo>
                  <a:cubicBezTo>
                    <a:pt x="2159" y="18757"/>
                    <a:pt x="1590" y="18954"/>
                    <a:pt x="1120" y="19373"/>
                  </a:cubicBezTo>
                  <a:cubicBezTo>
                    <a:pt x="224" y="20162"/>
                    <a:pt x="0" y="21390"/>
                    <a:pt x="556" y="22510"/>
                  </a:cubicBezTo>
                  <a:cubicBezTo>
                    <a:pt x="780" y="22734"/>
                    <a:pt x="1120" y="22958"/>
                    <a:pt x="1568" y="22958"/>
                  </a:cubicBezTo>
                  <a:cubicBezTo>
                    <a:pt x="1676" y="22958"/>
                    <a:pt x="1900" y="22958"/>
                    <a:pt x="2017" y="22850"/>
                  </a:cubicBezTo>
                  <a:cubicBezTo>
                    <a:pt x="2572" y="22510"/>
                    <a:pt x="2689" y="21954"/>
                    <a:pt x="2465" y="21390"/>
                  </a:cubicBezTo>
                  <a:cubicBezTo>
                    <a:pt x="2348" y="21282"/>
                    <a:pt x="2241" y="21166"/>
                    <a:pt x="2465" y="20942"/>
                  </a:cubicBezTo>
                  <a:cubicBezTo>
                    <a:pt x="2526" y="20942"/>
                    <a:pt x="2624" y="20869"/>
                    <a:pt x="2780" y="20869"/>
                  </a:cubicBezTo>
                  <a:cubicBezTo>
                    <a:pt x="2899" y="20869"/>
                    <a:pt x="3051" y="20911"/>
                    <a:pt x="3244" y="21058"/>
                  </a:cubicBezTo>
                  <a:cubicBezTo>
                    <a:pt x="3833" y="21647"/>
                    <a:pt x="4511" y="21974"/>
                    <a:pt x="5272" y="21974"/>
                  </a:cubicBezTo>
                  <a:cubicBezTo>
                    <a:pt x="5380" y="21974"/>
                    <a:pt x="5489" y="21967"/>
                    <a:pt x="5601" y="21954"/>
                  </a:cubicBezTo>
                  <a:cubicBezTo>
                    <a:pt x="6049" y="21954"/>
                    <a:pt x="6497" y="21730"/>
                    <a:pt x="6945" y="21506"/>
                  </a:cubicBezTo>
                  <a:cubicBezTo>
                    <a:pt x="7052" y="21614"/>
                    <a:pt x="7169" y="21614"/>
                    <a:pt x="7169" y="21730"/>
                  </a:cubicBezTo>
                  <a:cubicBezTo>
                    <a:pt x="7393" y="22286"/>
                    <a:pt x="7393" y="22958"/>
                    <a:pt x="7276" y="24078"/>
                  </a:cubicBezTo>
                  <a:cubicBezTo>
                    <a:pt x="7169" y="24526"/>
                    <a:pt x="7276" y="24866"/>
                    <a:pt x="7500" y="25198"/>
                  </a:cubicBezTo>
                  <a:cubicBezTo>
                    <a:pt x="7724" y="25538"/>
                    <a:pt x="8065" y="25762"/>
                    <a:pt x="8396" y="25762"/>
                  </a:cubicBezTo>
                  <a:lnTo>
                    <a:pt x="8737" y="25762"/>
                  </a:lnTo>
                  <a:cubicBezTo>
                    <a:pt x="9409" y="25762"/>
                    <a:pt x="9964" y="25314"/>
                    <a:pt x="10081" y="24526"/>
                  </a:cubicBezTo>
                  <a:cubicBezTo>
                    <a:pt x="10188" y="23854"/>
                    <a:pt x="10305" y="23298"/>
                    <a:pt x="10305" y="22734"/>
                  </a:cubicBezTo>
                  <a:lnTo>
                    <a:pt x="10413" y="22734"/>
                  </a:lnTo>
                  <a:cubicBezTo>
                    <a:pt x="10637" y="22734"/>
                    <a:pt x="10861" y="22734"/>
                    <a:pt x="11085" y="22626"/>
                  </a:cubicBezTo>
                  <a:lnTo>
                    <a:pt x="11085" y="22626"/>
                  </a:lnTo>
                  <a:cubicBezTo>
                    <a:pt x="11085" y="23074"/>
                    <a:pt x="11085" y="23522"/>
                    <a:pt x="10977" y="24078"/>
                  </a:cubicBezTo>
                  <a:cubicBezTo>
                    <a:pt x="10861" y="24526"/>
                    <a:pt x="10977" y="24866"/>
                    <a:pt x="11201" y="25198"/>
                  </a:cubicBezTo>
                  <a:cubicBezTo>
                    <a:pt x="11425" y="25538"/>
                    <a:pt x="11757" y="25762"/>
                    <a:pt x="12205" y="25762"/>
                  </a:cubicBezTo>
                  <a:lnTo>
                    <a:pt x="12429" y="25762"/>
                  </a:lnTo>
                  <a:cubicBezTo>
                    <a:pt x="12993" y="25762"/>
                    <a:pt x="13441" y="25538"/>
                    <a:pt x="13665" y="24974"/>
                  </a:cubicBezTo>
                  <a:cubicBezTo>
                    <a:pt x="13773" y="24750"/>
                    <a:pt x="13773" y="24526"/>
                    <a:pt x="13549" y="24526"/>
                  </a:cubicBezTo>
                  <a:cubicBezTo>
                    <a:pt x="13457" y="24482"/>
                    <a:pt x="13365" y="24456"/>
                    <a:pt x="13282" y="24456"/>
                  </a:cubicBezTo>
                  <a:cubicBezTo>
                    <a:pt x="13161" y="24456"/>
                    <a:pt x="13057" y="24510"/>
                    <a:pt x="12993" y="24642"/>
                  </a:cubicBezTo>
                  <a:cubicBezTo>
                    <a:pt x="12877" y="24866"/>
                    <a:pt x="12653" y="25090"/>
                    <a:pt x="12429" y="25090"/>
                  </a:cubicBezTo>
                  <a:cubicBezTo>
                    <a:pt x="12321" y="25090"/>
                    <a:pt x="12321" y="24974"/>
                    <a:pt x="12321" y="24974"/>
                  </a:cubicBezTo>
                  <a:cubicBezTo>
                    <a:pt x="12097" y="24974"/>
                    <a:pt x="11981" y="24866"/>
                    <a:pt x="11873" y="24750"/>
                  </a:cubicBezTo>
                  <a:cubicBezTo>
                    <a:pt x="11757" y="24642"/>
                    <a:pt x="11649" y="24418"/>
                    <a:pt x="11757" y="24194"/>
                  </a:cubicBezTo>
                  <a:cubicBezTo>
                    <a:pt x="11873" y="23630"/>
                    <a:pt x="11873" y="23074"/>
                    <a:pt x="11873" y="22510"/>
                  </a:cubicBezTo>
                  <a:cubicBezTo>
                    <a:pt x="12321" y="22402"/>
                    <a:pt x="12769" y="22178"/>
                    <a:pt x="13217" y="21954"/>
                  </a:cubicBezTo>
                  <a:lnTo>
                    <a:pt x="13217" y="23074"/>
                  </a:lnTo>
                  <a:cubicBezTo>
                    <a:pt x="13217" y="23298"/>
                    <a:pt x="13441" y="23522"/>
                    <a:pt x="13549" y="23522"/>
                  </a:cubicBezTo>
                  <a:lnTo>
                    <a:pt x="13665" y="23522"/>
                  </a:lnTo>
                  <a:cubicBezTo>
                    <a:pt x="13773" y="23522"/>
                    <a:pt x="13997" y="23298"/>
                    <a:pt x="13997" y="23074"/>
                  </a:cubicBezTo>
                  <a:cubicBezTo>
                    <a:pt x="13997" y="22402"/>
                    <a:pt x="13997" y="21954"/>
                    <a:pt x="13889" y="21506"/>
                  </a:cubicBezTo>
                  <a:cubicBezTo>
                    <a:pt x="14669" y="20834"/>
                    <a:pt x="15341" y="20045"/>
                    <a:pt x="15565" y="19042"/>
                  </a:cubicBezTo>
                  <a:lnTo>
                    <a:pt x="15789" y="19042"/>
                  </a:lnTo>
                  <a:cubicBezTo>
                    <a:pt x="17473" y="19042"/>
                    <a:pt x="19041" y="18370"/>
                    <a:pt x="20162" y="17133"/>
                  </a:cubicBezTo>
                  <a:cubicBezTo>
                    <a:pt x="20610" y="17026"/>
                    <a:pt x="20834" y="16578"/>
                    <a:pt x="20834" y="16237"/>
                  </a:cubicBezTo>
                  <a:lnTo>
                    <a:pt x="20834" y="14445"/>
                  </a:lnTo>
                  <a:cubicBezTo>
                    <a:pt x="21389" y="14114"/>
                    <a:pt x="21730" y="13549"/>
                    <a:pt x="21730" y="12877"/>
                  </a:cubicBezTo>
                  <a:cubicBezTo>
                    <a:pt x="21730" y="11757"/>
                    <a:pt x="20834" y="10978"/>
                    <a:pt x="19821" y="10978"/>
                  </a:cubicBezTo>
                  <a:lnTo>
                    <a:pt x="19265" y="10978"/>
                  </a:lnTo>
                  <a:lnTo>
                    <a:pt x="19265" y="10861"/>
                  </a:lnTo>
                  <a:cubicBezTo>
                    <a:pt x="19265" y="10081"/>
                    <a:pt x="19149" y="9185"/>
                    <a:pt x="18817" y="8397"/>
                  </a:cubicBezTo>
                  <a:cubicBezTo>
                    <a:pt x="19041" y="8065"/>
                    <a:pt x="19265" y="7617"/>
                    <a:pt x="19373" y="7277"/>
                  </a:cubicBezTo>
                  <a:cubicBezTo>
                    <a:pt x="19713" y="7393"/>
                    <a:pt x="19938" y="7393"/>
                    <a:pt x="20269" y="7393"/>
                  </a:cubicBezTo>
                  <a:cubicBezTo>
                    <a:pt x="21954" y="7393"/>
                    <a:pt x="23405" y="6049"/>
                    <a:pt x="23405" y="4365"/>
                  </a:cubicBezTo>
                  <a:cubicBezTo>
                    <a:pt x="23405" y="2689"/>
                    <a:pt x="21954" y="1229"/>
                    <a:pt x="20269" y="1229"/>
                  </a:cubicBezTo>
                  <a:cubicBezTo>
                    <a:pt x="19265" y="1229"/>
                    <a:pt x="18253" y="1793"/>
                    <a:pt x="17697" y="2689"/>
                  </a:cubicBezTo>
                  <a:cubicBezTo>
                    <a:pt x="17357" y="2689"/>
                    <a:pt x="16801" y="2689"/>
                    <a:pt x="16237" y="2797"/>
                  </a:cubicBezTo>
                  <a:cubicBezTo>
                    <a:pt x="16129" y="1229"/>
                    <a:pt x="14785" y="1"/>
                    <a:pt x="13217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43;p33">
            <a:extLst>
              <a:ext uri="{FF2B5EF4-FFF2-40B4-BE49-F238E27FC236}">
                <a16:creationId xmlns:a16="http://schemas.microsoft.com/office/drawing/2014/main" id="{7E77CBEE-F65B-4A47-81C3-D5AA03FD7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6511256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ການຈັດການໂຄງສ້າງ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 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ດ້ວຍ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Adjacency Matrix.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8AD8AC-6F27-4EA3-BA3D-2BFCEE7B834E}"/>
              </a:ext>
            </a:extLst>
          </p:cNvPr>
          <p:cNvSpPr txBox="1"/>
          <p:nvPr/>
        </p:nvSpPr>
        <p:spPr>
          <a:xfrm>
            <a:off x="622788" y="141940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9798A39-DEFF-4100-9D68-DC6CD75AB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r="28472"/>
          <a:stretch/>
        </p:blipFill>
        <p:spPr>
          <a:xfrm>
            <a:off x="846802" y="1929729"/>
            <a:ext cx="3329371" cy="193511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EE139ED-CD3C-4D69-BDC8-D73420C122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1" t="13952" r="3922"/>
          <a:stretch/>
        </p:blipFill>
        <p:spPr>
          <a:xfrm>
            <a:off x="4569813" y="1929729"/>
            <a:ext cx="3624912" cy="190861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053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22788" y="318357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3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13;p64">
            <a:extLst>
              <a:ext uri="{FF2B5EF4-FFF2-40B4-BE49-F238E27FC236}">
                <a16:creationId xmlns:a16="http://schemas.microsoft.com/office/drawing/2014/main" id="{5A4BCE35-8489-4B6D-81DF-B324E2F6DFAF}"/>
              </a:ext>
            </a:extLst>
          </p:cNvPr>
          <p:cNvGrpSpPr/>
          <p:nvPr/>
        </p:nvGrpSpPr>
        <p:grpSpPr>
          <a:xfrm>
            <a:off x="554399" y="450634"/>
            <a:ext cx="455705" cy="449924"/>
            <a:chOff x="2459838" y="1279287"/>
            <a:chExt cx="618232" cy="610390"/>
          </a:xfrm>
        </p:grpSpPr>
        <p:sp>
          <p:nvSpPr>
            <p:cNvPr id="76" name="Google Shape;4814;p64">
              <a:extLst>
                <a:ext uri="{FF2B5EF4-FFF2-40B4-BE49-F238E27FC236}">
                  <a16:creationId xmlns:a16="http://schemas.microsoft.com/office/drawing/2014/main" id="{D5EDA212-35D8-454B-A064-FAEA579CDB76}"/>
                </a:ext>
              </a:extLst>
            </p:cNvPr>
            <p:cNvSpPr/>
            <p:nvPr/>
          </p:nvSpPr>
          <p:spPr>
            <a:xfrm>
              <a:off x="3014371" y="1287153"/>
              <a:ext cx="53095" cy="55867"/>
            </a:xfrm>
            <a:custGeom>
              <a:avLst/>
              <a:gdLst/>
              <a:ahLst/>
              <a:cxnLst/>
              <a:rect l="l" t="t" r="r" b="b"/>
              <a:pathLst>
                <a:path w="2241" h="2358" extrusionOk="0">
                  <a:moveTo>
                    <a:pt x="1120" y="0"/>
                  </a:moveTo>
                  <a:cubicBezTo>
                    <a:pt x="448" y="0"/>
                    <a:pt x="0" y="565"/>
                    <a:pt x="0" y="1237"/>
                  </a:cubicBezTo>
                  <a:cubicBezTo>
                    <a:pt x="0" y="1793"/>
                    <a:pt x="448" y="2357"/>
                    <a:pt x="1120" y="2357"/>
                  </a:cubicBezTo>
                  <a:cubicBezTo>
                    <a:pt x="1792" y="2357"/>
                    <a:pt x="2240" y="1793"/>
                    <a:pt x="2240" y="1237"/>
                  </a:cubicBezTo>
                  <a:cubicBezTo>
                    <a:pt x="2240" y="565"/>
                    <a:pt x="1792" y="0"/>
                    <a:pt x="1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15;p64">
              <a:extLst>
                <a:ext uri="{FF2B5EF4-FFF2-40B4-BE49-F238E27FC236}">
                  <a16:creationId xmlns:a16="http://schemas.microsoft.com/office/drawing/2014/main" id="{282DAF8D-6A1F-41E9-92AF-F1529AD0FE87}"/>
                </a:ext>
              </a:extLst>
            </p:cNvPr>
            <p:cNvSpPr/>
            <p:nvPr/>
          </p:nvSpPr>
          <p:spPr>
            <a:xfrm>
              <a:off x="3040907" y="1297768"/>
              <a:ext cx="15945" cy="18717"/>
            </a:xfrm>
            <a:custGeom>
              <a:avLst/>
              <a:gdLst/>
              <a:ahLst/>
              <a:cxnLst/>
              <a:rect l="l" t="t" r="r" b="b"/>
              <a:pathLst>
                <a:path w="673" h="790" extrusionOk="0">
                  <a:moveTo>
                    <a:pt x="341" y="1"/>
                  </a:moveTo>
                  <a:cubicBezTo>
                    <a:pt x="117" y="1"/>
                    <a:pt x="0" y="117"/>
                    <a:pt x="0" y="341"/>
                  </a:cubicBezTo>
                  <a:cubicBezTo>
                    <a:pt x="0" y="565"/>
                    <a:pt x="117" y="789"/>
                    <a:pt x="341" y="789"/>
                  </a:cubicBezTo>
                  <a:cubicBezTo>
                    <a:pt x="565" y="789"/>
                    <a:pt x="672" y="565"/>
                    <a:pt x="672" y="341"/>
                  </a:cubicBezTo>
                  <a:cubicBezTo>
                    <a:pt x="672" y="117"/>
                    <a:pt x="565" y="1"/>
                    <a:pt x="341" y="1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16;p64">
              <a:extLst>
                <a:ext uri="{FF2B5EF4-FFF2-40B4-BE49-F238E27FC236}">
                  <a16:creationId xmlns:a16="http://schemas.microsoft.com/office/drawing/2014/main" id="{BE6E14A2-9644-4283-B009-27B652CB4FF0}"/>
                </a:ext>
              </a:extLst>
            </p:cNvPr>
            <p:cNvSpPr/>
            <p:nvPr/>
          </p:nvSpPr>
          <p:spPr>
            <a:xfrm>
              <a:off x="2709277" y="1287153"/>
              <a:ext cx="127418" cy="127395"/>
            </a:xfrm>
            <a:custGeom>
              <a:avLst/>
              <a:gdLst/>
              <a:ahLst/>
              <a:cxnLst/>
              <a:rect l="l" t="t" r="r" b="b"/>
              <a:pathLst>
                <a:path w="5378" h="5377" extrusionOk="0">
                  <a:moveTo>
                    <a:pt x="2689" y="0"/>
                  </a:moveTo>
                  <a:cubicBezTo>
                    <a:pt x="1229" y="0"/>
                    <a:pt x="1" y="1237"/>
                    <a:pt x="1" y="2689"/>
                  </a:cubicBezTo>
                  <a:cubicBezTo>
                    <a:pt x="1" y="4149"/>
                    <a:pt x="1229" y="5377"/>
                    <a:pt x="2689" y="5377"/>
                  </a:cubicBezTo>
                  <a:cubicBezTo>
                    <a:pt x="4141" y="5377"/>
                    <a:pt x="5377" y="4149"/>
                    <a:pt x="5377" y="2689"/>
                  </a:cubicBezTo>
                  <a:cubicBezTo>
                    <a:pt x="5377" y="1237"/>
                    <a:pt x="4141" y="0"/>
                    <a:pt x="26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17;p64">
              <a:extLst>
                <a:ext uri="{FF2B5EF4-FFF2-40B4-BE49-F238E27FC236}">
                  <a16:creationId xmlns:a16="http://schemas.microsoft.com/office/drawing/2014/main" id="{599541C8-C20A-4F63-84C2-13AE97346E5F}"/>
                </a:ext>
              </a:extLst>
            </p:cNvPr>
            <p:cNvSpPr/>
            <p:nvPr/>
          </p:nvSpPr>
          <p:spPr>
            <a:xfrm>
              <a:off x="2735837" y="1305847"/>
              <a:ext cx="42481" cy="39709"/>
            </a:xfrm>
            <a:custGeom>
              <a:avLst/>
              <a:gdLst/>
              <a:ahLst/>
              <a:cxnLst/>
              <a:rect l="l" t="t" r="r" b="b"/>
              <a:pathLst>
                <a:path w="1793" h="1676" extrusionOk="0">
                  <a:moveTo>
                    <a:pt x="896" y="0"/>
                  </a:moveTo>
                  <a:cubicBezTo>
                    <a:pt x="332" y="0"/>
                    <a:pt x="0" y="332"/>
                    <a:pt x="0" y="780"/>
                  </a:cubicBezTo>
                  <a:cubicBezTo>
                    <a:pt x="0" y="1344"/>
                    <a:pt x="332" y="1676"/>
                    <a:pt x="896" y="1676"/>
                  </a:cubicBezTo>
                  <a:cubicBezTo>
                    <a:pt x="1344" y="1676"/>
                    <a:pt x="1792" y="1344"/>
                    <a:pt x="1792" y="780"/>
                  </a:cubicBezTo>
                  <a:cubicBezTo>
                    <a:pt x="1792" y="332"/>
                    <a:pt x="1344" y="0"/>
                    <a:pt x="896" y="0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18;p64">
              <a:extLst>
                <a:ext uri="{FF2B5EF4-FFF2-40B4-BE49-F238E27FC236}">
                  <a16:creationId xmlns:a16="http://schemas.microsoft.com/office/drawing/2014/main" id="{7F0A712C-8308-4623-90D3-8796C2E7BC74}"/>
                </a:ext>
              </a:extLst>
            </p:cNvPr>
            <p:cNvSpPr/>
            <p:nvPr/>
          </p:nvSpPr>
          <p:spPr>
            <a:xfrm>
              <a:off x="2470453" y="1714194"/>
              <a:ext cx="198946" cy="101191"/>
            </a:xfrm>
            <a:custGeom>
              <a:avLst/>
              <a:gdLst/>
              <a:ahLst/>
              <a:cxnLst/>
              <a:rect l="l" t="t" r="r" b="b"/>
              <a:pathLst>
                <a:path w="8397" h="4271" extrusionOk="0">
                  <a:moveTo>
                    <a:pt x="7682" y="1"/>
                  </a:moveTo>
                  <a:cubicBezTo>
                    <a:pt x="7473" y="1"/>
                    <a:pt x="7264" y="98"/>
                    <a:pt x="7052" y="238"/>
                  </a:cubicBezTo>
                  <a:cubicBezTo>
                    <a:pt x="6604" y="910"/>
                    <a:pt x="5708" y="1806"/>
                    <a:pt x="4929" y="1913"/>
                  </a:cubicBezTo>
                  <a:cubicBezTo>
                    <a:pt x="4588" y="1913"/>
                    <a:pt x="4257" y="1806"/>
                    <a:pt x="3916" y="1465"/>
                  </a:cubicBezTo>
                  <a:cubicBezTo>
                    <a:pt x="3416" y="1030"/>
                    <a:pt x="2812" y="802"/>
                    <a:pt x="2221" y="802"/>
                  </a:cubicBezTo>
                  <a:cubicBezTo>
                    <a:pt x="1753" y="802"/>
                    <a:pt x="1292" y="945"/>
                    <a:pt x="896" y="1241"/>
                  </a:cubicBezTo>
                  <a:cubicBezTo>
                    <a:pt x="108" y="1913"/>
                    <a:pt x="0" y="3034"/>
                    <a:pt x="448" y="3930"/>
                  </a:cubicBezTo>
                  <a:cubicBezTo>
                    <a:pt x="556" y="4154"/>
                    <a:pt x="780" y="4270"/>
                    <a:pt x="1120" y="4270"/>
                  </a:cubicBezTo>
                  <a:cubicBezTo>
                    <a:pt x="1228" y="4270"/>
                    <a:pt x="1345" y="4270"/>
                    <a:pt x="1452" y="4154"/>
                  </a:cubicBezTo>
                  <a:cubicBezTo>
                    <a:pt x="1676" y="3930"/>
                    <a:pt x="1793" y="3598"/>
                    <a:pt x="1676" y="3258"/>
                  </a:cubicBezTo>
                  <a:cubicBezTo>
                    <a:pt x="1345" y="2702"/>
                    <a:pt x="1676" y="2362"/>
                    <a:pt x="1793" y="2362"/>
                  </a:cubicBezTo>
                  <a:cubicBezTo>
                    <a:pt x="1904" y="2250"/>
                    <a:pt x="2097" y="2168"/>
                    <a:pt x="2318" y="2168"/>
                  </a:cubicBezTo>
                  <a:cubicBezTo>
                    <a:pt x="2542" y="2168"/>
                    <a:pt x="2795" y="2252"/>
                    <a:pt x="3020" y="2478"/>
                  </a:cubicBezTo>
                  <a:cubicBezTo>
                    <a:pt x="3692" y="3034"/>
                    <a:pt x="4364" y="3258"/>
                    <a:pt x="5036" y="3258"/>
                  </a:cubicBezTo>
                  <a:cubicBezTo>
                    <a:pt x="6380" y="3150"/>
                    <a:pt x="7393" y="2030"/>
                    <a:pt x="8172" y="1134"/>
                  </a:cubicBezTo>
                  <a:cubicBezTo>
                    <a:pt x="8396" y="793"/>
                    <a:pt x="8289" y="345"/>
                    <a:pt x="8065" y="121"/>
                  </a:cubicBezTo>
                  <a:cubicBezTo>
                    <a:pt x="7936" y="37"/>
                    <a:pt x="7809" y="1"/>
                    <a:pt x="768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19;p64">
              <a:extLst>
                <a:ext uri="{FF2B5EF4-FFF2-40B4-BE49-F238E27FC236}">
                  <a16:creationId xmlns:a16="http://schemas.microsoft.com/office/drawing/2014/main" id="{A17D6D61-2210-4308-AF54-F0984916E1EE}"/>
                </a:ext>
              </a:extLst>
            </p:cNvPr>
            <p:cNvSpPr/>
            <p:nvPr/>
          </p:nvSpPr>
          <p:spPr>
            <a:xfrm>
              <a:off x="2472988" y="1630227"/>
              <a:ext cx="159261" cy="86857"/>
            </a:xfrm>
            <a:custGeom>
              <a:avLst/>
              <a:gdLst/>
              <a:ahLst/>
              <a:cxnLst/>
              <a:rect l="l" t="t" r="r" b="b"/>
              <a:pathLst>
                <a:path w="6722" h="3666" extrusionOk="0">
                  <a:moveTo>
                    <a:pt x="1172" y="0"/>
                  </a:moveTo>
                  <a:cubicBezTo>
                    <a:pt x="953" y="0"/>
                    <a:pt x="742" y="64"/>
                    <a:pt x="565" y="198"/>
                  </a:cubicBezTo>
                  <a:cubicBezTo>
                    <a:pt x="117" y="529"/>
                    <a:pt x="1" y="1201"/>
                    <a:pt x="341" y="1766"/>
                  </a:cubicBezTo>
                  <a:cubicBezTo>
                    <a:pt x="1462" y="3217"/>
                    <a:pt x="3254" y="3665"/>
                    <a:pt x="4598" y="3665"/>
                  </a:cubicBezTo>
                  <a:cubicBezTo>
                    <a:pt x="5046" y="3665"/>
                    <a:pt x="5494" y="3665"/>
                    <a:pt x="5825" y="3558"/>
                  </a:cubicBezTo>
                  <a:cubicBezTo>
                    <a:pt x="6390" y="3441"/>
                    <a:pt x="6721" y="2886"/>
                    <a:pt x="6614" y="2214"/>
                  </a:cubicBezTo>
                  <a:cubicBezTo>
                    <a:pt x="6512" y="1721"/>
                    <a:pt x="5986" y="1405"/>
                    <a:pt x="5484" y="1405"/>
                  </a:cubicBezTo>
                  <a:cubicBezTo>
                    <a:pt x="5412" y="1405"/>
                    <a:pt x="5340" y="1412"/>
                    <a:pt x="5270" y="1425"/>
                  </a:cubicBezTo>
                  <a:cubicBezTo>
                    <a:pt x="5091" y="1485"/>
                    <a:pt x="4842" y="1521"/>
                    <a:pt x="4556" y="1521"/>
                  </a:cubicBezTo>
                  <a:cubicBezTo>
                    <a:pt x="3767" y="1521"/>
                    <a:pt x="2706" y="1244"/>
                    <a:pt x="2134" y="422"/>
                  </a:cubicBezTo>
                  <a:cubicBezTo>
                    <a:pt x="1862" y="150"/>
                    <a:pt x="1508" y="0"/>
                    <a:pt x="117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20;p64">
              <a:extLst>
                <a:ext uri="{FF2B5EF4-FFF2-40B4-BE49-F238E27FC236}">
                  <a16:creationId xmlns:a16="http://schemas.microsoft.com/office/drawing/2014/main" id="{683E26DF-74EE-48A0-892D-7BDDF90862DB}"/>
                </a:ext>
              </a:extLst>
            </p:cNvPr>
            <p:cNvSpPr/>
            <p:nvPr/>
          </p:nvSpPr>
          <p:spPr>
            <a:xfrm>
              <a:off x="2722450" y="1745824"/>
              <a:ext cx="63709" cy="135782"/>
            </a:xfrm>
            <a:custGeom>
              <a:avLst/>
              <a:gdLst/>
              <a:ahLst/>
              <a:cxnLst/>
              <a:rect l="l" t="t" r="r" b="b"/>
              <a:pathLst>
                <a:path w="2689" h="5731" extrusionOk="0">
                  <a:moveTo>
                    <a:pt x="1119" y="0"/>
                  </a:moveTo>
                  <a:cubicBezTo>
                    <a:pt x="1046" y="0"/>
                    <a:pt x="971" y="8"/>
                    <a:pt x="897" y="23"/>
                  </a:cubicBezTo>
                  <a:cubicBezTo>
                    <a:pt x="341" y="130"/>
                    <a:pt x="1" y="695"/>
                    <a:pt x="117" y="1251"/>
                  </a:cubicBezTo>
                  <a:lnTo>
                    <a:pt x="117" y="1475"/>
                  </a:lnTo>
                  <a:cubicBezTo>
                    <a:pt x="341" y="2263"/>
                    <a:pt x="449" y="3043"/>
                    <a:pt x="225" y="4503"/>
                  </a:cubicBezTo>
                  <a:cubicBezTo>
                    <a:pt x="117" y="5059"/>
                    <a:pt x="565" y="5623"/>
                    <a:pt x="1121" y="5731"/>
                  </a:cubicBezTo>
                  <a:lnTo>
                    <a:pt x="1345" y="5731"/>
                  </a:lnTo>
                  <a:cubicBezTo>
                    <a:pt x="1793" y="5731"/>
                    <a:pt x="2357" y="5399"/>
                    <a:pt x="2357" y="4835"/>
                  </a:cubicBezTo>
                  <a:cubicBezTo>
                    <a:pt x="2689" y="3043"/>
                    <a:pt x="2465" y="1923"/>
                    <a:pt x="2241" y="1027"/>
                  </a:cubicBezTo>
                  <a:lnTo>
                    <a:pt x="2241" y="802"/>
                  </a:lnTo>
                  <a:cubicBezTo>
                    <a:pt x="2046" y="320"/>
                    <a:pt x="1602" y="0"/>
                    <a:pt x="111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21;p64">
              <a:extLst>
                <a:ext uri="{FF2B5EF4-FFF2-40B4-BE49-F238E27FC236}">
                  <a16:creationId xmlns:a16="http://schemas.microsoft.com/office/drawing/2014/main" id="{30E8CC6B-956E-4A65-A7D4-E5982F353276}"/>
                </a:ext>
              </a:extLst>
            </p:cNvPr>
            <p:cNvSpPr/>
            <p:nvPr/>
          </p:nvSpPr>
          <p:spPr>
            <a:xfrm>
              <a:off x="2632228" y="1745824"/>
              <a:ext cx="66457" cy="135782"/>
            </a:xfrm>
            <a:custGeom>
              <a:avLst/>
              <a:gdLst/>
              <a:ahLst/>
              <a:cxnLst/>
              <a:rect l="l" t="t" r="r" b="b"/>
              <a:pathLst>
                <a:path w="2805" h="5731" extrusionOk="0">
                  <a:moveTo>
                    <a:pt x="1232" y="0"/>
                  </a:moveTo>
                  <a:cubicBezTo>
                    <a:pt x="1160" y="0"/>
                    <a:pt x="1086" y="8"/>
                    <a:pt x="1013" y="23"/>
                  </a:cubicBezTo>
                  <a:cubicBezTo>
                    <a:pt x="448" y="130"/>
                    <a:pt x="0" y="695"/>
                    <a:pt x="117" y="1251"/>
                  </a:cubicBezTo>
                  <a:cubicBezTo>
                    <a:pt x="224" y="1367"/>
                    <a:pt x="224" y="1475"/>
                    <a:pt x="224" y="1475"/>
                  </a:cubicBezTo>
                  <a:cubicBezTo>
                    <a:pt x="448" y="2263"/>
                    <a:pt x="565" y="3043"/>
                    <a:pt x="341" y="4503"/>
                  </a:cubicBezTo>
                  <a:cubicBezTo>
                    <a:pt x="224" y="5059"/>
                    <a:pt x="672" y="5623"/>
                    <a:pt x="1237" y="5731"/>
                  </a:cubicBezTo>
                  <a:lnTo>
                    <a:pt x="1461" y="5731"/>
                  </a:lnTo>
                  <a:cubicBezTo>
                    <a:pt x="1909" y="5731"/>
                    <a:pt x="2357" y="5399"/>
                    <a:pt x="2464" y="4835"/>
                  </a:cubicBezTo>
                  <a:cubicBezTo>
                    <a:pt x="2805" y="3043"/>
                    <a:pt x="2581" y="1923"/>
                    <a:pt x="2357" y="1027"/>
                  </a:cubicBezTo>
                  <a:cubicBezTo>
                    <a:pt x="2357" y="919"/>
                    <a:pt x="2240" y="919"/>
                    <a:pt x="2240" y="802"/>
                  </a:cubicBezTo>
                  <a:cubicBezTo>
                    <a:pt x="2147" y="320"/>
                    <a:pt x="1710" y="0"/>
                    <a:pt x="123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22;p64">
              <a:extLst>
                <a:ext uri="{FF2B5EF4-FFF2-40B4-BE49-F238E27FC236}">
                  <a16:creationId xmlns:a16="http://schemas.microsoft.com/office/drawing/2014/main" id="{F5B4EAF0-C18C-4BB4-8BD4-C83E128B6869}"/>
                </a:ext>
              </a:extLst>
            </p:cNvPr>
            <p:cNvSpPr/>
            <p:nvPr/>
          </p:nvSpPr>
          <p:spPr>
            <a:xfrm>
              <a:off x="2770215" y="1634799"/>
              <a:ext cx="172624" cy="87591"/>
            </a:xfrm>
            <a:custGeom>
              <a:avLst/>
              <a:gdLst/>
              <a:ahLst/>
              <a:cxnLst/>
              <a:rect l="l" t="t" r="r" b="b"/>
              <a:pathLst>
                <a:path w="7286" h="3697" extrusionOk="0">
                  <a:moveTo>
                    <a:pt x="6053" y="0"/>
                  </a:moveTo>
                  <a:cubicBezTo>
                    <a:pt x="5773" y="0"/>
                    <a:pt x="5493" y="112"/>
                    <a:pt x="5269" y="336"/>
                  </a:cubicBezTo>
                  <a:cubicBezTo>
                    <a:pt x="4533" y="1149"/>
                    <a:pt x="3650" y="1474"/>
                    <a:pt x="2846" y="1474"/>
                  </a:cubicBezTo>
                  <a:cubicBezTo>
                    <a:pt x="2427" y="1474"/>
                    <a:pt x="2029" y="1386"/>
                    <a:pt x="1685" y="1232"/>
                  </a:cubicBezTo>
                  <a:cubicBezTo>
                    <a:pt x="1565" y="1185"/>
                    <a:pt x="1441" y="1163"/>
                    <a:pt x="1316" y="1163"/>
                  </a:cubicBezTo>
                  <a:cubicBezTo>
                    <a:pt x="855" y="1163"/>
                    <a:pt x="401" y="1467"/>
                    <a:pt x="225" y="1904"/>
                  </a:cubicBezTo>
                  <a:cubicBezTo>
                    <a:pt x="1" y="2469"/>
                    <a:pt x="225" y="3024"/>
                    <a:pt x="789" y="3248"/>
                  </a:cubicBezTo>
                  <a:cubicBezTo>
                    <a:pt x="1461" y="3589"/>
                    <a:pt x="2133" y="3696"/>
                    <a:pt x="2689" y="3696"/>
                  </a:cubicBezTo>
                  <a:cubicBezTo>
                    <a:pt x="4373" y="3696"/>
                    <a:pt x="5941" y="2800"/>
                    <a:pt x="6838" y="1797"/>
                  </a:cubicBezTo>
                  <a:cubicBezTo>
                    <a:pt x="7286" y="1349"/>
                    <a:pt x="7286" y="677"/>
                    <a:pt x="6838" y="336"/>
                  </a:cubicBezTo>
                  <a:cubicBezTo>
                    <a:pt x="6613" y="112"/>
                    <a:pt x="6333" y="0"/>
                    <a:pt x="605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823;p64">
              <a:extLst>
                <a:ext uri="{FF2B5EF4-FFF2-40B4-BE49-F238E27FC236}">
                  <a16:creationId xmlns:a16="http://schemas.microsoft.com/office/drawing/2014/main" id="{2F203620-5A59-4F60-8E4D-A38046D1DEB9}"/>
                </a:ext>
              </a:extLst>
            </p:cNvPr>
            <p:cNvSpPr/>
            <p:nvPr/>
          </p:nvSpPr>
          <p:spPr>
            <a:xfrm>
              <a:off x="2579156" y="1751653"/>
              <a:ext cx="24001" cy="7890"/>
            </a:xfrm>
            <a:custGeom>
              <a:avLst/>
              <a:gdLst/>
              <a:ahLst/>
              <a:cxnLst/>
              <a:rect l="l" t="t" r="r" b="b"/>
              <a:pathLst>
                <a:path w="1013" h="333" extrusionOk="0">
                  <a:moveTo>
                    <a:pt x="1013" y="1"/>
                  </a:moveTo>
                  <a:cubicBezTo>
                    <a:pt x="789" y="225"/>
                    <a:pt x="565" y="225"/>
                    <a:pt x="341" y="332"/>
                  </a:cubicBezTo>
                  <a:lnTo>
                    <a:pt x="341" y="332"/>
                  </a:lnTo>
                  <a:cubicBezTo>
                    <a:pt x="224" y="332"/>
                    <a:pt x="117" y="225"/>
                    <a:pt x="0" y="225"/>
                  </a:cubicBezTo>
                  <a:lnTo>
                    <a:pt x="0" y="225"/>
                  </a:lnTo>
                  <a:cubicBezTo>
                    <a:pt x="117" y="225"/>
                    <a:pt x="224" y="332"/>
                    <a:pt x="341" y="332"/>
                  </a:cubicBezTo>
                  <a:lnTo>
                    <a:pt x="341" y="332"/>
                  </a:lnTo>
                  <a:cubicBezTo>
                    <a:pt x="565" y="225"/>
                    <a:pt x="789" y="225"/>
                    <a:pt x="1013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824;p64">
              <a:extLst>
                <a:ext uri="{FF2B5EF4-FFF2-40B4-BE49-F238E27FC236}">
                  <a16:creationId xmlns:a16="http://schemas.microsoft.com/office/drawing/2014/main" id="{CB4A8497-C9F2-465B-813B-777EBAD084F4}"/>
                </a:ext>
              </a:extLst>
            </p:cNvPr>
            <p:cNvSpPr/>
            <p:nvPr/>
          </p:nvSpPr>
          <p:spPr>
            <a:xfrm>
              <a:off x="2579156" y="1751653"/>
              <a:ext cx="45229" cy="37197"/>
            </a:xfrm>
            <a:custGeom>
              <a:avLst/>
              <a:gdLst/>
              <a:ahLst/>
              <a:cxnLst/>
              <a:rect l="l" t="t" r="r" b="b"/>
              <a:pathLst>
                <a:path w="1909" h="1570" extrusionOk="0">
                  <a:moveTo>
                    <a:pt x="1013" y="1"/>
                  </a:moveTo>
                  <a:cubicBezTo>
                    <a:pt x="789" y="225"/>
                    <a:pt x="565" y="225"/>
                    <a:pt x="341" y="332"/>
                  </a:cubicBezTo>
                  <a:cubicBezTo>
                    <a:pt x="224" y="332"/>
                    <a:pt x="117" y="225"/>
                    <a:pt x="0" y="225"/>
                  </a:cubicBezTo>
                  <a:cubicBezTo>
                    <a:pt x="341" y="781"/>
                    <a:pt x="672" y="1121"/>
                    <a:pt x="1013" y="1569"/>
                  </a:cubicBezTo>
                  <a:cubicBezTo>
                    <a:pt x="1344" y="1453"/>
                    <a:pt x="1685" y="1345"/>
                    <a:pt x="1909" y="1121"/>
                  </a:cubicBezTo>
                  <a:cubicBezTo>
                    <a:pt x="1685" y="897"/>
                    <a:pt x="1461" y="673"/>
                    <a:pt x="1344" y="449"/>
                  </a:cubicBezTo>
                  <a:lnTo>
                    <a:pt x="1237" y="332"/>
                  </a:lnTo>
                  <a:cubicBezTo>
                    <a:pt x="1237" y="225"/>
                    <a:pt x="1120" y="108"/>
                    <a:pt x="1013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825;p64">
              <a:extLst>
                <a:ext uri="{FF2B5EF4-FFF2-40B4-BE49-F238E27FC236}">
                  <a16:creationId xmlns:a16="http://schemas.microsoft.com/office/drawing/2014/main" id="{C01EA0C7-597E-43F0-979F-3C50E1822761}"/>
                </a:ext>
              </a:extLst>
            </p:cNvPr>
            <p:cNvSpPr/>
            <p:nvPr/>
          </p:nvSpPr>
          <p:spPr>
            <a:xfrm>
              <a:off x="2820752" y="1669296"/>
              <a:ext cx="23787" cy="53095"/>
            </a:xfrm>
            <a:custGeom>
              <a:avLst/>
              <a:gdLst/>
              <a:ahLst/>
              <a:cxnLst/>
              <a:rect l="l" t="t" r="r" b="b"/>
              <a:pathLst>
                <a:path w="1004" h="2241" extrusionOk="0">
                  <a:moveTo>
                    <a:pt x="556" y="2240"/>
                  </a:moveTo>
                  <a:lnTo>
                    <a:pt x="556" y="2240"/>
                  </a:lnTo>
                  <a:lnTo>
                    <a:pt x="556" y="2240"/>
                  </a:lnTo>
                  <a:lnTo>
                    <a:pt x="556" y="2240"/>
                  </a:lnTo>
                  <a:close/>
                  <a:moveTo>
                    <a:pt x="672" y="2240"/>
                  </a:moveTo>
                  <a:lnTo>
                    <a:pt x="672" y="2240"/>
                  </a:lnTo>
                  <a:lnTo>
                    <a:pt x="672" y="224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672" y="0"/>
                  </a:lnTo>
                  <a:lnTo>
                    <a:pt x="1004" y="0"/>
                  </a:lnTo>
                  <a:lnTo>
                    <a:pt x="1004" y="0"/>
                  </a:lnTo>
                  <a:lnTo>
                    <a:pt x="672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826;p64">
              <a:extLst>
                <a:ext uri="{FF2B5EF4-FFF2-40B4-BE49-F238E27FC236}">
                  <a16:creationId xmlns:a16="http://schemas.microsoft.com/office/drawing/2014/main" id="{980A6828-E1EC-4D91-A033-A1BA90D57BB4}"/>
                </a:ext>
              </a:extLst>
            </p:cNvPr>
            <p:cNvSpPr/>
            <p:nvPr/>
          </p:nvSpPr>
          <p:spPr>
            <a:xfrm>
              <a:off x="2820752" y="1669296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0" y="0"/>
                  </a:moveTo>
                  <a:cubicBezTo>
                    <a:pt x="108" y="341"/>
                    <a:pt x="224" y="789"/>
                    <a:pt x="224" y="1237"/>
                  </a:cubicBezTo>
                  <a:cubicBezTo>
                    <a:pt x="224" y="1568"/>
                    <a:pt x="108" y="1909"/>
                    <a:pt x="108" y="2133"/>
                  </a:cubicBezTo>
                  <a:cubicBezTo>
                    <a:pt x="224" y="2240"/>
                    <a:pt x="448" y="2240"/>
                    <a:pt x="556" y="2240"/>
                  </a:cubicBezTo>
                  <a:lnTo>
                    <a:pt x="1120" y="2240"/>
                  </a:lnTo>
                  <a:lnTo>
                    <a:pt x="1120" y="1237"/>
                  </a:lnTo>
                  <a:cubicBezTo>
                    <a:pt x="1120" y="789"/>
                    <a:pt x="1120" y="448"/>
                    <a:pt x="1004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827;p64">
              <a:extLst>
                <a:ext uri="{FF2B5EF4-FFF2-40B4-BE49-F238E27FC236}">
                  <a16:creationId xmlns:a16="http://schemas.microsoft.com/office/drawing/2014/main" id="{4ECC5402-F03E-4851-B226-F0B0753C7FFA}"/>
                </a:ext>
              </a:extLst>
            </p:cNvPr>
            <p:cNvSpPr/>
            <p:nvPr/>
          </p:nvSpPr>
          <p:spPr>
            <a:xfrm>
              <a:off x="2730530" y="1804748"/>
              <a:ext cx="24" cy="23787"/>
            </a:xfrm>
            <a:custGeom>
              <a:avLst/>
              <a:gdLst/>
              <a:ahLst/>
              <a:cxnLst/>
              <a:rect l="l" t="t" r="r" b="b"/>
              <a:pathLst>
                <a:path w="1" h="1004" extrusionOk="0">
                  <a:moveTo>
                    <a:pt x="0" y="0"/>
                  </a:moveTo>
                  <a:lnTo>
                    <a:pt x="0" y="0"/>
                  </a:lnTo>
                  <a:lnTo>
                    <a:pt x="0" y="1004"/>
                  </a:lnTo>
                  <a:lnTo>
                    <a:pt x="0" y="1004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828;p64">
              <a:extLst>
                <a:ext uri="{FF2B5EF4-FFF2-40B4-BE49-F238E27FC236}">
                  <a16:creationId xmlns:a16="http://schemas.microsoft.com/office/drawing/2014/main" id="{5BCF6737-E708-4146-978F-0DB82A8BA507}"/>
                </a:ext>
              </a:extLst>
            </p:cNvPr>
            <p:cNvSpPr/>
            <p:nvPr/>
          </p:nvSpPr>
          <p:spPr>
            <a:xfrm>
              <a:off x="2730530" y="1786055"/>
              <a:ext cx="50323" cy="42481"/>
            </a:xfrm>
            <a:custGeom>
              <a:avLst/>
              <a:gdLst/>
              <a:ahLst/>
              <a:cxnLst/>
              <a:rect l="l" t="t" r="r" b="b"/>
              <a:pathLst>
                <a:path w="2124" h="1793" extrusionOk="0">
                  <a:moveTo>
                    <a:pt x="2016" y="1"/>
                  </a:moveTo>
                  <a:cubicBezTo>
                    <a:pt x="1452" y="341"/>
                    <a:pt x="780" y="673"/>
                    <a:pt x="0" y="789"/>
                  </a:cubicBezTo>
                  <a:lnTo>
                    <a:pt x="0" y="1793"/>
                  </a:lnTo>
                  <a:cubicBezTo>
                    <a:pt x="780" y="1685"/>
                    <a:pt x="1568" y="1461"/>
                    <a:pt x="2124" y="1013"/>
                  </a:cubicBezTo>
                  <a:cubicBezTo>
                    <a:pt x="2124" y="673"/>
                    <a:pt x="2124" y="341"/>
                    <a:pt x="2016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29;p64">
              <a:extLst>
                <a:ext uri="{FF2B5EF4-FFF2-40B4-BE49-F238E27FC236}">
                  <a16:creationId xmlns:a16="http://schemas.microsoft.com/office/drawing/2014/main" id="{23032B72-9E2C-41D1-971E-2E67F8F7D91A}"/>
                </a:ext>
              </a:extLst>
            </p:cNvPr>
            <p:cNvSpPr/>
            <p:nvPr/>
          </p:nvSpPr>
          <p:spPr>
            <a:xfrm>
              <a:off x="2637535" y="1788827"/>
              <a:ext cx="5331" cy="29094"/>
            </a:xfrm>
            <a:custGeom>
              <a:avLst/>
              <a:gdLst/>
              <a:ahLst/>
              <a:cxnLst/>
              <a:rect l="l" t="t" r="r" b="b"/>
              <a:pathLst>
                <a:path w="225" h="1228" extrusionOk="0">
                  <a:moveTo>
                    <a:pt x="0" y="0"/>
                  </a:moveTo>
                  <a:cubicBezTo>
                    <a:pt x="117" y="332"/>
                    <a:pt x="224" y="672"/>
                    <a:pt x="224" y="1228"/>
                  </a:cubicBezTo>
                  <a:lnTo>
                    <a:pt x="224" y="1228"/>
                  </a:lnTo>
                  <a:cubicBezTo>
                    <a:pt x="224" y="672"/>
                    <a:pt x="117" y="332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30;p64">
              <a:extLst>
                <a:ext uri="{FF2B5EF4-FFF2-40B4-BE49-F238E27FC236}">
                  <a16:creationId xmlns:a16="http://schemas.microsoft.com/office/drawing/2014/main" id="{81583A8C-9265-41E9-B180-74558A26C62A}"/>
                </a:ext>
              </a:extLst>
            </p:cNvPr>
            <p:cNvSpPr/>
            <p:nvPr/>
          </p:nvSpPr>
          <p:spPr>
            <a:xfrm>
              <a:off x="2637535" y="1788827"/>
              <a:ext cx="55843" cy="42481"/>
            </a:xfrm>
            <a:custGeom>
              <a:avLst/>
              <a:gdLst/>
              <a:ahLst/>
              <a:cxnLst/>
              <a:rect l="l" t="t" r="r" b="b"/>
              <a:pathLst>
                <a:path w="2357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332"/>
                    <a:pt x="224" y="672"/>
                    <a:pt x="224" y="1228"/>
                  </a:cubicBezTo>
                  <a:cubicBezTo>
                    <a:pt x="896" y="1452"/>
                    <a:pt x="1568" y="1676"/>
                    <a:pt x="2357" y="1792"/>
                  </a:cubicBezTo>
                  <a:lnTo>
                    <a:pt x="2357" y="780"/>
                  </a:lnTo>
                  <a:cubicBezTo>
                    <a:pt x="1461" y="672"/>
                    <a:pt x="672" y="448"/>
                    <a:pt x="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31;p64">
              <a:extLst>
                <a:ext uri="{FF2B5EF4-FFF2-40B4-BE49-F238E27FC236}">
                  <a16:creationId xmlns:a16="http://schemas.microsoft.com/office/drawing/2014/main" id="{38DF24DF-538C-49B4-A312-82B3B6062B6B}"/>
                </a:ext>
              </a:extLst>
            </p:cNvPr>
            <p:cNvSpPr/>
            <p:nvPr/>
          </p:nvSpPr>
          <p:spPr>
            <a:xfrm>
              <a:off x="2571290" y="1663989"/>
              <a:ext cx="23811" cy="53095"/>
            </a:xfrm>
            <a:custGeom>
              <a:avLst/>
              <a:gdLst/>
              <a:ahLst/>
              <a:cxnLst/>
              <a:rect l="l" t="t" r="r" b="b"/>
              <a:pathLst>
                <a:path w="1005" h="2241" extrusionOk="0"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449" y="2240"/>
                  </a:moveTo>
                  <a:lnTo>
                    <a:pt x="449" y="2240"/>
                  </a:lnTo>
                  <a:lnTo>
                    <a:pt x="449" y="2240"/>
                  </a:lnTo>
                  <a:close/>
                  <a:moveTo>
                    <a:pt x="780" y="2240"/>
                  </a:moveTo>
                  <a:lnTo>
                    <a:pt x="673" y="2240"/>
                  </a:lnTo>
                  <a:lnTo>
                    <a:pt x="780" y="2240"/>
                  </a:lnTo>
                  <a:lnTo>
                    <a:pt x="780" y="2240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08" y="117"/>
                    <a:pt x="332" y="117"/>
                    <a:pt x="449" y="117"/>
                  </a:cubicBezTo>
                  <a:cubicBezTo>
                    <a:pt x="673" y="117"/>
                    <a:pt x="780" y="117"/>
                    <a:pt x="1004" y="0"/>
                  </a:cubicBezTo>
                  <a:lnTo>
                    <a:pt x="1004" y="0"/>
                  </a:lnTo>
                  <a:cubicBezTo>
                    <a:pt x="780" y="117"/>
                    <a:pt x="673" y="117"/>
                    <a:pt x="449" y="117"/>
                  </a:cubicBezTo>
                  <a:cubicBezTo>
                    <a:pt x="332" y="117"/>
                    <a:pt x="108" y="117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32;p64">
              <a:extLst>
                <a:ext uri="{FF2B5EF4-FFF2-40B4-BE49-F238E27FC236}">
                  <a16:creationId xmlns:a16="http://schemas.microsoft.com/office/drawing/2014/main" id="{26998A53-B129-43A3-9978-BE375FDB8BCF}"/>
                </a:ext>
              </a:extLst>
            </p:cNvPr>
            <p:cNvSpPr/>
            <p:nvPr/>
          </p:nvSpPr>
          <p:spPr>
            <a:xfrm>
              <a:off x="2565983" y="1663989"/>
              <a:ext cx="29118" cy="53095"/>
            </a:xfrm>
            <a:custGeom>
              <a:avLst/>
              <a:gdLst/>
              <a:ahLst/>
              <a:cxnLst/>
              <a:rect l="l" t="t" r="r" b="b"/>
              <a:pathLst>
                <a:path w="1229" h="2241" extrusionOk="0">
                  <a:moveTo>
                    <a:pt x="225" y="0"/>
                  </a:moveTo>
                  <a:cubicBezTo>
                    <a:pt x="1" y="448"/>
                    <a:pt x="1" y="1013"/>
                    <a:pt x="1" y="1461"/>
                  </a:cubicBezTo>
                  <a:lnTo>
                    <a:pt x="1" y="2240"/>
                  </a:lnTo>
                  <a:lnTo>
                    <a:pt x="1004" y="2240"/>
                  </a:lnTo>
                  <a:lnTo>
                    <a:pt x="1004" y="1461"/>
                  </a:lnTo>
                  <a:cubicBezTo>
                    <a:pt x="1004" y="1013"/>
                    <a:pt x="1004" y="448"/>
                    <a:pt x="1228" y="0"/>
                  </a:cubicBezTo>
                  <a:lnTo>
                    <a:pt x="1228" y="0"/>
                  </a:lnTo>
                  <a:cubicBezTo>
                    <a:pt x="1004" y="117"/>
                    <a:pt x="897" y="117"/>
                    <a:pt x="673" y="117"/>
                  </a:cubicBezTo>
                  <a:cubicBezTo>
                    <a:pt x="556" y="117"/>
                    <a:pt x="332" y="117"/>
                    <a:pt x="225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33;p64">
              <a:extLst>
                <a:ext uri="{FF2B5EF4-FFF2-40B4-BE49-F238E27FC236}">
                  <a16:creationId xmlns:a16="http://schemas.microsoft.com/office/drawing/2014/main" id="{A53C2965-0FC0-48E3-A515-30A17A4DE6BB}"/>
                </a:ext>
              </a:extLst>
            </p:cNvPr>
            <p:cNvSpPr/>
            <p:nvPr/>
          </p:nvSpPr>
          <p:spPr>
            <a:xfrm>
              <a:off x="2589770" y="1589688"/>
              <a:ext cx="236309" cy="217616"/>
            </a:xfrm>
            <a:custGeom>
              <a:avLst/>
              <a:gdLst/>
              <a:ahLst/>
              <a:cxnLst/>
              <a:rect l="l" t="t" r="r" b="b"/>
              <a:pathLst>
                <a:path w="9974" h="9185" extrusionOk="0">
                  <a:moveTo>
                    <a:pt x="4929" y="0"/>
                  </a:moveTo>
                  <a:cubicBezTo>
                    <a:pt x="2240" y="0"/>
                    <a:pt x="0" y="2016"/>
                    <a:pt x="0" y="4597"/>
                  </a:cubicBezTo>
                  <a:cubicBezTo>
                    <a:pt x="0" y="7168"/>
                    <a:pt x="2240" y="9185"/>
                    <a:pt x="4929" y="9185"/>
                  </a:cubicBezTo>
                  <a:cubicBezTo>
                    <a:pt x="7733" y="9185"/>
                    <a:pt x="9973" y="7168"/>
                    <a:pt x="9973" y="4597"/>
                  </a:cubicBezTo>
                  <a:cubicBezTo>
                    <a:pt x="9973" y="2016"/>
                    <a:pt x="7733" y="0"/>
                    <a:pt x="4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34;p64">
              <a:extLst>
                <a:ext uri="{FF2B5EF4-FFF2-40B4-BE49-F238E27FC236}">
                  <a16:creationId xmlns:a16="http://schemas.microsoft.com/office/drawing/2014/main" id="{A2DE08F3-FA5D-443D-AFB5-22D4918C59F3}"/>
                </a:ext>
              </a:extLst>
            </p:cNvPr>
            <p:cNvSpPr/>
            <p:nvPr/>
          </p:nvSpPr>
          <p:spPr>
            <a:xfrm>
              <a:off x="2589770" y="1653374"/>
              <a:ext cx="13386" cy="98300"/>
            </a:xfrm>
            <a:custGeom>
              <a:avLst/>
              <a:gdLst/>
              <a:ahLst/>
              <a:cxnLst/>
              <a:rect l="l" t="t" r="r" b="b"/>
              <a:pathLst>
                <a:path w="565" h="4149" extrusionOk="0">
                  <a:moveTo>
                    <a:pt x="0" y="2688"/>
                  </a:moveTo>
                  <a:lnTo>
                    <a:pt x="0" y="2688"/>
                  </a:lnTo>
                  <a:cubicBezTo>
                    <a:pt x="117" y="3253"/>
                    <a:pt x="341" y="3701"/>
                    <a:pt x="565" y="4149"/>
                  </a:cubicBezTo>
                  <a:lnTo>
                    <a:pt x="565" y="4149"/>
                  </a:lnTo>
                  <a:cubicBezTo>
                    <a:pt x="341" y="3701"/>
                    <a:pt x="117" y="3253"/>
                    <a:pt x="0" y="2688"/>
                  </a:cubicBezTo>
                  <a:close/>
                  <a:moveTo>
                    <a:pt x="341" y="0"/>
                  </a:moveTo>
                  <a:cubicBezTo>
                    <a:pt x="341" y="224"/>
                    <a:pt x="224" y="341"/>
                    <a:pt x="224" y="448"/>
                  </a:cubicBezTo>
                  <a:lnTo>
                    <a:pt x="224" y="448"/>
                  </a:lnTo>
                  <a:cubicBezTo>
                    <a:pt x="224" y="341"/>
                    <a:pt x="341" y="224"/>
                    <a:pt x="341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35;p64">
              <a:extLst>
                <a:ext uri="{FF2B5EF4-FFF2-40B4-BE49-F238E27FC236}">
                  <a16:creationId xmlns:a16="http://schemas.microsoft.com/office/drawing/2014/main" id="{5DCF2AD6-6B7B-464D-81EE-6A6A5C044236}"/>
                </a:ext>
              </a:extLst>
            </p:cNvPr>
            <p:cNvSpPr/>
            <p:nvPr/>
          </p:nvSpPr>
          <p:spPr>
            <a:xfrm>
              <a:off x="2603133" y="175165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36;p64">
              <a:extLst>
                <a:ext uri="{FF2B5EF4-FFF2-40B4-BE49-F238E27FC236}">
                  <a16:creationId xmlns:a16="http://schemas.microsoft.com/office/drawing/2014/main" id="{0578E8E2-AAE0-4B9A-98D5-775A40AEE493}"/>
                </a:ext>
              </a:extLst>
            </p:cNvPr>
            <p:cNvSpPr/>
            <p:nvPr/>
          </p:nvSpPr>
          <p:spPr>
            <a:xfrm>
              <a:off x="2603133" y="1751653"/>
              <a:ext cx="5331" cy="7890"/>
            </a:xfrm>
            <a:custGeom>
              <a:avLst/>
              <a:gdLst/>
              <a:ahLst/>
              <a:cxnLst/>
              <a:rect l="l" t="t" r="r" b="b"/>
              <a:pathLst>
                <a:path w="225" h="333" extrusionOk="0">
                  <a:moveTo>
                    <a:pt x="1" y="1"/>
                  </a:moveTo>
                  <a:lnTo>
                    <a:pt x="1" y="1"/>
                  </a:lnTo>
                  <a:cubicBezTo>
                    <a:pt x="108" y="108"/>
                    <a:pt x="225" y="225"/>
                    <a:pt x="225" y="332"/>
                  </a:cubicBezTo>
                  <a:cubicBezTo>
                    <a:pt x="225" y="225"/>
                    <a:pt x="108" y="108"/>
                    <a:pt x="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37;p64">
              <a:extLst>
                <a:ext uri="{FF2B5EF4-FFF2-40B4-BE49-F238E27FC236}">
                  <a16:creationId xmlns:a16="http://schemas.microsoft.com/office/drawing/2014/main" id="{B67159F4-00D6-42B6-A26D-CCA7CE53DCCE}"/>
                </a:ext>
              </a:extLst>
            </p:cNvPr>
            <p:cNvSpPr/>
            <p:nvPr/>
          </p:nvSpPr>
          <p:spPr>
            <a:xfrm>
              <a:off x="2589770" y="1663989"/>
              <a:ext cx="5331" cy="53095"/>
            </a:xfrm>
            <a:custGeom>
              <a:avLst/>
              <a:gdLst/>
              <a:ahLst/>
              <a:cxnLst/>
              <a:rect l="l" t="t" r="r" b="b"/>
              <a:pathLst>
                <a:path w="225" h="2241" extrusionOk="0">
                  <a:moveTo>
                    <a:pt x="0" y="2240"/>
                  </a:moveTo>
                  <a:lnTo>
                    <a:pt x="0" y="2240"/>
                  </a:lnTo>
                  <a:lnTo>
                    <a:pt x="0" y="2240"/>
                  </a:lnTo>
                  <a:lnTo>
                    <a:pt x="0" y="2240"/>
                  </a:lnTo>
                  <a:lnTo>
                    <a:pt x="0" y="2240"/>
                  </a:lnTo>
                  <a:close/>
                  <a:moveTo>
                    <a:pt x="224" y="0"/>
                  </a:moveTo>
                  <a:lnTo>
                    <a:pt x="224" y="0"/>
                  </a:lnTo>
                  <a:lnTo>
                    <a:pt x="224" y="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38;p64">
              <a:extLst>
                <a:ext uri="{FF2B5EF4-FFF2-40B4-BE49-F238E27FC236}">
                  <a16:creationId xmlns:a16="http://schemas.microsoft.com/office/drawing/2014/main" id="{18C4307D-5D4F-4D2E-BAE2-B8BE65D8B118}"/>
                </a:ext>
              </a:extLst>
            </p:cNvPr>
            <p:cNvSpPr/>
            <p:nvPr/>
          </p:nvSpPr>
          <p:spPr>
            <a:xfrm>
              <a:off x="2589770" y="1663989"/>
              <a:ext cx="5331" cy="53095"/>
            </a:xfrm>
            <a:custGeom>
              <a:avLst/>
              <a:gdLst/>
              <a:ahLst/>
              <a:cxnLst/>
              <a:rect l="l" t="t" r="r" b="b"/>
              <a:pathLst>
                <a:path w="225" h="2241" extrusionOk="0">
                  <a:moveTo>
                    <a:pt x="224" y="0"/>
                  </a:moveTo>
                  <a:lnTo>
                    <a:pt x="224" y="0"/>
                  </a:lnTo>
                  <a:cubicBezTo>
                    <a:pt x="0" y="448"/>
                    <a:pt x="0" y="1013"/>
                    <a:pt x="0" y="1461"/>
                  </a:cubicBezTo>
                  <a:lnTo>
                    <a:pt x="0" y="2240"/>
                  </a:lnTo>
                  <a:lnTo>
                    <a:pt x="0" y="2240"/>
                  </a:lnTo>
                  <a:lnTo>
                    <a:pt x="0" y="1461"/>
                  </a:lnTo>
                  <a:cubicBezTo>
                    <a:pt x="0" y="1013"/>
                    <a:pt x="0" y="448"/>
                    <a:pt x="224" y="0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839;p64">
              <a:extLst>
                <a:ext uri="{FF2B5EF4-FFF2-40B4-BE49-F238E27FC236}">
                  <a16:creationId xmlns:a16="http://schemas.microsoft.com/office/drawing/2014/main" id="{1DB6BA14-F1B4-4DC2-8F10-E9FA6A8415E6}"/>
                </a:ext>
              </a:extLst>
            </p:cNvPr>
            <p:cNvSpPr/>
            <p:nvPr/>
          </p:nvSpPr>
          <p:spPr>
            <a:xfrm>
              <a:off x="2608440" y="1759519"/>
              <a:ext cx="2582" cy="2772"/>
            </a:xfrm>
            <a:custGeom>
              <a:avLst/>
              <a:gdLst/>
              <a:ahLst/>
              <a:cxnLst/>
              <a:rect l="l" t="t" r="r" b="b"/>
              <a:pathLst>
                <a:path w="109" h="117" extrusionOk="0"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840;p64">
              <a:extLst>
                <a:ext uri="{FF2B5EF4-FFF2-40B4-BE49-F238E27FC236}">
                  <a16:creationId xmlns:a16="http://schemas.microsoft.com/office/drawing/2014/main" id="{2439F981-C82E-49D8-A0F1-E1AE877A6D38}"/>
                </a:ext>
              </a:extLst>
            </p:cNvPr>
            <p:cNvSpPr/>
            <p:nvPr/>
          </p:nvSpPr>
          <p:spPr>
            <a:xfrm>
              <a:off x="2589770" y="1653374"/>
              <a:ext cx="100859" cy="153930"/>
            </a:xfrm>
            <a:custGeom>
              <a:avLst/>
              <a:gdLst/>
              <a:ahLst/>
              <a:cxnLst/>
              <a:rect l="l" t="t" r="r" b="b"/>
              <a:pathLst>
                <a:path w="4257" h="6497" extrusionOk="0">
                  <a:moveTo>
                    <a:pt x="341" y="0"/>
                  </a:moveTo>
                  <a:cubicBezTo>
                    <a:pt x="341" y="224"/>
                    <a:pt x="224" y="341"/>
                    <a:pt x="224" y="448"/>
                  </a:cubicBezTo>
                  <a:cubicBezTo>
                    <a:pt x="0" y="896"/>
                    <a:pt x="0" y="1461"/>
                    <a:pt x="0" y="1909"/>
                  </a:cubicBezTo>
                  <a:lnTo>
                    <a:pt x="0" y="2688"/>
                  </a:lnTo>
                  <a:cubicBezTo>
                    <a:pt x="117" y="3253"/>
                    <a:pt x="341" y="3701"/>
                    <a:pt x="565" y="4149"/>
                  </a:cubicBezTo>
                  <a:cubicBezTo>
                    <a:pt x="672" y="4256"/>
                    <a:pt x="789" y="4373"/>
                    <a:pt x="789" y="4480"/>
                  </a:cubicBezTo>
                  <a:lnTo>
                    <a:pt x="896" y="4597"/>
                  </a:lnTo>
                  <a:cubicBezTo>
                    <a:pt x="1568" y="5601"/>
                    <a:pt x="2805" y="6273"/>
                    <a:pt x="4256" y="6497"/>
                  </a:cubicBezTo>
                  <a:cubicBezTo>
                    <a:pt x="1909" y="5045"/>
                    <a:pt x="2688" y="1909"/>
                    <a:pt x="3029" y="565"/>
                  </a:cubicBezTo>
                  <a:cubicBezTo>
                    <a:pt x="2133" y="448"/>
                    <a:pt x="1237" y="341"/>
                    <a:pt x="3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841;p64">
              <a:extLst>
                <a:ext uri="{FF2B5EF4-FFF2-40B4-BE49-F238E27FC236}">
                  <a16:creationId xmlns:a16="http://schemas.microsoft.com/office/drawing/2014/main" id="{5036B366-E0CA-4A96-81C2-406FC7E26615}"/>
                </a:ext>
              </a:extLst>
            </p:cNvPr>
            <p:cNvSpPr/>
            <p:nvPr/>
          </p:nvSpPr>
          <p:spPr>
            <a:xfrm>
              <a:off x="2488910" y="1352380"/>
              <a:ext cx="185797" cy="172718"/>
            </a:xfrm>
            <a:custGeom>
              <a:avLst/>
              <a:gdLst/>
              <a:ahLst/>
              <a:cxnLst/>
              <a:rect l="l" t="t" r="r" b="b"/>
              <a:pathLst>
                <a:path w="7842" h="7290" extrusionOk="0">
                  <a:moveTo>
                    <a:pt x="2084" y="0"/>
                  </a:moveTo>
                  <a:cubicBezTo>
                    <a:pt x="1828" y="0"/>
                    <a:pt x="1580" y="19"/>
                    <a:pt x="1345" y="52"/>
                  </a:cubicBezTo>
                  <a:cubicBezTo>
                    <a:pt x="1014" y="52"/>
                    <a:pt x="673" y="276"/>
                    <a:pt x="566" y="724"/>
                  </a:cubicBezTo>
                  <a:cubicBezTo>
                    <a:pt x="1" y="2292"/>
                    <a:pt x="225" y="4416"/>
                    <a:pt x="2017" y="6100"/>
                  </a:cubicBezTo>
                  <a:cubicBezTo>
                    <a:pt x="2879" y="6957"/>
                    <a:pt x="3679" y="7289"/>
                    <a:pt x="4391" y="7289"/>
                  </a:cubicBezTo>
                  <a:cubicBezTo>
                    <a:pt x="5072" y="7289"/>
                    <a:pt x="5671" y="6986"/>
                    <a:pt x="6166" y="6548"/>
                  </a:cubicBezTo>
                  <a:cubicBezTo>
                    <a:pt x="7169" y="5760"/>
                    <a:pt x="7841" y="4416"/>
                    <a:pt x="6390" y="2400"/>
                  </a:cubicBezTo>
                  <a:cubicBezTo>
                    <a:pt x="5247" y="594"/>
                    <a:pt x="3535" y="0"/>
                    <a:pt x="20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842;p64">
              <a:extLst>
                <a:ext uri="{FF2B5EF4-FFF2-40B4-BE49-F238E27FC236}">
                  <a16:creationId xmlns:a16="http://schemas.microsoft.com/office/drawing/2014/main" id="{44877574-FE76-4E00-8D92-4B593085164F}"/>
                </a:ext>
              </a:extLst>
            </p:cNvPr>
            <p:cNvSpPr/>
            <p:nvPr/>
          </p:nvSpPr>
          <p:spPr>
            <a:xfrm>
              <a:off x="2491682" y="1374841"/>
              <a:ext cx="132702" cy="149737"/>
            </a:xfrm>
            <a:custGeom>
              <a:avLst/>
              <a:gdLst/>
              <a:ahLst/>
              <a:cxnLst/>
              <a:rect l="l" t="t" r="r" b="b"/>
              <a:pathLst>
                <a:path w="5601" h="6320" extrusionOk="0">
                  <a:moveTo>
                    <a:pt x="332" y="0"/>
                  </a:moveTo>
                  <a:lnTo>
                    <a:pt x="332" y="0"/>
                  </a:lnTo>
                  <a:cubicBezTo>
                    <a:pt x="0" y="1568"/>
                    <a:pt x="108" y="3468"/>
                    <a:pt x="1900" y="5152"/>
                  </a:cubicBezTo>
                  <a:cubicBezTo>
                    <a:pt x="2758" y="6005"/>
                    <a:pt x="3576" y="6320"/>
                    <a:pt x="4287" y="6320"/>
                  </a:cubicBezTo>
                  <a:cubicBezTo>
                    <a:pt x="4785" y="6320"/>
                    <a:pt x="5231" y="6165"/>
                    <a:pt x="5601" y="5932"/>
                  </a:cubicBezTo>
                  <a:cubicBezTo>
                    <a:pt x="4929" y="1452"/>
                    <a:pt x="2124" y="332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843;p64">
              <a:extLst>
                <a:ext uri="{FF2B5EF4-FFF2-40B4-BE49-F238E27FC236}">
                  <a16:creationId xmlns:a16="http://schemas.microsoft.com/office/drawing/2014/main" id="{C8B6695B-F5DA-4D2C-AAE1-DA66608B2D37}"/>
                </a:ext>
              </a:extLst>
            </p:cNvPr>
            <p:cNvSpPr/>
            <p:nvPr/>
          </p:nvSpPr>
          <p:spPr>
            <a:xfrm>
              <a:off x="2741144" y="1352380"/>
              <a:ext cx="183001" cy="172718"/>
            </a:xfrm>
            <a:custGeom>
              <a:avLst/>
              <a:gdLst/>
              <a:ahLst/>
              <a:cxnLst/>
              <a:rect l="l" t="t" r="r" b="b"/>
              <a:pathLst>
                <a:path w="7724" h="7290" extrusionOk="0">
                  <a:moveTo>
                    <a:pt x="5642" y="0"/>
                  </a:moveTo>
                  <a:cubicBezTo>
                    <a:pt x="4193" y="0"/>
                    <a:pt x="2487" y="594"/>
                    <a:pt x="1344" y="2400"/>
                  </a:cubicBezTo>
                  <a:cubicBezTo>
                    <a:pt x="0" y="4416"/>
                    <a:pt x="556" y="5760"/>
                    <a:pt x="1568" y="6548"/>
                  </a:cubicBezTo>
                  <a:cubicBezTo>
                    <a:pt x="2058" y="6986"/>
                    <a:pt x="2658" y="7289"/>
                    <a:pt x="3352" y="7289"/>
                  </a:cubicBezTo>
                  <a:cubicBezTo>
                    <a:pt x="4078" y="7289"/>
                    <a:pt x="4908" y="6957"/>
                    <a:pt x="5824" y="6100"/>
                  </a:cubicBezTo>
                  <a:cubicBezTo>
                    <a:pt x="7500" y="4416"/>
                    <a:pt x="7724" y="2292"/>
                    <a:pt x="7276" y="724"/>
                  </a:cubicBezTo>
                  <a:cubicBezTo>
                    <a:pt x="7168" y="276"/>
                    <a:pt x="6828" y="52"/>
                    <a:pt x="6380" y="52"/>
                  </a:cubicBezTo>
                  <a:cubicBezTo>
                    <a:pt x="6145" y="19"/>
                    <a:pt x="5897" y="0"/>
                    <a:pt x="56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844;p64">
              <a:extLst>
                <a:ext uri="{FF2B5EF4-FFF2-40B4-BE49-F238E27FC236}">
                  <a16:creationId xmlns:a16="http://schemas.microsoft.com/office/drawing/2014/main" id="{9FE6A150-A21A-43F0-BA11-9DAAF1E976C2}"/>
                </a:ext>
              </a:extLst>
            </p:cNvPr>
            <p:cNvSpPr/>
            <p:nvPr/>
          </p:nvSpPr>
          <p:spPr>
            <a:xfrm>
              <a:off x="2788909" y="1374841"/>
              <a:ext cx="135237" cy="149737"/>
            </a:xfrm>
            <a:custGeom>
              <a:avLst/>
              <a:gdLst/>
              <a:ahLst/>
              <a:cxnLst/>
              <a:rect l="l" t="t" r="r" b="b"/>
              <a:pathLst>
                <a:path w="5708" h="6320" extrusionOk="0">
                  <a:moveTo>
                    <a:pt x="5260" y="0"/>
                  </a:moveTo>
                  <a:cubicBezTo>
                    <a:pt x="3468" y="332"/>
                    <a:pt x="672" y="1452"/>
                    <a:pt x="0" y="5932"/>
                  </a:cubicBezTo>
                  <a:cubicBezTo>
                    <a:pt x="370" y="6165"/>
                    <a:pt x="816" y="6320"/>
                    <a:pt x="1322" y="6320"/>
                  </a:cubicBezTo>
                  <a:cubicBezTo>
                    <a:pt x="2043" y="6320"/>
                    <a:pt x="2887" y="6005"/>
                    <a:pt x="3808" y="5152"/>
                  </a:cubicBezTo>
                  <a:cubicBezTo>
                    <a:pt x="5484" y="3468"/>
                    <a:pt x="5708" y="1568"/>
                    <a:pt x="5260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845;p64">
              <a:extLst>
                <a:ext uri="{FF2B5EF4-FFF2-40B4-BE49-F238E27FC236}">
                  <a16:creationId xmlns:a16="http://schemas.microsoft.com/office/drawing/2014/main" id="{71EB9077-CD3C-4F1B-A5A3-555B399D8677}"/>
                </a:ext>
              </a:extLst>
            </p:cNvPr>
            <p:cNvSpPr/>
            <p:nvPr/>
          </p:nvSpPr>
          <p:spPr>
            <a:xfrm>
              <a:off x="2504855" y="1372069"/>
              <a:ext cx="403365" cy="297246"/>
            </a:xfrm>
            <a:custGeom>
              <a:avLst/>
              <a:gdLst/>
              <a:ahLst/>
              <a:cxnLst/>
              <a:rect l="l" t="t" r="r" b="b"/>
              <a:pathLst>
                <a:path w="17025" h="12546" extrusionOk="0">
                  <a:moveTo>
                    <a:pt x="8513" y="1"/>
                  </a:moveTo>
                  <a:cubicBezTo>
                    <a:pt x="3808" y="1"/>
                    <a:pt x="0" y="3137"/>
                    <a:pt x="0" y="6945"/>
                  </a:cubicBezTo>
                  <a:cubicBezTo>
                    <a:pt x="0" y="10870"/>
                    <a:pt x="3808" y="12545"/>
                    <a:pt x="8513" y="12545"/>
                  </a:cubicBezTo>
                  <a:cubicBezTo>
                    <a:pt x="13217" y="12545"/>
                    <a:pt x="17025" y="10870"/>
                    <a:pt x="17025" y="6945"/>
                  </a:cubicBezTo>
                  <a:cubicBezTo>
                    <a:pt x="17025" y="3137"/>
                    <a:pt x="13217" y="1"/>
                    <a:pt x="8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846;p64">
              <a:extLst>
                <a:ext uri="{FF2B5EF4-FFF2-40B4-BE49-F238E27FC236}">
                  <a16:creationId xmlns:a16="http://schemas.microsoft.com/office/drawing/2014/main" id="{BBA55F1A-2AAF-450C-91A9-E8BA8392C406}"/>
                </a:ext>
              </a:extLst>
            </p:cNvPr>
            <p:cNvSpPr/>
            <p:nvPr/>
          </p:nvSpPr>
          <p:spPr>
            <a:xfrm>
              <a:off x="2504855" y="1396070"/>
              <a:ext cx="156679" cy="270687"/>
            </a:xfrm>
            <a:custGeom>
              <a:avLst/>
              <a:gdLst/>
              <a:ahLst/>
              <a:cxnLst/>
              <a:rect l="l" t="t" r="r" b="b"/>
              <a:pathLst>
                <a:path w="6613" h="11425" extrusionOk="0">
                  <a:moveTo>
                    <a:pt x="4032" y="0"/>
                  </a:moveTo>
                  <a:cubicBezTo>
                    <a:pt x="1568" y="1228"/>
                    <a:pt x="0" y="3468"/>
                    <a:pt x="0" y="5932"/>
                  </a:cubicBezTo>
                  <a:cubicBezTo>
                    <a:pt x="0" y="9292"/>
                    <a:pt x="2805" y="10977"/>
                    <a:pt x="6613" y="11425"/>
                  </a:cubicBezTo>
                  <a:cubicBezTo>
                    <a:pt x="1237" y="8172"/>
                    <a:pt x="1909" y="3916"/>
                    <a:pt x="40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847;p64">
              <a:extLst>
                <a:ext uri="{FF2B5EF4-FFF2-40B4-BE49-F238E27FC236}">
                  <a16:creationId xmlns:a16="http://schemas.microsoft.com/office/drawing/2014/main" id="{59877019-AE3B-4C66-9BF6-893A534059F0}"/>
                </a:ext>
              </a:extLst>
            </p:cNvPr>
            <p:cNvSpPr/>
            <p:nvPr/>
          </p:nvSpPr>
          <p:spPr>
            <a:xfrm>
              <a:off x="2608440" y="1512828"/>
              <a:ext cx="71575" cy="58402"/>
            </a:xfrm>
            <a:custGeom>
              <a:avLst/>
              <a:gdLst/>
              <a:ahLst/>
              <a:cxnLst/>
              <a:rect l="l" t="t" r="r" b="b"/>
              <a:pathLst>
                <a:path w="3021" h="2465" extrusionOk="0">
                  <a:moveTo>
                    <a:pt x="1452" y="0"/>
                  </a:moveTo>
                  <a:cubicBezTo>
                    <a:pt x="673" y="0"/>
                    <a:pt x="1" y="556"/>
                    <a:pt x="1" y="1228"/>
                  </a:cubicBezTo>
                  <a:cubicBezTo>
                    <a:pt x="1" y="1900"/>
                    <a:pt x="673" y="2465"/>
                    <a:pt x="1452" y="2465"/>
                  </a:cubicBezTo>
                  <a:cubicBezTo>
                    <a:pt x="2348" y="2465"/>
                    <a:pt x="3020" y="1900"/>
                    <a:pt x="3020" y="1228"/>
                  </a:cubicBezTo>
                  <a:cubicBezTo>
                    <a:pt x="3020" y="556"/>
                    <a:pt x="2348" y="0"/>
                    <a:pt x="145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848;p64">
              <a:extLst>
                <a:ext uri="{FF2B5EF4-FFF2-40B4-BE49-F238E27FC236}">
                  <a16:creationId xmlns:a16="http://schemas.microsoft.com/office/drawing/2014/main" id="{989E98E9-F14F-4A8F-950F-6EBFD0AB929D}"/>
                </a:ext>
              </a:extLst>
            </p:cNvPr>
            <p:cNvSpPr/>
            <p:nvPr/>
          </p:nvSpPr>
          <p:spPr>
            <a:xfrm>
              <a:off x="2804831" y="1512828"/>
              <a:ext cx="71551" cy="58402"/>
            </a:xfrm>
            <a:custGeom>
              <a:avLst/>
              <a:gdLst/>
              <a:ahLst/>
              <a:cxnLst/>
              <a:rect l="l" t="t" r="r" b="b"/>
              <a:pathLst>
                <a:path w="3020" h="2465" extrusionOk="0">
                  <a:moveTo>
                    <a:pt x="1568" y="0"/>
                  </a:moveTo>
                  <a:cubicBezTo>
                    <a:pt x="672" y="0"/>
                    <a:pt x="0" y="556"/>
                    <a:pt x="0" y="1228"/>
                  </a:cubicBezTo>
                  <a:cubicBezTo>
                    <a:pt x="0" y="1900"/>
                    <a:pt x="672" y="2465"/>
                    <a:pt x="1568" y="2465"/>
                  </a:cubicBezTo>
                  <a:cubicBezTo>
                    <a:pt x="2348" y="2465"/>
                    <a:pt x="3020" y="1900"/>
                    <a:pt x="3020" y="1228"/>
                  </a:cubicBezTo>
                  <a:cubicBezTo>
                    <a:pt x="3020" y="556"/>
                    <a:pt x="2348" y="0"/>
                    <a:pt x="1568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849;p64">
              <a:extLst>
                <a:ext uri="{FF2B5EF4-FFF2-40B4-BE49-F238E27FC236}">
                  <a16:creationId xmlns:a16="http://schemas.microsoft.com/office/drawing/2014/main" id="{4BDC341C-8993-495A-96DE-A4FAC94B4BEC}"/>
                </a:ext>
              </a:extLst>
            </p:cNvPr>
            <p:cNvSpPr/>
            <p:nvPr/>
          </p:nvSpPr>
          <p:spPr>
            <a:xfrm>
              <a:off x="2913510" y="1613665"/>
              <a:ext cx="31890" cy="63709"/>
            </a:xfrm>
            <a:custGeom>
              <a:avLst/>
              <a:gdLst/>
              <a:ahLst/>
              <a:cxnLst/>
              <a:rect l="l" t="t" r="r" b="b"/>
              <a:pathLst>
                <a:path w="1346" h="2689" extrusionOk="0">
                  <a:moveTo>
                    <a:pt x="1" y="1"/>
                  </a:moveTo>
                  <a:lnTo>
                    <a:pt x="1" y="2124"/>
                  </a:lnTo>
                  <a:cubicBezTo>
                    <a:pt x="1" y="2465"/>
                    <a:pt x="225" y="2689"/>
                    <a:pt x="673" y="2689"/>
                  </a:cubicBezTo>
                  <a:cubicBezTo>
                    <a:pt x="1014" y="2689"/>
                    <a:pt x="1345" y="2465"/>
                    <a:pt x="1345" y="2124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FC8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850;p64">
              <a:extLst>
                <a:ext uri="{FF2B5EF4-FFF2-40B4-BE49-F238E27FC236}">
                  <a16:creationId xmlns:a16="http://schemas.microsoft.com/office/drawing/2014/main" id="{BCE43AD1-3419-4850-8413-A416DA06B6C1}"/>
                </a:ext>
              </a:extLst>
            </p:cNvPr>
            <p:cNvSpPr/>
            <p:nvPr/>
          </p:nvSpPr>
          <p:spPr>
            <a:xfrm>
              <a:off x="2892281" y="1547230"/>
              <a:ext cx="71788" cy="74323"/>
            </a:xfrm>
            <a:custGeom>
              <a:avLst/>
              <a:gdLst/>
              <a:ahLst/>
              <a:cxnLst/>
              <a:rect l="l" t="t" r="r" b="b"/>
              <a:pathLst>
                <a:path w="3030" h="3137" extrusionOk="0">
                  <a:moveTo>
                    <a:pt x="1569" y="0"/>
                  </a:moveTo>
                  <a:cubicBezTo>
                    <a:pt x="673" y="0"/>
                    <a:pt x="1" y="672"/>
                    <a:pt x="1" y="1568"/>
                  </a:cubicBezTo>
                  <a:cubicBezTo>
                    <a:pt x="1" y="2357"/>
                    <a:pt x="673" y="3136"/>
                    <a:pt x="1569" y="3136"/>
                  </a:cubicBezTo>
                  <a:cubicBezTo>
                    <a:pt x="2358" y="3136"/>
                    <a:pt x="3030" y="2357"/>
                    <a:pt x="3030" y="1568"/>
                  </a:cubicBezTo>
                  <a:cubicBezTo>
                    <a:pt x="3030" y="672"/>
                    <a:pt x="2358" y="0"/>
                    <a:pt x="1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851;p64">
              <a:extLst>
                <a:ext uri="{FF2B5EF4-FFF2-40B4-BE49-F238E27FC236}">
                  <a16:creationId xmlns:a16="http://schemas.microsoft.com/office/drawing/2014/main" id="{D4D698E0-278D-42B1-9E04-EED12399BF67}"/>
                </a:ext>
              </a:extLst>
            </p:cNvPr>
            <p:cNvSpPr/>
            <p:nvPr/>
          </p:nvSpPr>
          <p:spPr>
            <a:xfrm>
              <a:off x="2966606" y="1451677"/>
              <a:ext cx="95552" cy="95576"/>
            </a:xfrm>
            <a:custGeom>
              <a:avLst/>
              <a:gdLst/>
              <a:ahLst/>
              <a:cxnLst/>
              <a:rect l="l" t="t" r="r" b="b"/>
              <a:pathLst>
                <a:path w="4033" h="4034" extrusionOk="0">
                  <a:moveTo>
                    <a:pt x="2016" y="1"/>
                  </a:moveTo>
                  <a:cubicBezTo>
                    <a:pt x="896" y="1"/>
                    <a:pt x="0" y="897"/>
                    <a:pt x="0" y="2017"/>
                  </a:cubicBezTo>
                  <a:cubicBezTo>
                    <a:pt x="0" y="3137"/>
                    <a:pt x="896" y="4033"/>
                    <a:pt x="2016" y="4033"/>
                  </a:cubicBezTo>
                  <a:cubicBezTo>
                    <a:pt x="3029" y="4033"/>
                    <a:pt x="4032" y="3137"/>
                    <a:pt x="4032" y="2017"/>
                  </a:cubicBezTo>
                  <a:cubicBezTo>
                    <a:pt x="4032" y="897"/>
                    <a:pt x="3029" y="1"/>
                    <a:pt x="20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52;p64">
              <a:extLst>
                <a:ext uri="{FF2B5EF4-FFF2-40B4-BE49-F238E27FC236}">
                  <a16:creationId xmlns:a16="http://schemas.microsoft.com/office/drawing/2014/main" id="{F7F597B3-7E05-405D-8AF9-14A049CA2794}"/>
                </a:ext>
              </a:extLst>
            </p:cNvPr>
            <p:cNvSpPr/>
            <p:nvPr/>
          </p:nvSpPr>
          <p:spPr>
            <a:xfrm>
              <a:off x="3011812" y="1467598"/>
              <a:ext cx="31866" cy="31866"/>
            </a:xfrm>
            <a:custGeom>
              <a:avLst/>
              <a:gdLst/>
              <a:ahLst/>
              <a:cxnLst/>
              <a:rect l="l" t="t" r="r" b="b"/>
              <a:pathLst>
                <a:path w="1345" h="1345" extrusionOk="0">
                  <a:moveTo>
                    <a:pt x="673" y="1"/>
                  </a:moveTo>
                  <a:cubicBezTo>
                    <a:pt x="332" y="1"/>
                    <a:pt x="1" y="225"/>
                    <a:pt x="1" y="673"/>
                  </a:cubicBezTo>
                  <a:cubicBezTo>
                    <a:pt x="1" y="1013"/>
                    <a:pt x="332" y="1345"/>
                    <a:pt x="673" y="1345"/>
                  </a:cubicBezTo>
                  <a:cubicBezTo>
                    <a:pt x="1004" y="1345"/>
                    <a:pt x="1345" y="1013"/>
                    <a:pt x="1345" y="673"/>
                  </a:cubicBezTo>
                  <a:cubicBezTo>
                    <a:pt x="1345" y="225"/>
                    <a:pt x="1004" y="1"/>
                    <a:pt x="673" y="1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53;p64">
              <a:extLst>
                <a:ext uri="{FF2B5EF4-FFF2-40B4-BE49-F238E27FC236}">
                  <a16:creationId xmlns:a16="http://schemas.microsoft.com/office/drawing/2014/main" id="{837A023D-B037-497D-8642-218023ACB7DB}"/>
                </a:ext>
              </a:extLst>
            </p:cNvPr>
            <p:cNvSpPr/>
            <p:nvPr/>
          </p:nvSpPr>
          <p:spPr>
            <a:xfrm>
              <a:off x="2876360" y="1318997"/>
              <a:ext cx="127418" cy="127395"/>
            </a:xfrm>
            <a:custGeom>
              <a:avLst/>
              <a:gdLst/>
              <a:ahLst/>
              <a:cxnLst/>
              <a:rect l="l" t="t" r="r" b="b"/>
              <a:pathLst>
                <a:path w="5378" h="5377" extrusionOk="0">
                  <a:moveTo>
                    <a:pt x="2689" y="1"/>
                  </a:moveTo>
                  <a:cubicBezTo>
                    <a:pt x="1237" y="1"/>
                    <a:pt x="1" y="1121"/>
                    <a:pt x="1" y="2689"/>
                  </a:cubicBezTo>
                  <a:cubicBezTo>
                    <a:pt x="1" y="4149"/>
                    <a:pt x="1237" y="5377"/>
                    <a:pt x="2689" y="5377"/>
                  </a:cubicBezTo>
                  <a:cubicBezTo>
                    <a:pt x="4257" y="5377"/>
                    <a:pt x="5377" y="4149"/>
                    <a:pt x="5377" y="2689"/>
                  </a:cubicBezTo>
                  <a:cubicBezTo>
                    <a:pt x="5377" y="1121"/>
                    <a:pt x="4257" y="1"/>
                    <a:pt x="2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54;p64">
              <a:extLst>
                <a:ext uri="{FF2B5EF4-FFF2-40B4-BE49-F238E27FC236}">
                  <a16:creationId xmlns:a16="http://schemas.microsoft.com/office/drawing/2014/main" id="{E6F32A50-07BA-46F9-870E-30149685F976}"/>
                </a:ext>
              </a:extLst>
            </p:cNvPr>
            <p:cNvSpPr/>
            <p:nvPr/>
          </p:nvSpPr>
          <p:spPr>
            <a:xfrm>
              <a:off x="2937511" y="1340225"/>
              <a:ext cx="39732" cy="42481"/>
            </a:xfrm>
            <a:custGeom>
              <a:avLst/>
              <a:gdLst/>
              <a:ahLst/>
              <a:cxnLst/>
              <a:rect l="l" t="t" r="r" b="b"/>
              <a:pathLst>
                <a:path w="1677" h="1793" extrusionOk="0">
                  <a:moveTo>
                    <a:pt x="897" y="1"/>
                  </a:moveTo>
                  <a:cubicBezTo>
                    <a:pt x="332" y="1"/>
                    <a:pt x="1" y="341"/>
                    <a:pt x="1" y="897"/>
                  </a:cubicBezTo>
                  <a:cubicBezTo>
                    <a:pt x="1" y="1345"/>
                    <a:pt x="332" y="1793"/>
                    <a:pt x="897" y="1793"/>
                  </a:cubicBezTo>
                  <a:cubicBezTo>
                    <a:pt x="1345" y="1793"/>
                    <a:pt x="1676" y="1345"/>
                    <a:pt x="1676" y="897"/>
                  </a:cubicBezTo>
                  <a:cubicBezTo>
                    <a:pt x="1676" y="341"/>
                    <a:pt x="1345" y="1"/>
                    <a:pt x="897" y="1"/>
                  </a:cubicBezTo>
                  <a:close/>
                </a:path>
              </a:pathLst>
            </a:custGeom>
            <a:solidFill>
              <a:srgbClr val="87C1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55;p64">
              <a:extLst>
                <a:ext uri="{FF2B5EF4-FFF2-40B4-BE49-F238E27FC236}">
                  <a16:creationId xmlns:a16="http://schemas.microsoft.com/office/drawing/2014/main" id="{28633157-80A5-4C85-A59E-6864E45565A0}"/>
                </a:ext>
              </a:extLst>
            </p:cNvPr>
            <p:cNvSpPr/>
            <p:nvPr/>
          </p:nvSpPr>
          <p:spPr>
            <a:xfrm>
              <a:off x="2725223" y="1499442"/>
              <a:ext cx="34402" cy="45253"/>
            </a:xfrm>
            <a:custGeom>
              <a:avLst/>
              <a:gdLst/>
              <a:ahLst/>
              <a:cxnLst/>
              <a:rect l="l" t="t" r="r" b="b"/>
              <a:pathLst>
                <a:path w="1452" h="1910" extrusionOk="0">
                  <a:moveTo>
                    <a:pt x="672" y="1"/>
                  </a:moveTo>
                  <a:cubicBezTo>
                    <a:pt x="332" y="1"/>
                    <a:pt x="0" y="449"/>
                    <a:pt x="0" y="1013"/>
                  </a:cubicBezTo>
                  <a:cubicBezTo>
                    <a:pt x="0" y="1461"/>
                    <a:pt x="332" y="1910"/>
                    <a:pt x="672" y="1910"/>
                  </a:cubicBezTo>
                  <a:cubicBezTo>
                    <a:pt x="1120" y="1910"/>
                    <a:pt x="1452" y="1461"/>
                    <a:pt x="1452" y="1013"/>
                  </a:cubicBezTo>
                  <a:cubicBezTo>
                    <a:pt x="1452" y="449"/>
                    <a:pt x="1120" y="1"/>
                    <a:pt x="67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856;p64">
              <a:extLst>
                <a:ext uri="{FF2B5EF4-FFF2-40B4-BE49-F238E27FC236}">
                  <a16:creationId xmlns:a16="http://schemas.microsoft.com/office/drawing/2014/main" id="{AA8F068E-A021-416E-A901-94A6656AE4D6}"/>
                </a:ext>
              </a:extLst>
            </p:cNvPr>
            <p:cNvSpPr/>
            <p:nvPr/>
          </p:nvSpPr>
          <p:spPr>
            <a:xfrm>
              <a:off x="2459838" y="1279287"/>
              <a:ext cx="618232" cy="610390"/>
            </a:xfrm>
            <a:custGeom>
              <a:avLst/>
              <a:gdLst/>
              <a:ahLst/>
              <a:cxnLst/>
              <a:rect l="l" t="t" r="r" b="b"/>
              <a:pathLst>
                <a:path w="26094" h="25763" extrusionOk="0">
                  <a:moveTo>
                    <a:pt x="24525" y="781"/>
                  </a:moveTo>
                  <a:cubicBezTo>
                    <a:pt x="24973" y="781"/>
                    <a:pt x="25314" y="1121"/>
                    <a:pt x="25314" y="1569"/>
                  </a:cubicBezTo>
                  <a:cubicBezTo>
                    <a:pt x="25314" y="1901"/>
                    <a:pt x="24973" y="2241"/>
                    <a:pt x="24525" y="2241"/>
                  </a:cubicBezTo>
                  <a:cubicBezTo>
                    <a:pt x="24077" y="2241"/>
                    <a:pt x="23746" y="1901"/>
                    <a:pt x="23746" y="1569"/>
                  </a:cubicBezTo>
                  <a:cubicBezTo>
                    <a:pt x="23746" y="1121"/>
                    <a:pt x="24077" y="781"/>
                    <a:pt x="24525" y="781"/>
                  </a:cubicBezTo>
                  <a:close/>
                  <a:moveTo>
                    <a:pt x="24525" y="1"/>
                  </a:moveTo>
                  <a:cubicBezTo>
                    <a:pt x="23629" y="1"/>
                    <a:pt x="22957" y="673"/>
                    <a:pt x="22957" y="1569"/>
                  </a:cubicBezTo>
                  <a:cubicBezTo>
                    <a:pt x="22957" y="2349"/>
                    <a:pt x="23629" y="3021"/>
                    <a:pt x="24525" y="3021"/>
                  </a:cubicBezTo>
                  <a:cubicBezTo>
                    <a:pt x="25314" y="3021"/>
                    <a:pt x="26093" y="2349"/>
                    <a:pt x="26093" y="1569"/>
                  </a:cubicBezTo>
                  <a:cubicBezTo>
                    <a:pt x="26093" y="673"/>
                    <a:pt x="25314" y="1"/>
                    <a:pt x="24525" y="1"/>
                  </a:cubicBezTo>
                  <a:close/>
                  <a:moveTo>
                    <a:pt x="13217" y="781"/>
                  </a:moveTo>
                  <a:cubicBezTo>
                    <a:pt x="14445" y="781"/>
                    <a:pt x="15457" y="1793"/>
                    <a:pt x="15457" y="3021"/>
                  </a:cubicBezTo>
                  <a:cubicBezTo>
                    <a:pt x="15009" y="3245"/>
                    <a:pt x="14445" y="3585"/>
                    <a:pt x="13889" y="4141"/>
                  </a:cubicBezTo>
                  <a:cubicBezTo>
                    <a:pt x="12993" y="3809"/>
                    <a:pt x="11981" y="3585"/>
                    <a:pt x="10977" y="3469"/>
                  </a:cubicBezTo>
                  <a:cubicBezTo>
                    <a:pt x="10861" y="3361"/>
                    <a:pt x="10861" y="3245"/>
                    <a:pt x="10861" y="3021"/>
                  </a:cubicBezTo>
                  <a:cubicBezTo>
                    <a:pt x="10861" y="1793"/>
                    <a:pt x="11873" y="781"/>
                    <a:pt x="13217" y="781"/>
                  </a:cubicBezTo>
                  <a:close/>
                  <a:moveTo>
                    <a:pt x="3216" y="3422"/>
                  </a:moveTo>
                  <a:cubicBezTo>
                    <a:pt x="4004" y="3422"/>
                    <a:pt x="5144" y="3609"/>
                    <a:pt x="6156" y="4365"/>
                  </a:cubicBezTo>
                  <a:cubicBezTo>
                    <a:pt x="5708" y="4589"/>
                    <a:pt x="5377" y="4813"/>
                    <a:pt x="4929" y="5153"/>
                  </a:cubicBezTo>
                  <a:cubicBezTo>
                    <a:pt x="4033" y="4365"/>
                    <a:pt x="3020" y="3917"/>
                    <a:pt x="2124" y="3693"/>
                  </a:cubicBezTo>
                  <a:cubicBezTo>
                    <a:pt x="2241" y="3585"/>
                    <a:pt x="2465" y="3469"/>
                    <a:pt x="2572" y="3469"/>
                  </a:cubicBezTo>
                  <a:cubicBezTo>
                    <a:pt x="2738" y="3442"/>
                    <a:pt x="2958" y="3422"/>
                    <a:pt x="3216" y="3422"/>
                  </a:cubicBezTo>
                  <a:close/>
                  <a:moveTo>
                    <a:pt x="17357" y="3469"/>
                  </a:moveTo>
                  <a:cubicBezTo>
                    <a:pt x="17249" y="3693"/>
                    <a:pt x="17249" y="3917"/>
                    <a:pt x="17249" y="4257"/>
                  </a:cubicBezTo>
                  <a:cubicBezTo>
                    <a:pt x="16801" y="4481"/>
                    <a:pt x="16353" y="4813"/>
                    <a:pt x="15905" y="5153"/>
                  </a:cubicBezTo>
                  <a:cubicBezTo>
                    <a:pt x="15565" y="4813"/>
                    <a:pt x="15117" y="4589"/>
                    <a:pt x="14669" y="4365"/>
                  </a:cubicBezTo>
                  <a:cubicBezTo>
                    <a:pt x="15681" y="3693"/>
                    <a:pt x="16685" y="3469"/>
                    <a:pt x="17357" y="3469"/>
                  </a:cubicBezTo>
                  <a:close/>
                  <a:moveTo>
                    <a:pt x="20269" y="2017"/>
                  </a:moveTo>
                  <a:cubicBezTo>
                    <a:pt x="21613" y="2017"/>
                    <a:pt x="22626" y="3021"/>
                    <a:pt x="22626" y="4365"/>
                  </a:cubicBezTo>
                  <a:cubicBezTo>
                    <a:pt x="22626" y="5601"/>
                    <a:pt x="21613" y="6605"/>
                    <a:pt x="20269" y="6605"/>
                  </a:cubicBezTo>
                  <a:cubicBezTo>
                    <a:pt x="19041" y="6605"/>
                    <a:pt x="18029" y="5601"/>
                    <a:pt x="18029" y="4365"/>
                  </a:cubicBezTo>
                  <a:cubicBezTo>
                    <a:pt x="18029" y="3021"/>
                    <a:pt x="19041" y="2017"/>
                    <a:pt x="20269" y="2017"/>
                  </a:cubicBezTo>
                  <a:close/>
                  <a:moveTo>
                    <a:pt x="2017" y="4481"/>
                  </a:moveTo>
                  <a:lnTo>
                    <a:pt x="2017" y="4481"/>
                  </a:lnTo>
                  <a:cubicBezTo>
                    <a:pt x="2689" y="4589"/>
                    <a:pt x="3468" y="4929"/>
                    <a:pt x="4257" y="5601"/>
                  </a:cubicBezTo>
                  <a:lnTo>
                    <a:pt x="4140" y="5601"/>
                  </a:lnTo>
                  <a:cubicBezTo>
                    <a:pt x="3468" y="6273"/>
                    <a:pt x="2913" y="6945"/>
                    <a:pt x="2465" y="7617"/>
                  </a:cubicBezTo>
                  <a:cubicBezTo>
                    <a:pt x="1793" y="6381"/>
                    <a:pt x="1793" y="5261"/>
                    <a:pt x="2017" y="4481"/>
                  </a:cubicBezTo>
                  <a:close/>
                  <a:moveTo>
                    <a:pt x="17357" y="5037"/>
                  </a:moveTo>
                  <a:cubicBezTo>
                    <a:pt x="17473" y="5825"/>
                    <a:pt x="18029" y="6497"/>
                    <a:pt x="18701" y="6945"/>
                  </a:cubicBezTo>
                  <a:lnTo>
                    <a:pt x="18369" y="7617"/>
                  </a:lnTo>
                  <a:cubicBezTo>
                    <a:pt x="17921" y="6945"/>
                    <a:pt x="17357" y="6273"/>
                    <a:pt x="16685" y="5601"/>
                  </a:cubicBezTo>
                  <a:lnTo>
                    <a:pt x="16577" y="5601"/>
                  </a:lnTo>
                  <a:cubicBezTo>
                    <a:pt x="16801" y="5377"/>
                    <a:pt x="17025" y="5153"/>
                    <a:pt x="17357" y="5037"/>
                  </a:cubicBezTo>
                  <a:close/>
                  <a:moveTo>
                    <a:pt x="8620" y="8961"/>
                  </a:moveTo>
                  <a:cubicBezTo>
                    <a:pt x="8396" y="8961"/>
                    <a:pt x="8289" y="9069"/>
                    <a:pt x="8289" y="9293"/>
                  </a:cubicBezTo>
                  <a:lnTo>
                    <a:pt x="8289" y="9857"/>
                  </a:lnTo>
                  <a:cubicBezTo>
                    <a:pt x="8289" y="10081"/>
                    <a:pt x="8396" y="10189"/>
                    <a:pt x="8620" y="10189"/>
                  </a:cubicBezTo>
                  <a:cubicBezTo>
                    <a:pt x="8844" y="10189"/>
                    <a:pt x="9068" y="10081"/>
                    <a:pt x="9068" y="9857"/>
                  </a:cubicBezTo>
                  <a:lnTo>
                    <a:pt x="9068" y="9293"/>
                  </a:lnTo>
                  <a:cubicBezTo>
                    <a:pt x="9068" y="9069"/>
                    <a:pt x="8844" y="8961"/>
                    <a:pt x="8620" y="8961"/>
                  </a:cubicBezTo>
                  <a:close/>
                  <a:moveTo>
                    <a:pt x="15233" y="8961"/>
                  </a:moveTo>
                  <a:cubicBezTo>
                    <a:pt x="15009" y="8961"/>
                    <a:pt x="14785" y="9069"/>
                    <a:pt x="14785" y="9293"/>
                  </a:cubicBezTo>
                  <a:lnTo>
                    <a:pt x="14785" y="9857"/>
                  </a:lnTo>
                  <a:cubicBezTo>
                    <a:pt x="14785" y="10081"/>
                    <a:pt x="15009" y="10189"/>
                    <a:pt x="15233" y="10189"/>
                  </a:cubicBezTo>
                  <a:cubicBezTo>
                    <a:pt x="15457" y="10189"/>
                    <a:pt x="15565" y="10081"/>
                    <a:pt x="15565" y="9857"/>
                  </a:cubicBezTo>
                  <a:lnTo>
                    <a:pt x="15565" y="9293"/>
                  </a:lnTo>
                  <a:cubicBezTo>
                    <a:pt x="15565" y="9069"/>
                    <a:pt x="15457" y="8961"/>
                    <a:pt x="15233" y="8961"/>
                  </a:cubicBezTo>
                  <a:close/>
                  <a:moveTo>
                    <a:pt x="11873" y="9741"/>
                  </a:moveTo>
                  <a:cubicBezTo>
                    <a:pt x="12097" y="9741"/>
                    <a:pt x="12205" y="9965"/>
                    <a:pt x="12205" y="10305"/>
                  </a:cubicBezTo>
                  <a:cubicBezTo>
                    <a:pt x="12205" y="10529"/>
                    <a:pt x="12097" y="10861"/>
                    <a:pt x="11873" y="10861"/>
                  </a:cubicBezTo>
                  <a:cubicBezTo>
                    <a:pt x="11757" y="10861"/>
                    <a:pt x="11649" y="10529"/>
                    <a:pt x="11649" y="10305"/>
                  </a:cubicBezTo>
                  <a:cubicBezTo>
                    <a:pt x="11649" y="9965"/>
                    <a:pt x="11757" y="9741"/>
                    <a:pt x="11873" y="9741"/>
                  </a:cubicBezTo>
                  <a:close/>
                  <a:moveTo>
                    <a:pt x="23405" y="7617"/>
                  </a:moveTo>
                  <a:cubicBezTo>
                    <a:pt x="24301" y="7617"/>
                    <a:pt x="24973" y="8397"/>
                    <a:pt x="24973" y="9293"/>
                  </a:cubicBezTo>
                  <a:cubicBezTo>
                    <a:pt x="24973" y="10189"/>
                    <a:pt x="24301" y="10978"/>
                    <a:pt x="23405" y="10978"/>
                  </a:cubicBezTo>
                  <a:cubicBezTo>
                    <a:pt x="22402" y="10978"/>
                    <a:pt x="21730" y="10189"/>
                    <a:pt x="21730" y="9293"/>
                  </a:cubicBezTo>
                  <a:cubicBezTo>
                    <a:pt x="21730" y="8397"/>
                    <a:pt x="22402" y="7617"/>
                    <a:pt x="23405" y="7617"/>
                  </a:cubicBezTo>
                  <a:close/>
                  <a:moveTo>
                    <a:pt x="7393" y="10413"/>
                  </a:moveTo>
                  <a:cubicBezTo>
                    <a:pt x="6945" y="10413"/>
                    <a:pt x="5932" y="10413"/>
                    <a:pt x="5484" y="10529"/>
                  </a:cubicBezTo>
                  <a:cubicBezTo>
                    <a:pt x="5260" y="10637"/>
                    <a:pt x="5153" y="10861"/>
                    <a:pt x="5260" y="10978"/>
                  </a:cubicBezTo>
                  <a:cubicBezTo>
                    <a:pt x="5260" y="11202"/>
                    <a:pt x="5377" y="11309"/>
                    <a:pt x="5601" y="11309"/>
                  </a:cubicBezTo>
                  <a:lnTo>
                    <a:pt x="5708" y="11309"/>
                  </a:lnTo>
                  <a:cubicBezTo>
                    <a:pt x="5948" y="11233"/>
                    <a:pt x="6464" y="11153"/>
                    <a:pt x="6905" y="11153"/>
                  </a:cubicBezTo>
                  <a:cubicBezTo>
                    <a:pt x="7089" y="11153"/>
                    <a:pt x="7261" y="11167"/>
                    <a:pt x="7393" y="11202"/>
                  </a:cubicBezTo>
                  <a:cubicBezTo>
                    <a:pt x="7500" y="11202"/>
                    <a:pt x="7724" y="11085"/>
                    <a:pt x="7724" y="10861"/>
                  </a:cubicBezTo>
                  <a:cubicBezTo>
                    <a:pt x="7841" y="10637"/>
                    <a:pt x="7617" y="10413"/>
                    <a:pt x="7393" y="10413"/>
                  </a:cubicBezTo>
                  <a:close/>
                  <a:moveTo>
                    <a:pt x="11873" y="8961"/>
                  </a:moveTo>
                  <a:cubicBezTo>
                    <a:pt x="11309" y="8961"/>
                    <a:pt x="10861" y="9517"/>
                    <a:pt x="10861" y="10305"/>
                  </a:cubicBezTo>
                  <a:cubicBezTo>
                    <a:pt x="10861" y="10978"/>
                    <a:pt x="11309" y="11533"/>
                    <a:pt x="11873" y="11533"/>
                  </a:cubicBezTo>
                  <a:cubicBezTo>
                    <a:pt x="12545" y="11533"/>
                    <a:pt x="12993" y="10978"/>
                    <a:pt x="12993" y="10305"/>
                  </a:cubicBezTo>
                  <a:cubicBezTo>
                    <a:pt x="12993" y="9517"/>
                    <a:pt x="12545" y="8961"/>
                    <a:pt x="11873" y="8961"/>
                  </a:cubicBezTo>
                  <a:close/>
                  <a:moveTo>
                    <a:pt x="23405" y="6945"/>
                  </a:moveTo>
                  <a:cubicBezTo>
                    <a:pt x="22061" y="6945"/>
                    <a:pt x="20941" y="7949"/>
                    <a:pt x="20941" y="9293"/>
                  </a:cubicBezTo>
                  <a:cubicBezTo>
                    <a:pt x="20941" y="10637"/>
                    <a:pt x="22061" y="11650"/>
                    <a:pt x="23405" y="11650"/>
                  </a:cubicBezTo>
                  <a:cubicBezTo>
                    <a:pt x="24642" y="11650"/>
                    <a:pt x="25762" y="10637"/>
                    <a:pt x="25762" y="9293"/>
                  </a:cubicBezTo>
                  <a:cubicBezTo>
                    <a:pt x="25762" y="7949"/>
                    <a:pt x="24642" y="6945"/>
                    <a:pt x="23405" y="6945"/>
                  </a:cubicBezTo>
                  <a:close/>
                  <a:moveTo>
                    <a:pt x="7794" y="11604"/>
                  </a:moveTo>
                  <a:cubicBezTo>
                    <a:pt x="7738" y="11604"/>
                    <a:pt x="7677" y="11618"/>
                    <a:pt x="7617" y="11650"/>
                  </a:cubicBezTo>
                  <a:cubicBezTo>
                    <a:pt x="7169" y="11757"/>
                    <a:pt x="6273" y="12205"/>
                    <a:pt x="5825" y="12429"/>
                  </a:cubicBezTo>
                  <a:cubicBezTo>
                    <a:pt x="5708" y="12546"/>
                    <a:pt x="5708" y="12770"/>
                    <a:pt x="5825" y="12994"/>
                  </a:cubicBezTo>
                  <a:cubicBezTo>
                    <a:pt x="5825" y="13101"/>
                    <a:pt x="5932" y="13101"/>
                    <a:pt x="6049" y="13101"/>
                  </a:cubicBezTo>
                  <a:cubicBezTo>
                    <a:pt x="6156" y="13101"/>
                    <a:pt x="6273" y="13101"/>
                    <a:pt x="6273" y="12994"/>
                  </a:cubicBezTo>
                  <a:cubicBezTo>
                    <a:pt x="6604" y="12877"/>
                    <a:pt x="7393" y="12429"/>
                    <a:pt x="7841" y="12322"/>
                  </a:cubicBezTo>
                  <a:cubicBezTo>
                    <a:pt x="7948" y="12322"/>
                    <a:pt x="8172" y="12098"/>
                    <a:pt x="8065" y="11874"/>
                  </a:cubicBezTo>
                  <a:cubicBezTo>
                    <a:pt x="8065" y="11710"/>
                    <a:pt x="7945" y="11604"/>
                    <a:pt x="7794" y="11604"/>
                  </a:cubicBezTo>
                  <a:close/>
                  <a:moveTo>
                    <a:pt x="19821" y="11650"/>
                  </a:moveTo>
                  <a:cubicBezTo>
                    <a:pt x="20386" y="11650"/>
                    <a:pt x="20941" y="12205"/>
                    <a:pt x="20941" y="12877"/>
                  </a:cubicBezTo>
                  <a:cubicBezTo>
                    <a:pt x="20941" y="13549"/>
                    <a:pt x="20386" y="13997"/>
                    <a:pt x="19821" y="13997"/>
                  </a:cubicBezTo>
                  <a:cubicBezTo>
                    <a:pt x="19149" y="13997"/>
                    <a:pt x="18593" y="13549"/>
                    <a:pt x="18593" y="12877"/>
                  </a:cubicBezTo>
                  <a:cubicBezTo>
                    <a:pt x="18593" y="12205"/>
                    <a:pt x="19149" y="11650"/>
                    <a:pt x="19821" y="11650"/>
                  </a:cubicBezTo>
                  <a:close/>
                  <a:moveTo>
                    <a:pt x="18253" y="13997"/>
                  </a:moveTo>
                  <a:cubicBezTo>
                    <a:pt x="18369" y="14221"/>
                    <a:pt x="18593" y="14338"/>
                    <a:pt x="18701" y="14445"/>
                  </a:cubicBezTo>
                  <a:lnTo>
                    <a:pt x="18701" y="14669"/>
                  </a:lnTo>
                  <a:cubicBezTo>
                    <a:pt x="18477" y="14786"/>
                    <a:pt x="18253" y="14893"/>
                    <a:pt x="18145" y="15117"/>
                  </a:cubicBezTo>
                  <a:cubicBezTo>
                    <a:pt x="17453" y="15809"/>
                    <a:pt x="16678" y="16149"/>
                    <a:pt x="15820" y="16149"/>
                  </a:cubicBezTo>
                  <a:cubicBezTo>
                    <a:pt x="15701" y="16149"/>
                    <a:pt x="15580" y="16143"/>
                    <a:pt x="15457" y="16130"/>
                  </a:cubicBezTo>
                  <a:lnTo>
                    <a:pt x="15457" y="16013"/>
                  </a:lnTo>
                  <a:cubicBezTo>
                    <a:pt x="16685" y="15565"/>
                    <a:pt x="17581" y="14893"/>
                    <a:pt x="18253" y="13997"/>
                  </a:cubicBezTo>
                  <a:close/>
                  <a:moveTo>
                    <a:pt x="20045" y="14786"/>
                  </a:moveTo>
                  <a:lnTo>
                    <a:pt x="20045" y="16237"/>
                  </a:lnTo>
                  <a:cubicBezTo>
                    <a:pt x="20045" y="16354"/>
                    <a:pt x="19938" y="16461"/>
                    <a:pt x="19821" y="16461"/>
                  </a:cubicBezTo>
                  <a:cubicBezTo>
                    <a:pt x="19597" y="16461"/>
                    <a:pt x="19489" y="16354"/>
                    <a:pt x="19489" y="16237"/>
                  </a:cubicBezTo>
                  <a:lnTo>
                    <a:pt x="19489" y="14786"/>
                  </a:lnTo>
                  <a:close/>
                  <a:moveTo>
                    <a:pt x="1829" y="15186"/>
                  </a:moveTo>
                  <a:cubicBezTo>
                    <a:pt x="2032" y="15186"/>
                    <a:pt x="2224" y="15270"/>
                    <a:pt x="2348" y="15458"/>
                  </a:cubicBezTo>
                  <a:cubicBezTo>
                    <a:pt x="3020" y="16354"/>
                    <a:pt x="4257" y="16685"/>
                    <a:pt x="5153" y="16685"/>
                  </a:cubicBezTo>
                  <a:cubicBezTo>
                    <a:pt x="5153" y="17026"/>
                    <a:pt x="5036" y="17357"/>
                    <a:pt x="5036" y="17698"/>
                  </a:cubicBezTo>
                  <a:lnTo>
                    <a:pt x="5036" y="18146"/>
                  </a:lnTo>
                  <a:cubicBezTo>
                    <a:pt x="4364" y="18029"/>
                    <a:pt x="2348" y="17922"/>
                    <a:pt x="1228" y="16354"/>
                  </a:cubicBezTo>
                  <a:cubicBezTo>
                    <a:pt x="1120" y="16130"/>
                    <a:pt x="1004" y="16013"/>
                    <a:pt x="1120" y="15789"/>
                  </a:cubicBezTo>
                  <a:cubicBezTo>
                    <a:pt x="1120" y="15565"/>
                    <a:pt x="1228" y="15458"/>
                    <a:pt x="1344" y="15341"/>
                  </a:cubicBezTo>
                  <a:cubicBezTo>
                    <a:pt x="1493" y="15241"/>
                    <a:pt x="1665" y="15186"/>
                    <a:pt x="1829" y="15186"/>
                  </a:cubicBezTo>
                  <a:close/>
                  <a:moveTo>
                    <a:pt x="18701" y="15565"/>
                  </a:moveTo>
                  <a:lnTo>
                    <a:pt x="18701" y="16237"/>
                  </a:lnTo>
                  <a:cubicBezTo>
                    <a:pt x="18701" y="16578"/>
                    <a:pt x="18925" y="16802"/>
                    <a:pt x="19149" y="17026"/>
                  </a:cubicBezTo>
                  <a:cubicBezTo>
                    <a:pt x="18253" y="17805"/>
                    <a:pt x="17025" y="18253"/>
                    <a:pt x="15789" y="18253"/>
                  </a:cubicBezTo>
                  <a:lnTo>
                    <a:pt x="15789" y="17698"/>
                  </a:lnTo>
                  <a:cubicBezTo>
                    <a:pt x="15789" y="17474"/>
                    <a:pt x="15789" y="17133"/>
                    <a:pt x="15681" y="16909"/>
                  </a:cubicBezTo>
                  <a:lnTo>
                    <a:pt x="15905" y="16909"/>
                  </a:lnTo>
                  <a:cubicBezTo>
                    <a:pt x="16909" y="16909"/>
                    <a:pt x="17921" y="16461"/>
                    <a:pt x="18701" y="15565"/>
                  </a:cubicBezTo>
                  <a:close/>
                  <a:moveTo>
                    <a:pt x="10413" y="4257"/>
                  </a:moveTo>
                  <a:cubicBezTo>
                    <a:pt x="14785" y="4257"/>
                    <a:pt x="18369" y="7053"/>
                    <a:pt x="18477" y="10637"/>
                  </a:cubicBezTo>
                  <a:lnTo>
                    <a:pt x="18369" y="10529"/>
                  </a:lnTo>
                  <a:cubicBezTo>
                    <a:pt x="17921" y="10413"/>
                    <a:pt x="16909" y="10413"/>
                    <a:pt x="16461" y="10413"/>
                  </a:cubicBezTo>
                  <a:cubicBezTo>
                    <a:pt x="16237" y="10413"/>
                    <a:pt x="16013" y="10637"/>
                    <a:pt x="16129" y="10861"/>
                  </a:cubicBezTo>
                  <a:cubicBezTo>
                    <a:pt x="16129" y="11085"/>
                    <a:pt x="16353" y="11202"/>
                    <a:pt x="16461" y="11202"/>
                  </a:cubicBezTo>
                  <a:cubicBezTo>
                    <a:pt x="16593" y="11167"/>
                    <a:pt x="16764" y="11153"/>
                    <a:pt x="16949" y="11153"/>
                  </a:cubicBezTo>
                  <a:cubicBezTo>
                    <a:pt x="17390" y="11153"/>
                    <a:pt x="17905" y="11233"/>
                    <a:pt x="18145" y="11309"/>
                  </a:cubicBezTo>
                  <a:lnTo>
                    <a:pt x="18253" y="11309"/>
                  </a:lnTo>
                  <a:cubicBezTo>
                    <a:pt x="18369" y="11309"/>
                    <a:pt x="18477" y="11309"/>
                    <a:pt x="18477" y="11202"/>
                  </a:cubicBezTo>
                  <a:lnTo>
                    <a:pt x="18477" y="11426"/>
                  </a:lnTo>
                  <a:cubicBezTo>
                    <a:pt x="18253" y="11650"/>
                    <a:pt x="18029" y="11981"/>
                    <a:pt x="17921" y="12429"/>
                  </a:cubicBezTo>
                  <a:cubicBezTo>
                    <a:pt x="17581" y="12098"/>
                    <a:pt x="16685" y="11757"/>
                    <a:pt x="16237" y="11650"/>
                  </a:cubicBezTo>
                  <a:cubicBezTo>
                    <a:pt x="16176" y="11618"/>
                    <a:pt x="16116" y="11604"/>
                    <a:pt x="16060" y="11604"/>
                  </a:cubicBezTo>
                  <a:cubicBezTo>
                    <a:pt x="15908" y="11604"/>
                    <a:pt x="15789" y="11710"/>
                    <a:pt x="15789" y="11874"/>
                  </a:cubicBezTo>
                  <a:cubicBezTo>
                    <a:pt x="15681" y="12098"/>
                    <a:pt x="15789" y="12322"/>
                    <a:pt x="16013" y="12322"/>
                  </a:cubicBezTo>
                  <a:cubicBezTo>
                    <a:pt x="16461" y="12429"/>
                    <a:pt x="17249" y="12877"/>
                    <a:pt x="17581" y="12994"/>
                  </a:cubicBezTo>
                  <a:cubicBezTo>
                    <a:pt x="17581" y="13101"/>
                    <a:pt x="17697" y="13101"/>
                    <a:pt x="17805" y="13101"/>
                  </a:cubicBezTo>
                  <a:lnTo>
                    <a:pt x="17921" y="13101"/>
                  </a:lnTo>
                  <a:lnTo>
                    <a:pt x="17921" y="13218"/>
                  </a:lnTo>
                  <a:cubicBezTo>
                    <a:pt x="17357" y="14114"/>
                    <a:pt x="16353" y="14893"/>
                    <a:pt x="15117" y="15341"/>
                  </a:cubicBezTo>
                  <a:cubicBezTo>
                    <a:pt x="13773" y="15789"/>
                    <a:pt x="12205" y="16130"/>
                    <a:pt x="10413" y="16130"/>
                  </a:cubicBezTo>
                  <a:lnTo>
                    <a:pt x="9516" y="16130"/>
                  </a:lnTo>
                  <a:cubicBezTo>
                    <a:pt x="9474" y="16108"/>
                    <a:pt x="9436" y="16098"/>
                    <a:pt x="9402" y="16098"/>
                  </a:cubicBezTo>
                  <a:cubicBezTo>
                    <a:pt x="9256" y="16098"/>
                    <a:pt x="9185" y="16280"/>
                    <a:pt x="9185" y="16461"/>
                  </a:cubicBezTo>
                  <a:cubicBezTo>
                    <a:pt x="9185" y="16685"/>
                    <a:pt x="9292" y="16802"/>
                    <a:pt x="9516" y="16802"/>
                  </a:cubicBezTo>
                  <a:cubicBezTo>
                    <a:pt x="9857" y="16802"/>
                    <a:pt x="10081" y="16909"/>
                    <a:pt x="10413" y="16909"/>
                  </a:cubicBezTo>
                  <a:cubicBezTo>
                    <a:pt x="12097" y="16909"/>
                    <a:pt x="13549" y="16685"/>
                    <a:pt x="14785" y="16237"/>
                  </a:cubicBezTo>
                  <a:cubicBezTo>
                    <a:pt x="14893" y="16685"/>
                    <a:pt x="15009" y="17250"/>
                    <a:pt x="15009" y="17698"/>
                  </a:cubicBezTo>
                  <a:cubicBezTo>
                    <a:pt x="15009" y="20045"/>
                    <a:pt x="12993" y="21954"/>
                    <a:pt x="10413" y="21954"/>
                  </a:cubicBezTo>
                  <a:cubicBezTo>
                    <a:pt x="7841" y="21954"/>
                    <a:pt x="5825" y="20045"/>
                    <a:pt x="5825" y="17698"/>
                  </a:cubicBezTo>
                  <a:cubicBezTo>
                    <a:pt x="5825" y="17250"/>
                    <a:pt x="5932" y="16802"/>
                    <a:pt x="6049" y="16461"/>
                  </a:cubicBezTo>
                  <a:lnTo>
                    <a:pt x="6049" y="16237"/>
                  </a:lnTo>
                  <a:cubicBezTo>
                    <a:pt x="6604" y="16461"/>
                    <a:pt x="7169" y="16578"/>
                    <a:pt x="7724" y="16685"/>
                  </a:cubicBezTo>
                  <a:cubicBezTo>
                    <a:pt x="7948" y="16685"/>
                    <a:pt x="8065" y="16578"/>
                    <a:pt x="8172" y="16354"/>
                  </a:cubicBezTo>
                  <a:cubicBezTo>
                    <a:pt x="8172" y="16130"/>
                    <a:pt x="8065" y="15906"/>
                    <a:pt x="7841" y="15906"/>
                  </a:cubicBezTo>
                  <a:cubicBezTo>
                    <a:pt x="7169" y="15789"/>
                    <a:pt x="6604" y="15682"/>
                    <a:pt x="6049" y="15458"/>
                  </a:cubicBezTo>
                  <a:lnTo>
                    <a:pt x="5932" y="15458"/>
                  </a:lnTo>
                  <a:cubicBezTo>
                    <a:pt x="5153" y="15117"/>
                    <a:pt x="4364" y="14786"/>
                    <a:pt x="3809" y="14221"/>
                  </a:cubicBezTo>
                  <a:cubicBezTo>
                    <a:pt x="2796" y="13442"/>
                    <a:pt x="2348" y="12322"/>
                    <a:pt x="2348" y="10861"/>
                  </a:cubicBezTo>
                  <a:cubicBezTo>
                    <a:pt x="2348" y="7277"/>
                    <a:pt x="5932" y="4257"/>
                    <a:pt x="10413" y="4257"/>
                  </a:cubicBezTo>
                  <a:close/>
                  <a:moveTo>
                    <a:pt x="2811" y="19527"/>
                  </a:moveTo>
                  <a:cubicBezTo>
                    <a:pt x="3263" y="19527"/>
                    <a:pt x="3733" y="19695"/>
                    <a:pt x="4140" y="20045"/>
                  </a:cubicBezTo>
                  <a:cubicBezTo>
                    <a:pt x="4588" y="20493"/>
                    <a:pt x="5036" y="20610"/>
                    <a:pt x="5484" y="20610"/>
                  </a:cubicBezTo>
                  <a:cubicBezTo>
                    <a:pt x="5601" y="20610"/>
                    <a:pt x="5825" y="20493"/>
                    <a:pt x="5932" y="20493"/>
                  </a:cubicBezTo>
                  <a:lnTo>
                    <a:pt x="6380" y="20942"/>
                  </a:lnTo>
                  <a:cubicBezTo>
                    <a:pt x="6049" y="21058"/>
                    <a:pt x="5825" y="21166"/>
                    <a:pt x="5484" y="21166"/>
                  </a:cubicBezTo>
                  <a:cubicBezTo>
                    <a:pt x="5389" y="21185"/>
                    <a:pt x="5291" y="21195"/>
                    <a:pt x="5190" y="21195"/>
                  </a:cubicBezTo>
                  <a:cubicBezTo>
                    <a:pt x="4702" y="21195"/>
                    <a:pt x="4160" y="20961"/>
                    <a:pt x="3692" y="20493"/>
                  </a:cubicBezTo>
                  <a:cubicBezTo>
                    <a:pt x="3414" y="20216"/>
                    <a:pt x="3107" y="20104"/>
                    <a:pt x="2814" y="20104"/>
                  </a:cubicBezTo>
                  <a:cubicBezTo>
                    <a:pt x="2521" y="20104"/>
                    <a:pt x="2241" y="20216"/>
                    <a:pt x="2017" y="20386"/>
                  </a:cubicBezTo>
                  <a:cubicBezTo>
                    <a:pt x="1676" y="20610"/>
                    <a:pt x="1452" y="21166"/>
                    <a:pt x="1793" y="21838"/>
                  </a:cubicBezTo>
                  <a:cubicBezTo>
                    <a:pt x="1900" y="21954"/>
                    <a:pt x="1793" y="22062"/>
                    <a:pt x="1676" y="22178"/>
                  </a:cubicBezTo>
                  <a:cubicBezTo>
                    <a:pt x="1568" y="22178"/>
                    <a:pt x="1568" y="22286"/>
                    <a:pt x="1568" y="22286"/>
                  </a:cubicBezTo>
                  <a:cubicBezTo>
                    <a:pt x="1452" y="22286"/>
                    <a:pt x="1344" y="22178"/>
                    <a:pt x="1228" y="22062"/>
                  </a:cubicBezTo>
                  <a:cubicBezTo>
                    <a:pt x="780" y="21282"/>
                    <a:pt x="1004" y="20493"/>
                    <a:pt x="1676" y="19938"/>
                  </a:cubicBezTo>
                  <a:cubicBezTo>
                    <a:pt x="1997" y="19668"/>
                    <a:pt x="2397" y="19527"/>
                    <a:pt x="2811" y="19527"/>
                  </a:cubicBezTo>
                  <a:close/>
                  <a:moveTo>
                    <a:pt x="8065" y="22178"/>
                  </a:moveTo>
                  <a:cubicBezTo>
                    <a:pt x="8513" y="22402"/>
                    <a:pt x="8961" y="22510"/>
                    <a:pt x="9516" y="22626"/>
                  </a:cubicBezTo>
                  <a:cubicBezTo>
                    <a:pt x="9516" y="23182"/>
                    <a:pt x="9516" y="23746"/>
                    <a:pt x="9409" y="24418"/>
                  </a:cubicBezTo>
                  <a:cubicBezTo>
                    <a:pt x="9292" y="24750"/>
                    <a:pt x="9068" y="25090"/>
                    <a:pt x="8737" y="25090"/>
                  </a:cubicBezTo>
                  <a:cubicBezTo>
                    <a:pt x="8620" y="25090"/>
                    <a:pt x="8620" y="24974"/>
                    <a:pt x="8513" y="24974"/>
                  </a:cubicBezTo>
                  <a:cubicBezTo>
                    <a:pt x="8396" y="24974"/>
                    <a:pt x="8172" y="24866"/>
                    <a:pt x="8065" y="24750"/>
                  </a:cubicBezTo>
                  <a:cubicBezTo>
                    <a:pt x="7948" y="24642"/>
                    <a:pt x="7948" y="24418"/>
                    <a:pt x="7948" y="24194"/>
                  </a:cubicBezTo>
                  <a:cubicBezTo>
                    <a:pt x="8172" y="23406"/>
                    <a:pt x="8172" y="22734"/>
                    <a:pt x="8065" y="22178"/>
                  </a:cubicBezTo>
                  <a:close/>
                  <a:moveTo>
                    <a:pt x="13217" y="1"/>
                  </a:moveTo>
                  <a:cubicBezTo>
                    <a:pt x="11533" y="1"/>
                    <a:pt x="10081" y="1345"/>
                    <a:pt x="10081" y="3021"/>
                  </a:cubicBezTo>
                  <a:cubicBezTo>
                    <a:pt x="10081" y="3245"/>
                    <a:pt x="10188" y="3361"/>
                    <a:pt x="10188" y="3469"/>
                  </a:cubicBezTo>
                  <a:cubicBezTo>
                    <a:pt x="9068" y="3585"/>
                    <a:pt x="7948" y="3693"/>
                    <a:pt x="6945" y="4141"/>
                  </a:cubicBezTo>
                  <a:cubicBezTo>
                    <a:pt x="5890" y="3185"/>
                    <a:pt x="4593" y="2640"/>
                    <a:pt x="3261" y="2640"/>
                  </a:cubicBezTo>
                  <a:cubicBezTo>
                    <a:pt x="3032" y="2640"/>
                    <a:pt x="2802" y="2656"/>
                    <a:pt x="2572" y="2689"/>
                  </a:cubicBezTo>
                  <a:cubicBezTo>
                    <a:pt x="2017" y="2797"/>
                    <a:pt x="1568" y="3137"/>
                    <a:pt x="1344" y="3693"/>
                  </a:cubicBezTo>
                  <a:cubicBezTo>
                    <a:pt x="896" y="5261"/>
                    <a:pt x="1120" y="7053"/>
                    <a:pt x="2124" y="8397"/>
                  </a:cubicBezTo>
                  <a:cubicBezTo>
                    <a:pt x="1793" y="9185"/>
                    <a:pt x="1568" y="10081"/>
                    <a:pt x="1568" y="10861"/>
                  </a:cubicBezTo>
                  <a:cubicBezTo>
                    <a:pt x="1568" y="12546"/>
                    <a:pt x="2124" y="13773"/>
                    <a:pt x="3361" y="14786"/>
                  </a:cubicBezTo>
                  <a:cubicBezTo>
                    <a:pt x="3809" y="15234"/>
                    <a:pt x="4481" y="15682"/>
                    <a:pt x="5153" y="15906"/>
                  </a:cubicBezTo>
                  <a:cubicBezTo>
                    <a:pt x="4929" y="15906"/>
                    <a:pt x="4588" y="15906"/>
                    <a:pt x="4257" y="15789"/>
                  </a:cubicBezTo>
                  <a:cubicBezTo>
                    <a:pt x="3809" y="15682"/>
                    <a:pt x="3244" y="15458"/>
                    <a:pt x="2913" y="15010"/>
                  </a:cubicBezTo>
                  <a:cubicBezTo>
                    <a:pt x="2658" y="14628"/>
                    <a:pt x="2259" y="14425"/>
                    <a:pt x="1838" y="14425"/>
                  </a:cubicBezTo>
                  <a:cubicBezTo>
                    <a:pt x="1518" y="14425"/>
                    <a:pt x="1187" y="14542"/>
                    <a:pt x="896" y="14786"/>
                  </a:cubicBezTo>
                  <a:cubicBezTo>
                    <a:pt x="224" y="15234"/>
                    <a:pt x="108" y="16130"/>
                    <a:pt x="556" y="16802"/>
                  </a:cubicBezTo>
                  <a:cubicBezTo>
                    <a:pt x="1568" y="18029"/>
                    <a:pt x="3244" y="18818"/>
                    <a:pt x="5153" y="18818"/>
                  </a:cubicBezTo>
                  <a:lnTo>
                    <a:pt x="5260" y="18818"/>
                  </a:lnTo>
                  <a:cubicBezTo>
                    <a:pt x="5260" y="19149"/>
                    <a:pt x="5377" y="19490"/>
                    <a:pt x="5601" y="19821"/>
                  </a:cubicBezTo>
                  <a:lnTo>
                    <a:pt x="5377" y="19821"/>
                  </a:lnTo>
                  <a:cubicBezTo>
                    <a:pt x="5153" y="19821"/>
                    <a:pt x="4929" y="19714"/>
                    <a:pt x="4588" y="19490"/>
                  </a:cubicBezTo>
                  <a:cubicBezTo>
                    <a:pt x="4054" y="19013"/>
                    <a:pt x="3390" y="18757"/>
                    <a:pt x="2735" y="18757"/>
                  </a:cubicBezTo>
                  <a:cubicBezTo>
                    <a:pt x="2159" y="18757"/>
                    <a:pt x="1590" y="18954"/>
                    <a:pt x="1120" y="19373"/>
                  </a:cubicBezTo>
                  <a:cubicBezTo>
                    <a:pt x="224" y="20162"/>
                    <a:pt x="0" y="21390"/>
                    <a:pt x="556" y="22510"/>
                  </a:cubicBezTo>
                  <a:cubicBezTo>
                    <a:pt x="780" y="22734"/>
                    <a:pt x="1120" y="22958"/>
                    <a:pt x="1568" y="22958"/>
                  </a:cubicBezTo>
                  <a:cubicBezTo>
                    <a:pt x="1676" y="22958"/>
                    <a:pt x="1900" y="22958"/>
                    <a:pt x="2017" y="22850"/>
                  </a:cubicBezTo>
                  <a:cubicBezTo>
                    <a:pt x="2572" y="22510"/>
                    <a:pt x="2689" y="21954"/>
                    <a:pt x="2465" y="21390"/>
                  </a:cubicBezTo>
                  <a:cubicBezTo>
                    <a:pt x="2348" y="21282"/>
                    <a:pt x="2241" y="21166"/>
                    <a:pt x="2465" y="20942"/>
                  </a:cubicBezTo>
                  <a:cubicBezTo>
                    <a:pt x="2526" y="20942"/>
                    <a:pt x="2624" y="20869"/>
                    <a:pt x="2780" y="20869"/>
                  </a:cubicBezTo>
                  <a:cubicBezTo>
                    <a:pt x="2899" y="20869"/>
                    <a:pt x="3051" y="20911"/>
                    <a:pt x="3244" y="21058"/>
                  </a:cubicBezTo>
                  <a:cubicBezTo>
                    <a:pt x="3833" y="21647"/>
                    <a:pt x="4511" y="21974"/>
                    <a:pt x="5272" y="21974"/>
                  </a:cubicBezTo>
                  <a:cubicBezTo>
                    <a:pt x="5380" y="21974"/>
                    <a:pt x="5489" y="21967"/>
                    <a:pt x="5601" y="21954"/>
                  </a:cubicBezTo>
                  <a:cubicBezTo>
                    <a:pt x="6049" y="21954"/>
                    <a:pt x="6497" y="21730"/>
                    <a:pt x="6945" y="21506"/>
                  </a:cubicBezTo>
                  <a:cubicBezTo>
                    <a:pt x="7052" y="21614"/>
                    <a:pt x="7169" y="21614"/>
                    <a:pt x="7169" y="21730"/>
                  </a:cubicBezTo>
                  <a:cubicBezTo>
                    <a:pt x="7393" y="22286"/>
                    <a:pt x="7393" y="22958"/>
                    <a:pt x="7276" y="24078"/>
                  </a:cubicBezTo>
                  <a:cubicBezTo>
                    <a:pt x="7169" y="24526"/>
                    <a:pt x="7276" y="24866"/>
                    <a:pt x="7500" y="25198"/>
                  </a:cubicBezTo>
                  <a:cubicBezTo>
                    <a:pt x="7724" y="25538"/>
                    <a:pt x="8065" y="25762"/>
                    <a:pt x="8396" y="25762"/>
                  </a:cubicBezTo>
                  <a:lnTo>
                    <a:pt x="8737" y="25762"/>
                  </a:lnTo>
                  <a:cubicBezTo>
                    <a:pt x="9409" y="25762"/>
                    <a:pt x="9964" y="25314"/>
                    <a:pt x="10081" y="24526"/>
                  </a:cubicBezTo>
                  <a:cubicBezTo>
                    <a:pt x="10188" y="23854"/>
                    <a:pt x="10305" y="23298"/>
                    <a:pt x="10305" y="22734"/>
                  </a:cubicBezTo>
                  <a:lnTo>
                    <a:pt x="10413" y="22734"/>
                  </a:lnTo>
                  <a:cubicBezTo>
                    <a:pt x="10637" y="22734"/>
                    <a:pt x="10861" y="22734"/>
                    <a:pt x="11085" y="22626"/>
                  </a:cubicBezTo>
                  <a:lnTo>
                    <a:pt x="11085" y="22626"/>
                  </a:lnTo>
                  <a:cubicBezTo>
                    <a:pt x="11085" y="23074"/>
                    <a:pt x="11085" y="23522"/>
                    <a:pt x="10977" y="24078"/>
                  </a:cubicBezTo>
                  <a:cubicBezTo>
                    <a:pt x="10861" y="24526"/>
                    <a:pt x="10977" y="24866"/>
                    <a:pt x="11201" y="25198"/>
                  </a:cubicBezTo>
                  <a:cubicBezTo>
                    <a:pt x="11425" y="25538"/>
                    <a:pt x="11757" y="25762"/>
                    <a:pt x="12205" y="25762"/>
                  </a:cubicBezTo>
                  <a:lnTo>
                    <a:pt x="12429" y="25762"/>
                  </a:lnTo>
                  <a:cubicBezTo>
                    <a:pt x="12993" y="25762"/>
                    <a:pt x="13441" y="25538"/>
                    <a:pt x="13665" y="24974"/>
                  </a:cubicBezTo>
                  <a:cubicBezTo>
                    <a:pt x="13773" y="24750"/>
                    <a:pt x="13773" y="24526"/>
                    <a:pt x="13549" y="24526"/>
                  </a:cubicBezTo>
                  <a:cubicBezTo>
                    <a:pt x="13457" y="24482"/>
                    <a:pt x="13365" y="24456"/>
                    <a:pt x="13282" y="24456"/>
                  </a:cubicBezTo>
                  <a:cubicBezTo>
                    <a:pt x="13161" y="24456"/>
                    <a:pt x="13057" y="24510"/>
                    <a:pt x="12993" y="24642"/>
                  </a:cubicBezTo>
                  <a:cubicBezTo>
                    <a:pt x="12877" y="24866"/>
                    <a:pt x="12653" y="25090"/>
                    <a:pt x="12429" y="25090"/>
                  </a:cubicBezTo>
                  <a:cubicBezTo>
                    <a:pt x="12321" y="25090"/>
                    <a:pt x="12321" y="24974"/>
                    <a:pt x="12321" y="24974"/>
                  </a:cubicBezTo>
                  <a:cubicBezTo>
                    <a:pt x="12097" y="24974"/>
                    <a:pt x="11981" y="24866"/>
                    <a:pt x="11873" y="24750"/>
                  </a:cubicBezTo>
                  <a:cubicBezTo>
                    <a:pt x="11757" y="24642"/>
                    <a:pt x="11649" y="24418"/>
                    <a:pt x="11757" y="24194"/>
                  </a:cubicBezTo>
                  <a:cubicBezTo>
                    <a:pt x="11873" y="23630"/>
                    <a:pt x="11873" y="23074"/>
                    <a:pt x="11873" y="22510"/>
                  </a:cubicBezTo>
                  <a:cubicBezTo>
                    <a:pt x="12321" y="22402"/>
                    <a:pt x="12769" y="22178"/>
                    <a:pt x="13217" y="21954"/>
                  </a:cubicBezTo>
                  <a:lnTo>
                    <a:pt x="13217" y="23074"/>
                  </a:lnTo>
                  <a:cubicBezTo>
                    <a:pt x="13217" y="23298"/>
                    <a:pt x="13441" y="23522"/>
                    <a:pt x="13549" y="23522"/>
                  </a:cubicBezTo>
                  <a:lnTo>
                    <a:pt x="13665" y="23522"/>
                  </a:lnTo>
                  <a:cubicBezTo>
                    <a:pt x="13773" y="23522"/>
                    <a:pt x="13997" y="23298"/>
                    <a:pt x="13997" y="23074"/>
                  </a:cubicBezTo>
                  <a:cubicBezTo>
                    <a:pt x="13997" y="22402"/>
                    <a:pt x="13997" y="21954"/>
                    <a:pt x="13889" y="21506"/>
                  </a:cubicBezTo>
                  <a:cubicBezTo>
                    <a:pt x="14669" y="20834"/>
                    <a:pt x="15341" y="20045"/>
                    <a:pt x="15565" y="19042"/>
                  </a:cubicBezTo>
                  <a:lnTo>
                    <a:pt x="15789" y="19042"/>
                  </a:lnTo>
                  <a:cubicBezTo>
                    <a:pt x="17473" y="19042"/>
                    <a:pt x="19041" y="18370"/>
                    <a:pt x="20162" y="17133"/>
                  </a:cubicBezTo>
                  <a:cubicBezTo>
                    <a:pt x="20610" y="17026"/>
                    <a:pt x="20834" y="16578"/>
                    <a:pt x="20834" y="16237"/>
                  </a:cubicBezTo>
                  <a:lnTo>
                    <a:pt x="20834" y="14445"/>
                  </a:lnTo>
                  <a:cubicBezTo>
                    <a:pt x="21389" y="14114"/>
                    <a:pt x="21730" y="13549"/>
                    <a:pt x="21730" y="12877"/>
                  </a:cubicBezTo>
                  <a:cubicBezTo>
                    <a:pt x="21730" y="11757"/>
                    <a:pt x="20834" y="10978"/>
                    <a:pt x="19821" y="10978"/>
                  </a:cubicBezTo>
                  <a:lnTo>
                    <a:pt x="19265" y="10978"/>
                  </a:lnTo>
                  <a:lnTo>
                    <a:pt x="19265" y="10861"/>
                  </a:lnTo>
                  <a:cubicBezTo>
                    <a:pt x="19265" y="10081"/>
                    <a:pt x="19149" y="9185"/>
                    <a:pt x="18817" y="8397"/>
                  </a:cubicBezTo>
                  <a:cubicBezTo>
                    <a:pt x="19041" y="8065"/>
                    <a:pt x="19265" y="7617"/>
                    <a:pt x="19373" y="7277"/>
                  </a:cubicBezTo>
                  <a:cubicBezTo>
                    <a:pt x="19713" y="7393"/>
                    <a:pt x="19938" y="7393"/>
                    <a:pt x="20269" y="7393"/>
                  </a:cubicBezTo>
                  <a:cubicBezTo>
                    <a:pt x="21954" y="7393"/>
                    <a:pt x="23405" y="6049"/>
                    <a:pt x="23405" y="4365"/>
                  </a:cubicBezTo>
                  <a:cubicBezTo>
                    <a:pt x="23405" y="2689"/>
                    <a:pt x="21954" y="1229"/>
                    <a:pt x="20269" y="1229"/>
                  </a:cubicBezTo>
                  <a:cubicBezTo>
                    <a:pt x="19265" y="1229"/>
                    <a:pt x="18253" y="1793"/>
                    <a:pt x="17697" y="2689"/>
                  </a:cubicBezTo>
                  <a:cubicBezTo>
                    <a:pt x="17357" y="2689"/>
                    <a:pt x="16801" y="2689"/>
                    <a:pt x="16237" y="2797"/>
                  </a:cubicBezTo>
                  <a:cubicBezTo>
                    <a:pt x="16129" y="1229"/>
                    <a:pt x="14785" y="1"/>
                    <a:pt x="13217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43;p33">
            <a:extLst>
              <a:ext uri="{FF2B5EF4-FFF2-40B4-BE49-F238E27FC236}">
                <a16:creationId xmlns:a16="http://schemas.microsoft.com/office/drawing/2014/main" id="{7E77CBEE-F65B-4A47-81C3-D5AA03FD78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6511256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ct val="110000"/>
              <a:buFont typeface="+mj-lt"/>
              <a:buAutoNum type="arabicPeriod" startAt="2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ການຈັດການໂຄງສ້າງ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 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ດ້ວຍ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Adjacency List.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8AD8AC-6F27-4EA3-BA3D-2BFCEE7B834E}"/>
              </a:ext>
            </a:extLst>
          </p:cNvPr>
          <p:cNvSpPr txBox="1"/>
          <p:nvPr/>
        </p:nvSpPr>
        <p:spPr>
          <a:xfrm>
            <a:off x="554399" y="147973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F05C336-E647-4636-B85C-DA7A93EC9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85" y="2185453"/>
            <a:ext cx="3301031" cy="153082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94DA328-0A96-4749-A886-C7A37FFE4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4" y="2185453"/>
            <a:ext cx="3723958" cy="153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5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32433" y="2852281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ການປະຍຸກໃຊ້</a:t>
            </a:r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</a:t>
            </a:r>
            <a:b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</a:br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ໃນຊີວິດຈິງ</a:t>
            </a:r>
            <a:endParaRPr lang="en-US" sz="24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70208" y="1257685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51" name="Google Shape;4966;p64">
            <a:extLst>
              <a:ext uri="{FF2B5EF4-FFF2-40B4-BE49-F238E27FC236}">
                <a16:creationId xmlns:a16="http://schemas.microsoft.com/office/drawing/2014/main" id="{C91C7E3E-7100-4B96-BF21-A8740C939567}"/>
              </a:ext>
            </a:extLst>
          </p:cNvPr>
          <p:cNvGrpSpPr/>
          <p:nvPr/>
        </p:nvGrpSpPr>
        <p:grpSpPr>
          <a:xfrm>
            <a:off x="4194109" y="3844240"/>
            <a:ext cx="755781" cy="777500"/>
            <a:chOff x="3152358" y="3366537"/>
            <a:chExt cx="594445" cy="611527"/>
          </a:xfrm>
        </p:grpSpPr>
        <p:sp>
          <p:nvSpPr>
            <p:cNvPr id="52" name="Google Shape;4967;p64">
              <a:extLst>
                <a:ext uri="{FF2B5EF4-FFF2-40B4-BE49-F238E27FC236}">
                  <a16:creationId xmlns:a16="http://schemas.microsoft.com/office/drawing/2014/main" id="{2D614D27-D90B-47AE-BD97-2476E6177536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68;p64">
              <a:extLst>
                <a:ext uri="{FF2B5EF4-FFF2-40B4-BE49-F238E27FC236}">
                  <a16:creationId xmlns:a16="http://schemas.microsoft.com/office/drawing/2014/main" id="{BA264CAE-A162-47B2-890A-845598581B8D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69;p64">
              <a:extLst>
                <a:ext uri="{FF2B5EF4-FFF2-40B4-BE49-F238E27FC236}">
                  <a16:creationId xmlns:a16="http://schemas.microsoft.com/office/drawing/2014/main" id="{0CD6372D-B6DA-4809-94A7-7AFA28D74FB9}"/>
                </a:ext>
              </a:extLst>
            </p:cNvPr>
            <p:cNvSpPr/>
            <p:nvPr/>
          </p:nvSpPr>
          <p:spPr>
            <a:xfrm>
              <a:off x="3160437" y="3829425"/>
              <a:ext cx="39709" cy="39946"/>
            </a:xfrm>
            <a:custGeom>
              <a:avLst/>
              <a:gdLst/>
              <a:ahLst/>
              <a:cxnLst/>
              <a:rect l="l" t="t" r="r" b="b"/>
              <a:pathLst>
                <a:path w="1676" h="1686" extrusionOk="0">
                  <a:moveTo>
                    <a:pt x="672" y="1"/>
                  </a:moveTo>
                  <a:cubicBezTo>
                    <a:pt x="448" y="117"/>
                    <a:pt x="332" y="341"/>
                    <a:pt x="224" y="449"/>
                  </a:cubicBezTo>
                  <a:cubicBezTo>
                    <a:pt x="0" y="789"/>
                    <a:pt x="0" y="1237"/>
                    <a:pt x="332" y="1569"/>
                  </a:cubicBezTo>
                  <a:cubicBezTo>
                    <a:pt x="556" y="1569"/>
                    <a:pt x="672" y="1685"/>
                    <a:pt x="780" y="1685"/>
                  </a:cubicBezTo>
                  <a:cubicBezTo>
                    <a:pt x="1004" y="1685"/>
                    <a:pt x="1228" y="1569"/>
                    <a:pt x="1452" y="1345"/>
                  </a:cubicBezTo>
                  <a:cubicBezTo>
                    <a:pt x="1452" y="1237"/>
                    <a:pt x="1568" y="1121"/>
                    <a:pt x="1676" y="1013"/>
                  </a:cubicBezTo>
                  <a:cubicBezTo>
                    <a:pt x="1568" y="449"/>
                    <a:pt x="1004" y="117"/>
                    <a:pt x="672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70;p64">
              <a:extLst>
                <a:ext uri="{FF2B5EF4-FFF2-40B4-BE49-F238E27FC236}">
                  <a16:creationId xmlns:a16="http://schemas.microsoft.com/office/drawing/2014/main" id="{4003548C-B5F1-4EAC-8065-5988A247DF27}"/>
                </a:ext>
              </a:extLst>
            </p:cNvPr>
            <p:cNvSpPr/>
            <p:nvPr/>
          </p:nvSpPr>
          <p:spPr>
            <a:xfrm>
              <a:off x="3348725" y="3814286"/>
              <a:ext cx="71788" cy="155920"/>
            </a:xfrm>
            <a:custGeom>
              <a:avLst/>
              <a:gdLst/>
              <a:ahLst/>
              <a:cxnLst/>
              <a:rect l="l" t="t" r="r" b="b"/>
              <a:pathLst>
                <a:path w="3030" h="6581" extrusionOk="0">
                  <a:moveTo>
                    <a:pt x="1334" y="0"/>
                  </a:moveTo>
                  <a:cubicBezTo>
                    <a:pt x="1186" y="0"/>
                    <a:pt x="1038" y="28"/>
                    <a:pt x="897" y="84"/>
                  </a:cubicBezTo>
                  <a:cubicBezTo>
                    <a:pt x="225" y="416"/>
                    <a:pt x="1" y="1088"/>
                    <a:pt x="225" y="1652"/>
                  </a:cubicBezTo>
                  <a:cubicBezTo>
                    <a:pt x="565" y="2432"/>
                    <a:pt x="449" y="3776"/>
                    <a:pt x="341" y="5237"/>
                  </a:cubicBezTo>
                  <a:cubicBezTo>
                    <a:pt x="341" y="5909"/>
                    <a:pt x="790" y="6464"/>
                    <a:pt x="1462" y="6581"/>
                  </a:cubicBezTo>
                  <a:lnTo>
                    <a:pt x="1569" y="6581"/>
                  </a:lnTo>
                  <a:cubicBezTo>
                    <a:pt x="2134" y="6581"/>
                    <a:pt x="2689" y="6133"/>
                    <a:pt x="2689" y="5461"/>
                  </a:cubicBezTo>
                  <a:cubicBezTo>
                    <a:pt x="2913" y="3669"/>
                    <a:pt x="3030" y="1984"/>
                    <a:pt x="2465" y="756"/>
                  </a:cubicBezTo>
                  <a:cubicBezTo>
                    <a:pt x="2216" y="252"/>
                    <a:pt x="1776" y="0"/>
                    <a:pt x="133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71;p64">
              <a:extLst>
                <a:ext uri="{FF2B5EF4-FFF2-40B4-BE49-F238E27FC236}">
                  <a16:creationId xmlns:a16="http://schemas.microsoft.com/office/drawing/2014/main" id="{EDB0EE93-6329-4980-8526-5248F37AFE7D}"/>
                </a:ext>
              </a:extLst>
            </p:cNvPr>
            <p:cNvSpPr/>
            <p:nvPr/>
          </p:nvSpPr>
          <p:spPr>
            <a:xfrm>
              <a:off x="3444278" y="3814286"/>
              <a:ext cx="71765" cy="155920"/>
            </a:xfrm>
            <a:custGeom>
              <a:avLst/>
              <a:gdLst/>
              <a:ahLst/>
              <a:cxnLst/>
              <a:rect l="l" t="t" r="r" b="b"/>
              <a:pathLst>
                <a:path w="3029" h="6581" extrusionOk="0">
                  <a:moveTo>
                    <a:pt x="1393" y="0"/>
                  </a:moveTo>
                  <a:cubicBezTo>
                    <a:pt x="1232" y="0"/>
                    <a:pt x="1064" y="28"/>
                    <a:pt x="896" y="84"/>
                  </a:cubicBezTo>
                  <a:cubicBezTo>
                    <a:pt x="341" y="416"/>
                    <a:pt x="0" y="1088"/>
                    <a:pt x="341" y="1652"/>
                  </a:cubicBezTo>
                  <a:cubicBezTo>
                    <a:pt x="672" y="2432"/>
                    <a:pt x="565" y="3776"/>
                    <a:pt x="448" y="5237"/>
                  </a:cubicBezTo>
                  <a:cubicBezTo>
                    <a:pt x="341" y="5909"/>
                    <a:pt x="789" y="6464"/>
                    <a:pt x="1461" y="6581"/>
                  </a:cubicBezTo>
                  <a:lnTo>
                    <a:pt x="1568" y="6581"/>
                  </a:lnTo>
                  <a:cubicBezTo>
                    <a:pt x="2240" y="6581"/>
                    <a:pt x="2688" y="6133"/>
                    <a:pt x="2805" y="5461"/>
                  </a:cubicBezTo>
                  <a:cubicBezTo>
                    <a:pt x="2912" y="3669"/>
                    <a:pt x="3029" y="1984"/>
                    <a:pt x="2464" y="756"/>
                  </a:cubicBezTo>
                  <a:cubicBezTo>
                    <a:pt x="2296" y="252"/>
                    <a:pt x="1876" y="0"/>
                    <a:pt x="13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972;p64">
              <a:extLst>
                <a:ext uri="{FF2B5EF4-FFF2-40B4-BE49-F238E27FC236}">
                  <a16:creationId xmlns:a16="http://schemas.microsoft.com/office/drawing/2014/main" id="{D510A3C4-BFC9-4E43-ADCD-C18F5FAD6A00}"/>
                </a:ext>
              </a:extLst>
            </p:cNvPr>
            <p:cNvSpPr/>
            <p:nvPr/>
          </p:nvSpPr>
          <p:spPr>
            <a:xfrm>
              <a:off x="3178894" y="3645900"/>
              <a:ext cx="180466" cy="135782"/>
            </a:xfrm>
            <a:custGeom>
              <a:avLst/>
              <a:gdLst/>
              <a:ahLst/>
              <a:cxnLst/>
              <a:rect l="l" t="t" r="r" b="b"/>
              <a:pathLst>
                <a:path w="7617" h="5731" extrusionOk="0">
                  <a:moveTo>
                    <a:pt x="1430" y="0"/>
                  </a:moveTo>
                  <a:cubicBezTo>
                    <a:pt x="874" y="0"/>
                    <a:pt x="435" y="334"/>
                    <a:pt x="341" y="919"/>
                  </a:cubicBezTo>
                  <a:cubicBezTo>
                    <a:pt x="1" y="2487"/>
                    <a:pt x="789" y="4055"/>
                    <a:pt x="2357" y="5059"/>
                  </a:cubicBezTo>
                  <a:cubicBezTo>
                    <a:pt x="3137" y="5507"/>
                    <a:pt x="4033" y="5731"/>
                    <a:pt x="4821" y="5731"/>
                  </a:cubicBezTo>
                  <a:cubicBezTo>
                    <a:pt x="5601" y="5731"/>
                    <a:pt x="6389" y="5507"/>
                    <a:pt x="6945" y="5059"/>
                  </a:cubicBezTo>
                  <a:cubicBezTo>
                    <a:pt x="7509" y="4727"/>
                    <a:pt x="7617" y="3939"/>
                    <a:pt x="7169" y="3383"/>
                  </a:cubicBezTo>
                  <a:cubicBezTo>
                    <a:pt x="6968" y="3112"/>
                    <a:pt x="6599" y="2962"/>
                    <a:pt x="6216" y="2962"/>
                  </a:cubicBezTo>
                  <a:cubicBezTo>
                    <a:pt x="5967" y="2962"/>
                    <a:pt x="5712" y="3025"/>
                    <a:pt x="5493" y="3159"/>
                  </a:cubicBezTo>
                  <a:cubicBezTo>
                    <a:pt x="5316" y="3290"/>
                    <a:pt x="5086" y="3353"/>
                    <a:pt x="4831" y="3353"/>
                  </a:cubicBezTo>
                  <a:cubicBezTo>
                    <a:pt x="4440" y="3353"/>
                    <a:pt x="3991" y="3206"/>
                    <a:pt x="3585" y="2935"/>
                  </a:cubicBezTo>
                  <a:cubicBezTo>
                    <a:pt x="3253" y="2819"/>
                    <a:pt x="2465" y="2263"/>
                    <a:pt x="2689" y="1367"/>
                  </a:cubicBezTo>
                  <a:cubicBezTo>
                    <a:pt x="2805" y="695"/>
                    <a:pt x="2357" y="130"/>
                    <a:pt x="1685" y="23"/>
                  </a:cubicBezTo>
                  <a:cubicBezTo>
                    <a:pt x="1598" y="8"/>
                    <a:pt x="1513" y="0"/>
                    <a:pt x="143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73;p64">
              <a:extLst>
                <a:ext uri="{FF2B5EF4-FFF2-40B4-BE49-F238E27FC236}">
                  <a16:creationId xmlns:a16="http://schemas.microsoft.com/office/drawing/2014/main" id="{0F39E33A-FC2C-450B-9F33-A637507C811D}"/>
                </a:ext>
              </a:extLst>
            </p:cNvPr>
            <p:cNvSpPr/>
            <p:nvPr/>
          </p:nvSpPr>
          <p:spPr>
            <a:xfrm>
              <a:off x="3500099" y="3698380"/>
              <a:ext cx="193639" cy="91382"/>
            </a:xfrm>
            <a:custGeom>
              <a:avLst/>
              <a:gdLst/>
              <a:ahLst/>
              <a:cxnLst/>
              <a:rect l="l" t="t" r="r" b="b"/>
              <a:pathLst>
                <a:path w="8173" h="3857" extrusionOk="0">
                  <a:moveTo>
                    <a:pt x="6809" y="1"/>
                  </a:moveTo>
                  <a:cubicBezTo>
                    <a:pt x="6376" y="1"/>
                    <a:pt x="5941" y="225"/>
                    <a:pt x="5709" y="604"/>
                  </a:cubicBezTo>
                  <a:cubicBezTo>
                    <a:pt x="5485" y="1052"/>
                    <a:pt x="5261" y="1276"/>
                    <a:pt x="4813" y="1392"/>
                  </a:cubicBezTo>
                  <a:cubicBezTo>
                    <a:pt x="4588" y="1442"/>
                    <a:pt x="4352" y="1464"/>
                    <a:pt x="4114" y="1464"/>
                  </a:cubicBezTo>
                  <a:cubicBezTo>
                    <a:pt x="3289" y="1464"/>
                    <a:pt x="2448" y="1201"/>
                    <a:pt x="2017" y="944"/>
                  </a:cubicBezTo>
                  <a:cubicBezTo>
                    <a:pt x="1805" y="816"/>
                    <a:pt x="1563" y="753"/>
                    <a:pt x="1325" y="753"/>
                  </a:cubicBezTo>
                  <a:cubicBezTo>
                    <a:pt x="929" y="753"/>
                    <a:pt x="545" y="929"/>
                    <a:pt x="332" y="1276"/>
                  </a:cubicBezTo>
                  <a:cubicBezTo>
                    <a:pt x="1" y="1840"/>
                    <a:pt x="225" y="2620"/>
                    <a:pt x="780" y="2960"/>
                  </a:cubicBezTo>
                  <a:cubicBezTo>
                    <a:pt x="1345" y="3292"/>
                    <a:pt x="2689" y="3856"/>
                    <a:pt x="4141" y="3856"/>
                  </a:cubicBezTo>
                  <a:cubicBezTo>
                    <a:pt x="4481" y="3856"/>
                    <a:pt x="4929" y="3740"/>
                    <a:pt x="5377" y="3632"/>
                  </a:cubicBezTo>
                  <a:cubicBezTo>
                    <a:pt x="6497" y="3408"/>
                    <a:pt x="7277" y="2736"/>
                    <a:pt x="7841" y="1840"/>
                  </a:cubicBezTo>
                  <a:cubicBezTo>
                    <a:pt x="8173" y="1276"/>
                    <a:pt x="7949" y="496"/>
                    <a:pt x="7393" y="156"/>
                  </a:cubicBezTo>
                  <a:cubicBezTo>
                    <a:pt x="7213" y="50"/>
                    <a:pt x="7011" y="1"/>
                    <a:pt x="680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74;p64">
              <a:extLst>
                <a:ext uri="{FF2B5EF4-FFF2-40B4-BE49-F238E27FC236}">
                  <a16:creationId xmlns:a16="http://schemas.microsoft.com/office/drawing/2014/main" id="{C7FFC564-FFF6-4A31-B286-B750E3318021}"/>
                </a:ext>
              </a:extLst>
            </p:cNvPr>
            <p:cNvSpPr/>
            <p:nvPr/>
          </p:nvSpPr>
          <p:spPr>
            <a:xfrm>
              <a:off x="3555729" y="3723281"/>
              <a:ext cx="24001" cy="8103"/>
            </a:xfrm>
            <a:custGeom>
              <a:avLst/>
              <a:gdLst/>
              <a:ahLst/>
              <a:cxnLst/>
              <a:rect l="l" t="t" r="r" b="b"/>
              <a:pathLst>
                <a:path w="1013" h="342" extrusionOk="0">
                  <a:moveTo>
                    <a:pt x="0" y="1"/>
                  </a:moveTo>
                  <a:cubicBezTo>
                    <a:pt x="341" y="117"/>
                    <a:pt x="565" y="225"/>
                    <a:pt x="1013" y="341"/>
                  </a:cubicBezTo>
                  <a:lnTo>
                    <a:pt x="1013" y="341"/>
                  </a:lnTo>
                  <a:cubicBezTo>
                    <a:pt x="565" y="225"/>
                    <a:pt x="341" y="117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75;p64">
              <a:extLst>
                <a:ext uri="{FF2B5EF4-FFF2-40B4-BE49-F238E27FC236}">
                  <a16:creationId xmlns:a16="http://schemas.microsoft.com/office/drawing/2014/main" id="{02579994-4C25-4937-B47A-D85D10275913}"/>
                </a:ext>
              </a:extLst>
            </p:cNvPr>
            <p:cNvSpPr/>
            <p:nvPr/>
          </p:nvSpPr>
          <p:spPr>
            <a:xfrm>
              <a:off x="3553171" y="3720746"/>
              <a:ext cx="29118" cy="66244"/>
            </a:xfrm>
            <a:custGeom>
              <a:avLst/>
              <a:gdLst/>
              <a:ahLst/>
              <a:cxnLst/>
              <a:rect l="l" t="t" r="r" b="b"/>
              <a:pathLst>
                <a:path w="1229" h="279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0"/>
                    <a:pt x="5" y="36"/>
                    <a:pt x="10" y="49"/>
                  </a:cubicBezTo>
                  <a:lnTo>
                    <a:pt x="10" y="49"/>
                  </a:lnTo>
                  <a:cubicBezTo>
                    <a:pt x="7" y="33"/>
                    <a:pt x="4" y="16"/>
                    <a:pt x="1" y="0"/>
                  </a:cubicBezTo>
                  <a:close/>
                  <a:moveTo>
                    <a:pt x="10" y="49"/>
                  </a:moveTo>
                  <a:lnTo>
                    <a:pt x="10" y="49"/>
                  </a:lnTo>
                  <a:cubicBezTo>
                    <a:pt x="115" y="589"/>
                    <a:pt x="225" y="1133"/>
                    <a:pt x="225" y="1568"/>
                  </a:cubicBezTo>
                  <a:cubicBezTo>
                    <a:pt x="225" y="2016"/>
                    <a:pt x="225" y="2348"/>
                    <a:pt x="108" y="2688"/>
                  </a:cubicBezTo>
                  <a:cubicBezTo>
                    <a:pt x="449" y="2688"/>
                    <a:pt x="673" y="2796"/>
                    <a:pt x="1005" y="2796"/>
                  </a:cubicBezTo>
                  <a:cubicBezTo>
                    <a:pt x="1121" y="2464"/>
                    <a:pt x="1229" y="2016"/>
                    <a:pt x="1229" y="1568"/>
                  </a:cubicBezTo>
                  <a:cubicBezTo>
                    <a:pt x="1229" y="1228"/>
                    <a:pt x="1121" y="780"/>
                    <a:pt x="1121" y="448"/>
                  </a:cubicBezTo>
                  <a:cubicBezTo>
                    <a:pt x="673" y="332"/>
                    <a:pt x="449" y="224"/>
                    <a:pt x="108" y="108"/>
                  </a:cubicBezTo>
                  <a:cubicBezTo>
                    <a:pt x="108" y="108"/>
                    <a:pt x="37" y="108"/>
                    <a:pt x="10" y="49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76;p64">
              <a:extLst>
                <a:ext uri="{FF2B5EF4-FFF2-40B4-BE49-F238E27FC236}">
                  <a16:creationId xmlns:a16="http://schemas.microsoft.com/office/drawing/2014/main" id="{51713614-9547-4C10-987C-1C2115F36F3F}"/>
                </a:ext>
              </a:extLst>
            </p:cNvPr>
            <p:cNvSpPr/>
            <p:nvPr/>
          </p:nvSpPr>
          <p:spPr>
            <a:xfrm>
              <a:off x="3454893" y="3877190"/>
              <a:ext cx="2772" cy="24024"/>
            </a:xfrm>
            <a:custGeom>
              <a:avLst/>
              <a:gdLst/>
              <a:ahLst/>
              <a:cxnLst/>
              <a:rect l="l" t="t" r="r" b="b"/>
              <a:pathLst>
                <a:path w="11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41"/>
                    <a:pt x="117" y="673"/>
                    <a:pt x="117" y="1014"/>
                  </a:cubicBezTo>
                  <a:lnTo>
                    <a:pt x="117" y="1014"/>
                  </a:lnTo>
                  <a:cubicBezTo>
                    <a:pt x="117" y="673"/>
                    <a:pt x="117" y="341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77;p64">
              <a:extLst>
                <a:ext uri="{FF2B5EF4-FFF2-40B4-BE49-F238E27FC236}">
                  <a16:creationId xmlns:a16="http://schemas.microsoft.com/office/drawing/2014/main" id="{E4312258-C697-470B-8590-8CAB571FD3ED}"/>
                </a:ext>
              </a:extLst>
            </p:cNvPr>
            <p:cNvSpPr/>
            <p:nvPr/>
          </p:nvSpPr>
          <p:spPr>
            <a:xfrm>
              <a:off x="3454893" y="3853426"/>
              <a:ext cx="58402" cy="47788"/>
            </a:xfrm>
            <a:custGeom>
              <a:avLst/>
              <a:gdLst/>
              <a:ahLst/>
              <a:cxnLst/>
              <a:rect l="l" t="t" r="r" b="b"/>
              <a:pathLst>
                <a:path w="2465" h="2017" extrusionOk="0">
                  <a:moveTo>
                    <a:pt x="2357" y="0"/>
                  </a:moveTo>
                  <a:cubicBezTo>
                    <a:pt x="1685" y="448"/>
                    <a:pt x="1013" y="780"/>
                    <a:pt x="117" y="1004"/>
                  </a:cubicBezTo>
                  <a:lnTo>
                    <a:pt x="0" y="1004"/>
                  </a:lnTo>
                  <a:cubicBezTo>
                    <a:pt x="117" y="1344"/>
                    <a:pt x="117" y="1676"/>
                    <a:pt x="117" y="2017"/>
                  </a:cubicBezTo>
                  <a:cubicBezTo>
                    <a:pt x="896" y="1792"/>
                    <a:pt x="1685" y="1568"/>
                    <a:pt x="2464" y="1120"/>
                  </a:cubicBezTo>
                  <a:cubicBezTo>
                    <a:pt x="2464" y="672"/>
                    <a:pt x="2357" y="332"/>
                    <a:pt x="235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78;p64">
              <a:extLst>
                <a:ext uri="{FF2B5EF4-FFF2-40B4-BE49-F238E27FC236}">
                  <a16:creationId xmlns:a16="http://schemas.microsoft.com/office/drawing/2014/main" id="{6C3DFD41-707F-4602-B843-271EABB2B22B}"/>
                </a:ext>
              </a:extLst>
            </p:cNvPr>
            <p:cNvSpPr/>
            <p:nvPr/>
          </p:nvSpPr>
          <p:spPr>
            <a:xfrm>
              <a:off x="3356804" y="3858733"/>
              <a:ext cx="60961" cy="42481"/>
            </a:xfrm>
            <a:custGeom>
              <a:avLst/>
              <a:gdLst/>
              <a:ahLst/>
              <a:cxnLst/>
              <a:rect l="l" t="t" r="r" b="b"/>
              <a:pathLst>
                <a:path w="2573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08" y="332"/>
                    <a:pt x="108" y="780"/>
                    <a:pt x="108" y="1228"/>
                  </a:cubicBezTo>
                  <a:cubicBezTo>
                    <a:pt x="897" y="1568"/>
                    <a:pt x="1676" y="1793"/>
                    <a:pt x="2465" y="1793"/>
                  </a:cubicBezTo>
                  <a:cubicBezTo>
                    <a:pt x="2572" y="1452"/>
                    <a:pt x="2572" y="1228"/>
                    <a:pt x="2465" y="896"/>
                  </a:cubicBezTo>
                  <a:cubicBezTo>
                    <a:pt x="1569" y="780"/>
                    <a:pt x="780" y="448"/>
                    <a:pt x="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79;p64">
              <a:extLst>
                <a:ext uri="{FF2B5EF4-FFF2-40B4-BE49-F238E27FC236}">
                  <a16:creationId xmlns:a16="http://schemas.microsoft.com/office/drawing/2014/main" id="{C5F3DC02-E235-4E92-A700-3D180DD1983E}"/>
                </a:ext>
              </a:extLst>
            </p:cNvPr>
            <p:cNvSpPr/>
            <p:nvPr/>
          </p:nvSpPr>
          <p:spPr>
            <a:xfrm>
              <a:off x="3295653" y="3824118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17" y="225"/>
                  </a:lnTo>
                  <a:lnTo>
                    <a:pt x="1" y="225"/>
                  </a:lnTo>
                  <a:lnTo>
                    <a:pt x="1" y="225"/>
                  </a:lnTo>
                  <a:lnTo>
                    <a:pt x="117" y="225"/>
                  </a:lnTo>
                  <a:lnTo>
                    <a:pt x="565" y="225"/>
                  </a:lnTo>
                  <a:cubicBezTo>
                    <a:pt x="673" y="117"/>
                    <a:pt x="789" y="117"/>
                    <a:pt x="1013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80;p64">
              <a:extLst>
                <a:ext uri="{FF2B5EF4-FFF2-40B4-BE49-F238E27FC236}">
                  <a16:creationId xmlns:a16="http://schemas.microsoft.com/office/drawing/2014/main" id="{236FA456-851F-47D6-AEB6-78B9B690157B}"/>
                </a:ext>
              </a:extLst>
            </p:cNvPr>
            <p:cNvSpPr/>
            <p:nvPr/>
          </p:nvSpPr>
          <p:spPr>
            <a:xfrm>
              <a:off x="3295653" y="3824118"/>
              <a:ext cx="47788" cy="37174"/>
            </a:xfrm>
            <a:custGeom>
              <a:avLst/>
              <a:gdLst/>
              <a:ahLst/>
              <a:cxnLst/>
              <a:rect l="l" t="t" r="r" b="b"/>
              <a:pathLst>
                <a:path w="2017" h="1569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" y="225"/>
                  </a:lnTo>
                  <a:cubicBezTo>
                    <a:pt x="341" y="789"/>
                    <a:pt x="673" y="1237"/>
                    <a:pt x="1121" y="1569"/>
                  </a:cubicBezTo>
                  <a:cubicBezTo>
                    <a:pt x="1461" y="1461"/>
                    <a:pt x="1685" y="1345"/>
                    <a:pt x="2017" y="1121"/>
                  </a:cubicBezTo>
                  <a:lnTo>
                    <a:pt x="1909" y="1013"/>
                  </a:lnTo>
                  <a:cubicBezTo>
                    <a:pt x="1569" y="673"/>
                    <a:pt x="1237" y="341"/>
                    <a:pt x="1013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981;p64">
              <a:extLst>
                <a:ext uri="{FF2B5EF4-FFF2-40B4-BE49-F238E27FC236}">
                  <a16:creationId xmlns:a16="http://schemas.microsoft.com/office/drawing/2014/main" id="{2B63316A-1185-44DA-894A-4196101D4018}"/>
                </a:ext>
              </a:extLst>
            </p:cNvPr>
            <p:cNvSpPr/>
            <p:nvPr/>
          </p:nvSpPr>
          <p:spPr>
            <a:xfrm>
              <a:off x="3279731" y="3723281"/>
              <a:ext cx="24024" cy="58402"/>
            </a:xfrm>
            <a:custGeom>
              <a:avLst/>
              <a:gdLst/>
              <a:ahLst/>
              <a:cxnLst/>
              <a:rect l="l" t="t" r="r" b="b"/>
              <a:pathLst>
                <a:path w="1014" h="2465" extrusionOk="0">
                  <a:moveTo>
                    <a:pt x="565" y="2465"/>
                  </a:moveTo>
                  <a:lnTo>
                    <a:pt x="565" y="2465"/>
                  </a:lnTo>
                  <a:lnTo>
                    <a:pt x="565" y="2465"/>
                  </a:lnTo>
                  <a:close/>
                  <a:moveTo>
                    <a:pt x="897" y="2465"/>
                  </a:moveTo>
                  <a:lnTo>
                    <a:pt x="565" y="2465"/>
                  </a:lnTo>
                  <a:lnTo>
                    <a:pt x="565" y="2465"/>
                  </a:lnTo>
                  <a:lnTo>
                    <a:pt x="897" y="2465"/>
                  </a:lnTo>
                  <a:lnTo>
                    <a:pt x="897" y="2465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25" y="117"/>
                    <a:pt x="341" y="117"/>
                    <a:pt x="565" y="117"/>
                  </a:cubicBezTo>
                  <a:cubicBezTo>
                    <a:pt x="673" y="117"/>
                    <a:pt x="897" y="117"/>
                    <a:pt x="1013" y="1"/>
                  </a:cubicBezTo>
                  <a:lnTo>
                    <a:pt x="1013" y="1"/>
                  </a:lnTo>
                  <a:cubicBezTo>
                    <a:pt x="897" y="117"/>
                    <a:pt x="673" y="117"/>
                    <a:pt x="565" y="117"/>
                  </a:cubicBezTo>
                  <a:cubicBezTo>
                    <a:pt x="341" y="117"/>
                    <a:pt x="225" y="117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82;p64">
              <a:extLst>
                <a:ext uri="{FF2B5EF4-FFF2-40B4-BE49-F238E27FC236}">
                  <a16:creationId xmlns:a16="http://schemas.microsoft.com/office/drawing/2014/main" id="{E7BAFAFD-E0E8-454E-A423-48B54F3E843A}"/>
                </a:ext>
              </a:extLst>
            </p:cNvPr>
            <p:cNvSpPr/>
            <p:nvPr/>
          </p:nvSpPr>
          <p:spPr>
            <a:xfrm>
              <a:off x="3274424" y="3723281"/>
              <a:ext cx="29331" cy="58402"/>
            </a:xfrm>
            <a:custGeom>
              <a:avLst/>
              <a:gdLst/>
              <a:ahLst/>
              <a:cxnLst/>
              <a:rect l="l" t="t" r="r" b="b"/>
              <a:pathLst>
                <a:path w="1238" h="2465" extrusionOk="0">
                  <a:moveTo>
                    <a:pt x="225" y="1"/>
                  </a:moveTo>
                  <a:cubicBezTo>
                    <a:pt x="117" y="449"/>
                    <a:pt x="1" y="1013"/>
                    <a:pt x="1" y="1461"/>
                  </a:cubicBezTo>
                  <a:cubicBezTo>
                    <a:pt x="1" y="1793"/>
                    <a:pt x="1" y="2133"/>
                    <a:pt x="117" y="2465"/>
                  </a:cubicBezTo>
                  <a:lnTo>
                    <a:pt x="1121" y="2465"/>
                  </a:lnTo>
                  <a:cubicBezTo>
                    <a:pt x="1013" y="2133"/>
                    <a:pt x="1013" y="1793"/>
                    <a:pt x="1013" y="1461"/>
                  </a:cubicBezTo>
                  <a:cubicBezTo>
                    <a:pt x="1013" y="1013"/>
                    <a:pt x="1121" y="449"/>
                    <a:pt x="1237" y="1"/>
                  </a:cubicBezTo>
                  <a:lnTo>
                    <a:pt x="1237" y="1"/>
                  </a:lnTo>
                  <a:cubicBezTo>
                    <a:pt x="1121" y="117"/>
                    <a:pt x="897" y="117"/>
                    <a:pt x="789" y="117"/>
                  </a:cubicBezTo>
                  <a:cubicBezTo>
                    <a:pt x="565" y="117"/>
                    <a:pt x="449" y="117"/>
                    <a:pt x="225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83;p64">
              <a:extLst>
                <a:ext uri="{FF2B5EF4-FFF2-40B4-BE49-F238E27FC236}">
                  <a16:creationId xmlns:a16="http://schemas.microsoft.com/office/drawing/2014/main" id="{0820538C-C851-45F5-AF57-CDABAD17D671}"/>
                </a:ext>
              </a:extLst>
            </p:cNvPr>
            <p:cNvSpPr/>
            <p:nvPr/>
          </p:nvSpPr>
          <p:spPr>
            <a:xfrm>
              <a:off x="3298425" y="3638366"/>
              <a:ext cx="260073" cy="241616"/>
            </a:xfrm>
            <a:custGeom>
              <a:avLst/>
              <a:gdLst/>
              <a:ahLst/>
              <a:cxnLst/>
              <a:rect l="l" t="t" r="r" b="b"/>
              <a:pathLst>
                <a:path w="10977" h="10198" extrusionOk="0">
                  <a:moveTo>
                    <a:pt x="5484" y="0"/>
                  </a:moveTo>
                  <a:cubicBezTo>
                    <a:pt x="2464" y="0"/>
                    <a:pt x="0" y="2241"/>
                    <a:pt x="0" y="5045"/>
                  </a:cubicBezTo>
                  <a:cubicBezTo>
                    <a:pt x="0" y="7957"/>
                    <a:pt x="2464" y="10197"/>
                    <a:pt x="5484" y="10197"/>
                  </a:cubicBezTo>
                  <a:cubicBezTo>
                    <a:pt x="8513" y="10197"/>
                    <a:pt x="10977" y="7957"/>
                    <a:pt x="10977" y="5045"/>
                  </a:cubicBezTo>
                  <a:cubicBezTo>
                    <a:pt x="10977" y="2241"/>
                    <a:pt x="8513" y="0"/>
                    <a:pt x="5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84;p64">
              <a:extLst>
                <a:ext uri="{FF2B5EF4-FFF2-40B4-BE49-F238E27FC236}">
                  <a16:creationId xmlns:a16="http://schemas.microsoft.com/office/drawing/2014/main" id="{2D503361-FA39-4EA0-8F0A-C433773FB294}"/>
                </a:ext>
              </a:extLst>
            </p:cNvPr>
            <p:cNvSpPr/>
            <p:nvPr/>
          </p:nvSpPr>
          <p:spPr>
            <a:xfrm>
              <a:off x="3300960" y="3710132"/>
              <a:ext cx="18717" cy="114008"/>
            </a:xfrm>
            <a:custGeom>
              <a:avLst/>
              <a:gdLst/>
              <a:ahLst/>
              <a:cxnLst/>
              <a:rect l="l" t="t" r="r" b="b"/>
              <a:pathLst>
                <a:path w="790" h="4812" extrusionOk="0">
                  <a:moveTo>
                    <a:pt x="1" y="3020"/>
                  </a:moveTo>
                  <a:lnTo>
                    <a:pt x="1" y="3020"/>
                  </a:lnTo>
                  <a:cubicBezTo>
                    <a:pt x="117" y="3692"/>
                    <a:pt x="341" y="4256"/>
                    <a:pt x="789" y="4812"/>
                  </a:cubicBezTo>
                  <a:lnTo>
                    <a:pt x="789" y="4812"/>
                  </a:lnTo>
                  <a:cubicBezTo>
                    <a:pt x="341" y="4256"/>
                    <a:pt x="117" y="3692"/>
                    <a:pt x="1" y="3020"/>
                  </a:cubicBezTo>
                  <a:close/>
                  <a:moveTo>
                    <a:pt x="341" y="0"/>
                  </a:moveTo>
                  <a:cubicBezTo>
                    <a:pt x="225" y="224"/>
                    <a:pt x="225" y="332"/>
                    <a:pt x="117" y="556"/>
                  </a:cubicBezTo>
                  <a:lnTo>
                    <a:pt x="117" y="556"/>
                  </a:lnTo>
                  <a:cubicBezTo>
                    <a:pt x="225" y="332"/>
                    <a:pt x="225" y="224"/>
                    <a:pt x="341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85;p64">
              <a:extLst>
                <a:ext uri="{FF2B5EF4-FFF2-40B4-BE49-F238E27FC236}">
                  <a16:creationId xmlns:a16="http://schemas.microsoft.com/office/drawing/2014/main" id="{ACA3EDEC-4308-45AB-8454-E710FDA6DE95}"/>
                </a:ext>
              </a:extLst>
            </p:cNvPr>
            <p:cNvSpPr/>
            <p:nvPr/>
          </p:nvSpPr>
          <p:spPr>
            <a:xfrm>
              <a:off x="3319654" y="3824118"/>
              <a:ext cx="21252" cy="24024"/>
            </a:xfrm>
            <a:custGeom>
              <a:avLst/>
              <a:gdLst/>
              <a:ahLst/>
              <a:cxnLst/>
              <a:rect l="l" t="t" r="r" b="b"/>
              <a:pathLst>
                <a:path w="89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341"/>
                    <a:pt x="556" y="673"/>
                    <a:pt x="896" y="1013"/>
                  </a:cubicBezTo>
                  <a:cubicBezTo>
                    <a:pt x="556" y="673"/>
                    <a:pt x="224" y="341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986;p64">
              <a:extLst>
                <a:ext uri="{FF2B5EF4-FFF2-40B4-BE49-F238E27FC236}">
                  <a16:creationId xmlns:a16="http://schemas.microsoft.com/office/drawing/2014/main" id="{4CBE53C3-8654-420B-9A37-A9134F65ED9D}"/>
                </a:ext>
              </a:extLst>
            </p:cNvPr>
            <p:cNvSpPr/>
            <p:nvPr/>
          </p:nvSpPr>
          <p:spPr>
            <a:xfrm>
              <a:off x="3300960" y="3723281"/>
              <a:ext cx="2796" cy="58402"/>
            </a:xfrm>
            <a:custGeom>
              <a:avLst/>
              <a:gdLst/>
              <a:ahLst/>
              <a:cxnLst/>
              <a:rect l="l" t="t" r="r" b="b"/>
              <a:pathLst>
                <a:path w="118" h="2465" extrusionOk="0">
                  <a:moveTo>
                    <a:pt x="1" y="2465"/>
                  </a:move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987;p64">
              <a:extLst>
                <a:ext uri="{FF2B5EF4-FFF2-40B4-BE49-F238E27FC236}">
                  <a16:creationId xmlns:a16="http://schemas.microsoft.com/office/drawing/2014/main" id="{92C75539-7104-47E6-B0DF-0C7A7851708E}"/>
                </a:ext>
              </a:extLst>
            </p:cNvPr>
            <p:cNvSpPr/>
            <p:nvPr/>
          </p:nvSpPr>
          <p:spPr>
            <a:xfrm>
              <a:off x="3298425" y="3723281"/>
              <a:ext cx="5331" cy="58402"/>
            </a:xfrm>
            <a:custGeom>
              <a:avLst/>
              <a:gdLst/>
              <a:ahLst/>
              <a:cxnLst/>
              <a:rect l="l" t="t" r="r" b="b"/>
              <a:pathLst>
                <a:path w="225" h="2465" extrusionOk="0">
                  <a:moveTo>
                    <a:pt x="224" y="1"/>
                  </a:moveTo>
                  <a:lnTo>
                    <a:pt x="224" y="1"/>
                  </a:lnTo>
                  <a:cubicBezTo>
                    <a:pt x="108" y="449"/>
                    <a:pt x="0" y="1013"/>
                    <a:pt x="0" y="1461"/>
                  </a:cubicBezTo>
                  <a:cubicBezTo>
                    <a:pt x="0" y="1793"/>
                    <a:pt x="0" y="2133"/>
                    <a:pt x="108" y="2465"/>
                  </a:cubicBezTo>
                  <a:lnTo>
                    <a:pt x="108" y="2465"/>
                  </a:lnTo>
                  <a:cubicBezTo>
                    <a:pt x="0" y="2133"/>
                    <a:pt x="0" y="1793"/>
                    <a:pt x="0" y="1461"/>
                  </a:cubicBezTo>
                  <a:cubicBezTo>
                    <a:pt x="0" y="1013"/>
                    <a:pt x="108" y="449"/>
                    <a:pt x="224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988;p64">
              <a:extLst>
                <a:ext uri="{FF2B5EF4-FFF2-40B4-BE49-F238E27FC236}">
                  <a16:creationId xmlns:a16="http://schemas.microsoft.com/office/drawing/2014/main" id="{9A127160-1375-4452-8AF2-F0440F47022D}"/>
                </a:ext>
              </a:extLst>
            </p:cNvPr>
            <p:cNvSpPr/>
            <p:nvPr/>
          </p:nvSpPr>
          <p:spPr>
            <a:xfrm>
              <a:off x="3340882" y="3848119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989;p64">
              <a:extLst>
                <a:ext uri="{FF2B5EF4-FFF2-40B4-BE49-F238E27FC236}">
                  <a16:creationId xmlns:a16="http://schemas.microsoft.com/office/drawing/2014/main" id="{ABF0224F-42D3-49D0-83E2-6C635F7ADCF6}"/>
                </a:ext>
              </a:extLst>
            </p:cNvPr>
            <p:cNvSpPr/>
            <p:nvPr/>
          </p:nvSpPr>
          <p:spPr>
            <a:xfrm>
              <a:off x="3298425" y="3710132"/>
              <a:ext cx="79630" cy="148623"/>
            </a:xfrm>
            <a:custGeom>
              <a:avLst/>
              <a:gdLst/>
              <a:ahLst/>
              <a:cxnLst/>
              <a:rect l="l" t="t" r="r" b="b"/>
              <a:pathLst>
                <a:path w="3361" h="6273" extrusionOk="0">
                  <a:moveTo>
                    <a:pt x="448" y="0"/>
                  </a:moveTo>
                  <a:cubicBezTo>
                    <a:pt x="332" y="224"/>
                    <a:pt x="332" y="332"/>
                    <a:pt x="224" y="556"/>
                  </a:cubicBezTo>
                  <a:cubicBezTo>
                    <a:pt x="108" y="1004"/>
                    <a:pt x="0" y="1568"/>
                    <a:pt x="0" y="2016"/>
                  </a:cubicBezTo>
                  <a:cubicBezTo>
                    <a:pt x="0" y="2348"/>
                    <a:pt x="0" y="2688"/>
                    <a:pt x="108" y="3020"/>
                  </a:cubicBezTo>
                  <a:cubicBezTo>
                    <a:pt x="121" y="3096"/>
                    <a:pt x="136" y="3170"/>
                    <a:pt x="152" y="3244"/>
                  </a:cubicBezTo>
                  <a:lnTo>
                    <a:pt x="2913" y="3244"/>
                  </a:lnTo>
                  <a:cubicBezTo>
                    <a:pt x="2913" y="2240"/>
                    <a:pt x="3244" y="1228"/>
                    <a:pt x="3361" y="556"/>
                  </a:cubicBezTo>
                  <a:cubicBezTo>
                    <a:pt x="2348" y="448"/>
                    <a:pt x="1344" y="332"/>
                    <a:pt x="448" y="0"/>
                  </a:cubicBezTo>
                  <a:close/>
                  <a:moveTo>
                    <a:pt x="108" y="3244"/>
                  </a:moveTo>
                  <a:cubicBezTo>
                    <a:pt x="190" y="3561"/>
                    <a:pt x="327" y="3937"/>
                    <a:pt x="517" y="4247"/>
                  </a:cubicBezTo>
                  <a:lnTo>
                    <a:pt x="517" y="4247"/>
                  </a:lnTo>
                  <a:cubicBezTo>
                    <a:pt x="346" y="3931"/>
                    <a:pt x="230" y="3602"/>
                    <a:pt x="152" y="3244"/>
                  </a:cubicBezTo>
                  <a:close/>
                  <a:moveTo>
                    <a:pt x="517" y="4247"/>
                  </a:moveTo>
                  <a:lnTo>
                    <a:pt x="517" y="4247"/>
                  </a:lnTo>
                  <a:cubicBezTo>
                    <a:pt x="593" y="4387"/>
                    <a:pt x="680" y="4524"/>
                    <a:pt x="780" y="4660"/>
                  </a:cubicBezTo>
                  <a:lnTo>
                    <a:pt x="780" y="4660"/>
                  </a:lnTo>
                  <a:lnTo>
                    <a:pt x="780" y="4588"/>
                  </a:lnTo>
                  <a:cubicBezTo>
                    <a:pt x="683" y="4491"/>
                    <a:pt x="596" y="4375"/>
                    <a:pt x="517" y="4247"/>
                  </a:cubicBezTo>
                  <a:close/>
                  <a:moveTo>
                    <a:pt x="780" y="4660"/>
                  </a:moveTo>
                  <a:lnTo>
                    <a:pt x="780" y="4704"/>
                  </a:lnTo>
                  <a:cubicBezTo>
                    <a:pt x="1193" y="5217"/>
                    <a:pt x="1607" y="5737"/>
                    <a:pt x="2196" y="6166"/>
                  </a:cubicBezTo>
                  <a:lnTo>
                    <a:pt x="2196" y="6166"/>
                  </a:lnTo>
                  <a:cubicBezTo>
                    <a:pt x="2062" y="6049"/>
                    <a:pt x="1959" y="5905"/>
                    <a:pt x="1792" y="5824"/>
                  </a:cubicBezTo>
                  <a:cubicBezTo>
                    <a:pt x="1452" y="5484"/>
                    <a:pt x="1120" y="5152"/>
                    <a:pt x="896" y="4812"/>
                  </a:cubicBezTo>
                  <a:cubicBezTo>
                    <a:pt x="856" y="4761"/>
                    <a:pt x="817" y="4711"/>
                    <a:pt x="780" y="4660"/>
                  </a:cubicBezTo>
                  <a:close/>
                  <a:moveTo>
                    <a:pt x="2196" y="6166"/>
                  </a:moveTo>
                  <a:lnTo>
                    <a:pt x="2196" y="6166"/>
                  </a:lnTo>
                  <a:cubicBezTo>
                    <a:pt x="2241" y="6206"/>
                    <a:pt x="2291" y="6243"/>
                    <a:pt x="2348" y="6272"/>
                  </a:cubicBezTo>
                  <a:cubicBezTo>
                    <a:pt x="2296" y="6238"/>
                    <a:pt x="2245" y="6202"/>
                    <a:pt x="2196" y="61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990;p64">
              <a:extLst>
                <a:ext uri="{FF2B5EF4-FFF2-40B4-BE49-F238E27FC236}">
                  <a16:creationId xmlns:a16="http://schemas.microsoft.com/office/drawing/2014/main" id="{3F2272C9-10F9-4900-93B2-68850F3CB5A8}"/>
                </a:ext>
              </a:extLst>
            </p:cNvPr>
            <p:cNvSpPr/>
            <p:nvPr/>
          </p:nvSpPr>
          <p:spPr>
            <a:xfrm>
              <a:off x="3189508" y="3377223"/>
              <a:ext cx="201718" cy="189516"/>
            </a:xfrm>
            <a:custGeom>
              <a:avLst/>
              <a:gdLst/>
              <a:ahLst/>
              <a:cxnLst/>
              <a:rect l="l" t="t" r="r" b="b"/>
              <a:pathLst>
                <a:path w="8514" h="7999" extrusionOk="0">
                  <a:moveTo>
                    <a:pt x="2193" y="0"/>
                  </a:moveTo>
                  <a:cubicBezTo>
                    <a:pt x="1943" y="0"/>
                    <a:pt x="1698" y="16"/>
                    <a:pt x="1461" y="46"/>
                  </a:cubicBezTo>
                  <a:cubicBezTo>
                    <a:pt x="1013" y="46"/>
                    <a:pt x="673" y="386"/>
                    <a:pt x="565" y="834"/>
                  </a:cubicBezTo>
                  <a:cubicBezTo>
                    <a:pt x="1" y="2510"/>
                    <a:pt x="117" y="4867"/>
                    <a:pt x="2133" y="6766"/>
                  </a:cubicBezTo>
                  <a:cubicBezTo>
                    <a:pt x="3083" y="7662"/>
                    <a:pt x="3979" y="7998"/>
                    <a:pt x="4763" y="7998"/>
                  </a:cubicBezTo>
                  <a:cubicBezTo>
                    <a:pt x="5547" y="7998"/>
                    <a:pt x="6219" y="7662"/>
                    <a:pt x="6721" y="7214"/>
                  </a:cubicBezTo>
                  <a:cubicBezTo>
                    <a:pt x="7841" y="6318"/>
                    <a:pt x="8513" y="4867"/>
                    <a:pt x="7061" y="2627"/>
                  </a:cubicBezTo>
                  <a:cubicBezTo>
                    <a:pt x="5701" y="683"/>
                    <a:pt x="3834" y="0"/>
                    <a:pt x="21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991;p64">
              <a:extLst>
                <a:ext uri="{FF2B5EF4-FFF2-40B4-BE49-F238E27FC236}">
                  <a16:creationId xmlns:a16="http://schemas.microsoft.com/office/drawing/2014/main" id="{9C89795F-56AB-48CA-B551-9D9EDCDAF028}"/>
                </a:ext>
              </a:extLst>
            </p:cNvPr>
            <p:cNvSpPr/>
            <p:nvPr/>
          </p:nvSpPr>
          <p:spPr>
            <a:xfrm>
              <a:off x="3189508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449" y="0"/>
                  </a:moveTo>
                  <a:lnTo>
                    <a:pt x="449" y="0"/>
                  </a:lnTo>
                  <a:cubicBezTo>
                    <a:pt x="1" y="1676"/>
                    <a:pt x="225" y="3916"/>
                    <a:pt x="2133" y="5708"/>
                  </a:cubicBezTo>
                  <a:cubicBezTo>
                    <a:pt x="3104" y="6616"/>
                    <a:pt x="4002" y="6962"/>
                    <a:pt x="4781" y="6962"/>
                  </a:cubicBezTo>
                  <a:cubicBezTo>
                    <a:pt x="5347" y="6962"/>
                    <a:pt x="5851" y="6780"/>
                    <a:pt x="6273" y="6497"/>
                  </a:cubicBezTo>
                  <a:cubicBezTo>
                    <a:pt x="5601" y="1676"/>
                    <a:pt x="2357" y="332"/>
                    <a:pt x="44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992;p64">
              <a:extLst>
                <a:ext uri="{FF2B5EF4-FFF2-40B4-BE49-F238E27FC236}">
                  <a16:creationId xmlns:a16="http://schemas.microsoft.com/office/drawing/2014/main" id="{FB86BB5C-07AB-4A9A-B32F-C0BE3F44043E}"/>
                </a:ext>
              </a:extLst>
            </p:cNvPr>
            <p:cNvSpPr/>
            <p:nvPr/>
          </p:nvSpPr>
          <p:spPr>
            <a:xfrm>
              <a:off x="3465507" y="3377223"/>
              <a:ext cx="201694" cy="189516"/>
            </a:xfrm>
            <a:custGeom>
              <a:avLst/>
              <a:gdLst/>
              <a:ahLst/>
              <a:cxnLst/>
              <a:rect l="l" t="t" r="r" b="b"/>
              <a:pathLst>
                <a:path w="8513" h="7999" extrusionOk="0">
                  <a:moveTo>
                    <a:pt x="6329" y="0"/>
                  </a:moveTo>
                  <a:cubicBezTo>
                    <a:pt x="4688" y="0"/>
                    <a:pt x="2822" y="683"/>
                    <a:pt x="1461" y="2627"/>
                  </a:cubicBezTo>
                  <a:cubicBezTo>
                    <a:pt x="0" y="4867"/>
                    <a:pt x="672" y="6318"/>
                    <a:pt x="1792" y="7214"/>
                  </a:cubicBezTo>
                  <a:cubicBezTo>
                    <a:pt x="2299" y="7662"/>
                    <a:pt x="2971" y="7998"/>
                    <a:pt x="3755" y="7998"/>
                  </a:cubicBezTo>
                  <a:cubicBezTo>
                    <a:pt x="4539" y="7998"/>
                    <a:pt x="5435" y="7662"/>
                    <a:pt x="6389" y="6766"/>
                  </a:cubicBezTo>
                  <a:cubicBezTo>
                    <a:pt x="8405" y="4867"/>
                    <a:pt x="8513" y="2510"/>
                    <a:pt x="7957" y="834"/>
                  </a:cubicBezTo>
                  <a:cubicBezTo>
                    <a:pt x="7841" y="386"/>
                    <a:pt x="7509" y="46"/>
                    <a:pt x="7061" y="46"/>
                  </a:cubicBezTo>
                  <a:cubicBezTo>
                    <a:pt x="6824" y="16"/>
                    <a:pt x="6579" y="0"/>
                    <a:pt x="63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993;p64">
              <a:extLst>
                <a:ext uri="{FF2B5EF4-FFF2-40B4-BE49-F238E27FC236}">
                  <a16:creationId xmlns:a16="http://schemas.microsoft.com/office/drawing/2014/main" id="{C9D64808-B183-4FF5-BFB0-544C27AD7870}"/>
                </a:ext>
              </a:extLst>
            </p:cNvPr>
            <p:cNvSpPr/>
            <p:nvPr/>
          </p:nvSpPr>
          <p:spPr>
            <a:xfrm>
              <a:off x="3518579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5825" y="0"/>
                  </a:moveTo>
                  <a:lnTo>
                    <a:pt x="5825" y="0"/>
                  </a:lnTo>
                  <a:cubicBezTo>
                    <a:pt x="3925" y="332"/>
                    <a:pt x="672" y="1676"/>
                    <a:pt x="0" y="6497"/>
                  </a:cubicBezTo>
                  <a:cubicBezTo>
                    <a:pt x="427" y="6780"/>
                    <a:pt x="930" y="6962"/>
                    <a:pt x="1497" y="6962"/>
                  </a:cubicBezTo>
                  <a:cubicBezTo>
                    <a:pt x="2276" y="6962"/>
                    <a:pt x="3174" y="6616"/>
                    <a:pt x="4149" y="5708"/>
                  </a:cubicBezTo>
                  <a:cubicBezTo>
                    <a:pt x="6049" y="3916"/>
                    <a:pt x="6273" y="1676"/>
                    <a:pt x="582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994;p64">
              <a:extLst>
                <a:ext uri="{FF2B5EF4-FFF2-40B4-BE49-F238E27FC236}">
                  <a16:creationId xmlns:a16="http://schemas.microsoft.com/office/drawing/2014/main" id="{50575E34-4146-4D4C-B698-76B3B9AAC259}"/>
                </a:ext>
              </a:extLst>
            </p:cNvPr>
            <p:cNvSpPr/>
            <p:nvPr/>
          </p:nvSpPr>
          <p:spPr>
            <a:xfrm>
              <a:off x="3208202" y="3399518"/>
              <a:ext cx="440538" cy="326554"/>
            </a:xfrm>
            <a:custGeom>
              <a:avLst/>
              <a:gdLst/>
              <a:ahLst/>
              <a:cxnLst/>
              <a:rect l="l" t="t" r="r" b="b"/>
              <a:pathLst>
                <a:path w="18594" h="13783" extrusionOk="0">
                  <a:moveTo>
                    <a:pt x="9292" y="1"/>
                  </a:moveTo>
                  <a:cubicBezTo>
                    <a:pt x="4140" y="1"/>
                    <a:pt x="0" y="3361"/>
                    <a:pt x="0" y="7734"/>
                  </a:cubicBezTo>
                  <a:cubicBezTo>
                    <a:pt x="0" y="11990"/>
                    <a:pt x="4140" y="13782"/>
                    <a:pt x="9292" y="13782"/>
                  </a:cubicBezTo>
                  <a:cubicBezTo>
                    <a:pt x="14444" y="13782"/>
                    <a:pt x="18593" y="11990"/>
                    <a:pt x="18593" y="7734"/>
                  </a:cubicBezTo>
                  <a:cubicBezTo>
                    <a:pt x="18593" y="3361"/>
                    <a:pt x="14444" y="1"/>
                    <a:pt x="9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995;p64">
              <a:extLst>
                <a:ext uri="{FF2B5EF4-FFF2-40B4-BE49-F238E27FC236}">
                  <a16:creationId xmlns:a16="http://schemas.microsoft.com/office/drawing/2014/main" id="{07219A67-1B23-4E2B-BF96-D58F95D1A2C8}"/>
                </a:ext>
              </a:extLst>
            </p:cNvPr>
            <p:cNvSpPr/>
            <p:nvPr/>
          </p:nvSpPr>
          <p:spPr>
            <a:xfrm>
              <a:off x="3208202" y="3545584"/>
              <a:ext cx="2559" cy="39732"/>
            </a:xfrm>
            <a:custGeom>
              <a:avLst/>
              <a:gdLst/>
              <a:ahLst/>
              <a:cxnLst/>
              <a:rect l="l" t="t" r="r" b="b"/>
              <a:pathLst>
                <a:path w="108" h="1677" extrusionOk="0"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345"/>
                  </a:moveTo>
                  <a:lnTo>
                    <a:pt x="0" y="1452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228"/>
                  </a:moveTo>
                  <a:lnTo>
                    <a:pt x="0" y="1345"/>
                  </a:lnTo>
                  <a:lnTo>
                    <a:pt x="0" y="1228"/>
                  </a:lnTo>
                  <a:close/>
                  <a:moveTo>
                    <a:pt x="0" y="332"/>
                  </a:moveTo>
                  <a:lnTo>
                    <a:pt x="0" y="1228"/>
                  </a:lnTo>
                  <a:lnTo>
                    <a:pt x="0" y="332"/>
                  </a:lnTo>
                  <a:close/>
                  <a:moveTo>
                    <a:pt x="108" y="332"/>
                  </a:moveTo>
                  <a:lnTo>
                    <a:pt x="0" y="332"/>
                  </a:lnTo>
                  <a:lnTo>
                    <a:pt x="108" y="332"/>
                  </a:lnTo>
                  <a:close/>
                  <a:moveTo>
                    <a:pt x="108" y="332"/>
                  </a:moveTo>
                  <a:lnTo>
                    <a:pt x="108" y="332"/>
                  </a:lnTo>
                  <a:lnTo>
                    <a:pt x="108" y="332"/>
                  </a:lnTo>
                  <a:close/>
                  <a:moveTo>
                    <a:pt x="108" y="225"/>
                  </a:moveTo>
                  <a:lnTo>
                    <a:pt x="108" y="332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08"/>
                  </a:moveTo>
                  <a:lnTo>
                    <a:pt x="108" y="225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996;p64">
              <a:extLst>
                <a:ext uri="{FF2B5EF4-FFF2-40B4-BE49-F238E27FC236}">
                  <a16:creationId xmlns:a16="http://schemas.microsoft.com/office/drawing/2014/main" id="{F0D63DB9-7B34-42CE-99F3-4DD26187D9AF}"/>
                </a:ext>
              </a:extLst>
            </p:cNvPr>
            <p:cNvSpPr/>
            <p:nvPr/>
          </p:nvSpPr>
          <p:spPr>
            <a:xfrm>
              <a:off x="3208202" y="3426077"/>
              <a:ext cx="169852" cy="297222"/>
            </a:xfrm>
            <a:custGeom>
              <a:avLst/>
              <a:gdLst/>
              <a:ahLst/>
              <a:cxnLst/>
              <a:rect l="l" t="t" r="r" b="b"/>
              <a:pathLst>
                <a:path w="7169" h="12545" extrusionOk="0">
                  <a:moveTo>
                    <a:pt x="4256" y="0"/>
                  </a:moveTo>
                  <a:lnTo>
                    <a:pt x="4256" y="0"/>
                  </a:lnTo>
                  <a:cubicBezTo>
                    <a:pt x="2124" y="1120"/>
                    <a:pt x="672" y="2912"/>
                    <a:pt x="108" y="5045"/>
                  </a:cubicBezTo>
                  <a:lnTo>
                    <a:pt x="108" y="5152"/>
                  </a:lnTo>
                  <a:lnTo>
                    <a:pt x="108" y="5269"/>
                  </a:lnTo>
                  <a:lnTo>
                    <a:pt x="108" y="5376"/>
                  </a:lnTo>
                  <a:lnTo>
                    <a:pt x="0" y="5376"/>
                  </a:lnTo>
                  <a:lnTo>
                    <a:pt x="0" y="6272"/>
                  </a:lnTo>
                  <a:lnTo>
                    <a:pt x="0" y="6389"/>
                  </a:lnTo>
                  <a:lnTo>
                    <a:pt x="0" y="6496"/>
                  </a:lnTo>
                  <a:lnTo>
                    <a:pt x="0" y="6613"/>
                  </a:lnTo>
                  <a:lnTo>
                    <a:pt x="0" y="6720"/>
                  </a:lnTo>
                  <a:cubicBezTo>
                    <a:pt x="0" y="10305"/>
                    <a:pt x="3136" y="12097"/>
                    <a:pt x="7169" y="12545"/>
                  </a:cubicBezTo>
                  <a:cubicBezTo>
                    <a:pt x="1228" y="9077"/>
                    <a:pt x="2016" y="4256"/>
                    <a:pt x="4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997;p64">
              <a:extLst>
                <a:ext uri="{FF2B5EF4-FFF2-40B4-BE49-F238E27FC236}">
                  <a16:creationId xmlns:a16="http://schemas.microsoft.com/office/drawing/2014/main" id="{61AE1B07-E7C4-4950-B684-DA4200803D44}"/>
                </a:ext>
              </a:extLst>
            </p:cNvPr>
            <p:cNvSpPr/>
            <p:nvPr/>
          </p:nvSpPr>
          <p:spPr>
            <a:xfrm>
              <a:off x="3290345" y="3553450"/>
              <a:ext cx="79654" cy="63709"/>
            </a:xfrm>
            <a:custGeom>
              <a:avLst/>
              <a:gdLst/>
              <a:ahLst/>
              <a:cxnLst/>
              <a:rect l="l" t="t" r="r" b="b"/>
              <a:pathLst>
                <a:path w="3362" h="2689" extrusionOk="0">
                  <a:moveTo>
                    <a:pt x="1685" y="0"/>
                  </a:moveTo>
                  <a:cubicBezTo>
                    <a:pt x="789" y="0"/>
                    <a:pt x="1" y="565"/>
                    <a:pt x="1" y="1344"/>
                  </a:cubicBezTo>
                  <a:cubicBezTo>
                    <a:pt x="1" y="2016"/>
                    <a:pt x="789" y="2688"/>
                    <a:pt x="1685" y="2688"/>
                  </a:cubicBezTo>
                  <a:cubicBezTo>
                    <a:pt x="2689" y="2688"/>
                    <a:pt x="3361" y="2016"/>
                    <a:pt x="3361" y="1344"/>
                  </a:cubicBezTo>
                  <a:cubicBezTo>
                    <a:pt x="3361" y="565"/>
                    <a:pt x="2689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998;p64">
              <a:extLst>
                <a:ext uri="{FF2B5EF4-FFF2-40B4-BE49-F238E27FC236}">
                  <a16:creationId xmlns:a16="http://schemas.microsoft.com/office/drawing/2014/main" id="{4F58AFB8-4CDD-4433-9E5E-799F2F21653F}"/>
                </a:ext>
              </a:extLst>
            </p:cNvPr>
            <p:cNvSpPr/>
            <p:nvPr/>
          </p:nvSpPr>
          <p:spPr>
            <a:xfrm>
              <a:off x="3507965" y="3553450"/>
              <a:ext cx="79630" cy="63709"/>
            </a:xfrm>
            <a:custGeom>
              <a:avLst/>
              <a:gdLst/>
              <a:ahLst/>
              <a:cxnLst/>
              <a:rect l="l" t="t" r="r" b="b"/>
              <a:pathLst>
                <a:path w="3361" h="2689" extrusionOk="0">
                  <a:moveTo>
                    <a:pt x="1685" y="0"/>
                  </a:moveTo>
                  <a:cubicBezTo>
                    <a:pt x="789" y="0"/>
                    <a:pt x="0" y="565"/>
                    <a:pt x="0" y="1344"/>
                  </a:cubicBezTo>
                  <a:cubicBezTo>
                    <a:pt x="0" y="2016"/>
                    <a:pt x="789" y="2688"/>
                    <a:pt x="1685" y="2688"/>
                  </a:cubicBezTo>
                  <a:cubicBezTo>
                    <a:pt x="2581" y="2688"/>
                    <a:pt x="3361" y="2016"/>
                    <a:pt x="3361" y="1344"/>
                  </a:cubicBezTo>
                  <a:cubicBezTo>
                    <a:pt x="3361" y="565"/>
                    <a:pt x="2581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999;p64">
              <a:extLst>
                <a:ext uri="{FF2B5EF4-FFF2-40B4-BE49-F238E27FC236}">
                  <a16:creationId xmlns:a16="http://schemas.microsoft.com/office/drawing/2014/main" id="{EEEE9D72-1BDB-4142-885F-5BEB5A722C65}"/>
                </a:ext>
              </a:extLst>
            </p:cNvPr>
            <p:cNvSpPr/>
            <p:nvPr/>
          </p:nvSpPr>
          <p:spPr>
            <a:xfrm>
              <a:off x="3616881" y="3588042"/>
              <a:ext cx="103394" cy="151182"/>
            </a:xfrm>
            <a:custGeom>
              <a:avLst/>
              <a:gdLst/>
              <a:ahLst/>
              <a:cxnLst/>
              <a:rect l="l" t="t" r="r" b="b"/>
              <a:pathLst>
                <a:path w="4364" h="6381" extrusionOk="0">
                  <a:moveTo>
                    <a:pt x="1452" y="1"/>
                  </a:moveTo>
                  <a:cubicBezTo>
                    <a:pt x="1004" y="1"/>
                    <a:pt x="556" y="332"/>
                    <a:pt x="448" y="780"/>
                  </a:cubicBezTo>
                  <a:lnTo>
                    <a:pt x="0" y="5153"/>
                  </a:lnTo>
                  <a:cubicBezTo>
                    <a:pt x="0" y="5601"/>
                    <a:pt x="332" y="6049"/>
                    <a:pt x="780" y="6157"/>
                  </a:cubicBezTo>
                  <a:lnTo>
                    <a:pt x="2912" y="6381"/>
                  </a:lnTo>
                  <a:cubicBezTo>
                    <a:pt x="3360" y="6381"/>
                    <a:pt x="3808" y="6049"/>
                    <a:pt x="3808" y="5601"/>
                  </a:cubicBezTo>
                  <a:lnTo>
                    <a:pt x="4364" y="1228"/>
                  </a:lnTo>
                  <a:cubicBezTo>
                    <a:pt x="4364" y="780"/>
                    <a:pt x="4032" y="332"/>
                    <a:pt x="3584" y="225"/>
                  </a:cubicBezTo>
                  <a:lnTo>
                    <a:pt x="1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000;p64">
              <a:extLst>
                <a:ext uri="{FF2B5EF4-FFF2-40B4-BE49-F238E27FC236}">
                  <a16:creationId xmlns:a16="http://schemas.microsoft.com/office/drawing/2014/main" id="{B9BBF9FF-E83A-4793-ABD2-ADB1A1AC2588}"/>
                </a:ext>
              </a:extLst>
            </p:cNvPr>
            <p:cNvSpPr/>
            <p:nvPr/>
          </p:nvSpPr>
          <p:spPr>
            <a:xfrm>
              <a:off x="3643417" y="3606523"/>
              <a:ext cx="18480" cy="15945"/>
            </a:xfrm>
            <a:custGeom>
              <a:avLst/>
              <a:gdLst/>
              <a:ahLst/>
              <a:cxnLst/>
              <a:rect l="l" t="t" r="r" b="b"/>
              <a:pathLst>
                <a:path w="780" h="673" extrusionOk="0">
                  <a:moveTo>
                    <a:pt x="332" y="0"/>
                  </a:moveTo>
                  <a:cubicBezTo>
                    <a:pt x="224" y="0"/>
                    <a:pt x="0" y="117"/>
                    <a:pt x="0" y="341"/>
                  </a:cubicBezTo>
                  <a:cubicBezTo>
                    <a:pt x="0" y="565"/>
                    <a:pt x="224" y="672"/>
                    <a:pt x="332" y="672"/>
                  </a:cubicBezTo>
                  <a:cubicBezTo>
                    <a:pt x="556" y="672"/>
                    <a:pt x="780" y="565"/>
                    <a:pt x="780" y="341"/>
                  </a:cubicBezTo>
                  <a:cubicBezTo>
                    <a:pt x="780" y="117"/>
                    <a:pt x="556" y="0"/>
                    <a:pt x="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001;p64">
              <a:extLst>
                <a:ext uri="{FF2B5EF4-FFF2-40B4-BE49-F238E27FC236}">
                  <a16:creationId xmlns:a16="http://schemas.microsoft.com/office/drawing/2014/main" id="{D71D4D90-AC3C-4312-AA9E-E58D717DCCFF}"/>
                </a:ext>
              </a:extLst>
            </p:cNvPr>
            <p:cNvSpPr/>
            <p:nvPr/>
          </p:nvSpPr>
          <p:spPr>
            <a:xfrm>
              <a:off x="3654031" y="3638366"/>
              <a:ext cx="29094" cy="29308"/>
            </a:xfrm>
            <a:custGeom>
              <a:avLst/>
              <a:gdLst/>
              <a:ahLst/>
              <a:cxnLst/>
              <a:rect l="l" t="t" r="r" b="b"/>
              <a:pathLst>
                <a:path w="1228" h="1237" extrusionOk="0">
                  <a:moveTo>
                    <a:pt x="672" y="0"/>
                  </a:moveTo>
                  <a:cubicBezTo>
                    <a:pt x="332" y="0"/>
                    <a:pt x="0" y="341"/>
                    <a:pt x="0" y="673"/>
                  </a:cubicBezTo>
                  <a:cubicBezTo>
                    <a:pt x="0" y="1013"/>
                    <a:pt x="332" y="1237"/>
                    <a:pt x="672" y="1237"/>
                  </a:cubicBezTo>
                  <a:cubicBezTo>
                    <a:pt x="1004" y="1237"/>
                    <a:pt x="1228" y="1013"/>
                    <a:pt x="1228" y="673"/>
                  </a:cubicBezTo>
                  <a:cubicBezTo>
                    <a:pt x="1228" y="341"/>
                    <a:pt x="1004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002;p64">
              <a:extLst>
                <a:ext uri="{FF2B5EF4-FFF2-40B4-BE49-F238E27FC236}">
                  <a16:creationId xmlns:a16="http://schemas.microsoft.com/office/drawing/2014/main" id="{6D8300B8-5CD4-413A-B16F-3ECE6EBDFC94}"/>
                </a:ext>
              </a:extLst>
            </p:cNvPr>
            <p:cNvSpPr/>
            <p:nvPr/>
          </p:nvSpPr>
          <p:spPr>
            <a:xfrm>
              <a:off x="3616881" y="3688903"/>
              <a:ext cx="2559" cy="15945"/>
            </a:xfrm>
            <a:custGeom>
              <a:avLst/>
              <a:gdLst/>
              <a:ahLst/>
              <a:cxnLst/>
              <a:rect l="l" t="t" r="r" b="b"/>
              <a:pathLst>
                <a:path w="108" h="673" extrusionOk="0">
                  <a:moveTo>
                    <a:pt x="108" y="0"/>
                  </a:moveTo>
                  <a:lnTo>
                    <a:pt x="0" y="672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003;p64">
              <a:extLst>
                <a:ext uri="{FF2B5EF4-FFF2-40B4-BE49-F238E27FC236}">
                  <a16:creationId xmlns:a16="http://schemas.microsoft.com/office/drawing/2014/main" id="{02B58C5B-2127-4471-BEC5-7658A7C906EC}"/>
                </a:ext>
              </a:extLst>
            </p:cNvPr>
            <p:cNvSpPr/>
            <p:nvPr/>
          </p:nvSpPr>
          <p:spPr>
            <a:xfrm>
              <a:off x="3616881" y="3688903"/>
              <a:ext cx="92780" cy="26559"/>
            </a:xfrm>
            <a:custGeom>
              <a:avLst/>
              <a:gdLst/>
              <a:ahLst/>
              <a:cxnLst/>
              <a:rect l="l" t="t" r="r" b="b"/>
              <a:pathLst>
                <a:path w="3916" h="1121" extrusionOk="0">
                  <a:moveTo>
                    <a:pt x="108" y="0"/>
                  </a:moveTo>
                  <a:lnTo>
                    <a:pt x="0" y="672"/>
                  </a:lnTo>
                  <a:lnTo>
                    <a:pt x="3808" y="1120"/>
                  </a:lnTo>
                  <a:lnTo>
                    <a:pt x="3916" y="33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004;p64">
              <a:extLst>
                <a:ext uri="{FF2B5EF4-FFF2-40B4-BE49-F238E27FC236}">
                  <a16:creationId xmlns:a16="http://schemas.microsoft.com/office/drawing/2014/main" id="{E2E0CF1D-AE09-4A9D-8833-DBDCE810E16B}"/>
                </a:ext>
              </a:extLst>
            </p:cNvPr>
            <p:cNvSpPr/>
            <p:nvPr/>
          </p:nvSpPr>
          <p:spPr>
            <a:xfrm>
              <a:off x="3316881" y="3818811"/>
              <a:ext cx="222946" cy="61174"/>
            </a:xfrm>
            <a:custGeom>
              <a:avLst/>
              <a:gdLst/>
              <a:ahLst/>
              <a:cxnLst/>
              <a:rect l="l" t="t" r="r" b="b"/>
              <a:pathLst>
                <a:path w="9410" h="2582" extrusionOk="0">
                  <a:moveTo>
                    <a:pt x="1" y="1"/>
                  </a:moveTo>
                  <a:cubicBezTo>
                    <a:pt x="897" y="1569"/>
                    <a:pt x="2689" y="2581"/>
                    <a:pt x="4705" y="2581"/>
                  </a:cubicBezTo>
                  <a:cubicBezTo>
                    <a:pt x="6721" y="2581"/>
                    <a:pt x="8513" y="1569"/>
                    <a:pt x="9409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005;p64">
              <a:extLst>
                <a:ext uri="{FF2B5EF4-FFF2-40B4-BE49-F238E27FC236}">
                  <a16:creationId xmlns:a16="http://schemas.microsoft.com/office/drawing/2014/main" id="{32170A5B-FA5E-4BF8-AA18-7B77E79C6784}"/>
                </a:ext>
              </a:extLst>
            </p:cNvPr>
            <p:cNvSpPr/>
            <p:nvPr/>
          </p:nvSpPr>
          <p:spPr>
            <a:xfrm>
              <a:off x="3300960" y="3786968"/>
              <a:ext cx="254789" cy="31866"/>
            </a:xfrm>
            <a:custGeom>
              <a:avLst/>
              <a:gdLst/>
              <a:ahLst/>
              <a:cxnLst/>
              <a:rect l="l" t="t" r="r" b="b"/>
              <a:pathLst>
                <a:path w="1075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10081" y="1345"/>
                  </a:lnTo>
                  <a:cubicBezTo>
                    <a:pt x="10422" y="1013"/>
                    <a:pt x="10529" y="449"/>
                    <a:pt x="10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06;p64">
              <a:extLst>
                <a:ext uri="{FF2B5EF4-FFF2-40B4-BE49-F238E27FC236}">
                  <a16:creationId xmlns:a16="http://schemas.microsoft.com/office/drawing/2014/main" id="{5E86452A-FD75-4935-A2B4-7A24CDEDA4AB}"/>
                </a:ext>
              </a:extLst>
            </p:cNvPr>
            <p:cNvSpPr/>
            <p:nvPr/>
          </p:nvSpPr>
          <p:spPr>
            <a:xfrm>
              <a:off x="3300960" y="3786968"/>
              <a:ext cx="15945" cy="31866"/>
            </a:xfrm>
            <a:custGeom>
              <a:avLst/>
              <a:gdLst/>
              <a:ahLst/>
              <a:cxnLst/>
              <a:rect l="l" t="t" r="r" b="b"/>
              <a:pathLst>
                <a:path w="673" h="1345" extrusionOk="0">
                  <a:moveTo>
                    <a:pt x="1" y="1"/>
                  </a:moveTo>
                  <a:lnTo>
                    <a:pt x="1" y="1"/>
                  </a:lnTo>
                  <a:cubicBezTo>
                    <a:pt x="117" y="449"/>
                    <a:pt x="341" y="1013"/>
                    <a:pt x="673" y="1345"/>
                  </a:cubicBezTo>
                  <a:cubicBezTo>
                    <a:pt x="341" y="1013"/>
                    <a:pt x="117" y="449"/>
                    <a:pt x="1" y="1"/>
                  </a:cubicBez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007;p64">
              <a:extLst>
                <a:ext uri="{FF2B5EF4-FFF2-40B4-BE49-F238E27FC236}">
                  <a16:creationId xmlns:a16="http://schemas.microsoft.com/office/drawing/2014/main" id="{8244676A-0811-415C-A1EE-E160D6985BA6}"/>
                </a:ext>
              </a:extLst>
            </p:cNvPr>
            <p:cNvSpPr/>
            <p:nvPr/>
          </p:nvSpPr>
          <p:spPr>
            <a:xfrm>
              <a:off x="3316881" y="3818811"/>
              <a:ext cx="24" cy="27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"/>
                  </a:moveTo>
                  <a:lnTo>
                    <a:pt x="1" y="117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008;p64">
              <a:extLst>
                <a:ext uri="{FF2B5EF4-FFF2-40B4-BE49-F238E27FC236}">
                  <a16:creationId xmlns:a16="http://schemas.microsoft.com/office/drawing/2014/main" id="{7BADC00D-5C38-4CF9-865D-19F748D7F262}"/>
                </a:ext>
              </a:extLst>
            </p:cNvPr>
            <p:cNvSpPr/>
            <p:nvPr/>
          </p:nvSpPr>
          <p:spPr>
            <a:xfrm>
              <a:off x="3316881" y="3818811"/>
              <a:ext cx="93017" cy="58402"/>
            </a:xfrm>
            <a:custGeom>
              <a:avLst/>
              <a:gdLst/>
              <a:ahLst/>
              <a:cxnLst/>
              <a:rect l="l" t="t" r="r" b="b"/>
              <a:pathLst>
                <a:path w="3926" h="2465" extrusionOk="0">
                  <a:moveTo>
                    <a:pt x="1" y="1"/>
                  </a:moveTo>
                  <a:lnTo>
                    <a:pt x="1" y="117"/>
                  </a:lnTo>
                  <a:cubicBezTo>
                    <a:pt x="789" y="1345"/>
                    <a:pt x="2241" y="2241"/>
                    <a:pt x="3926" y="2465"/>
                  </a:cubicBezTo>
                  <a:cubicBezTo>
                    <a:pt x="2913" y="1909"/>
                    <a:pt x="2465" y="1013"/>
                    <a:pt x="224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009;p64">
              <a:extLst>
                <a:ext uri="{FF2B5EF4-FFF2-40B4-BE49-F238E27FC236}">
                  <a16:creationId xmlns:a16="http://schemas.microsoft.com/office/drawing/2014/main" id="{2A14BE7D-902E-4034-8E58-1118FE44615D}"/>
                </a:ext>
              </a:extLst>
            </p:cNvPr>
            <p:cNvSpPr/>
            <p:nvPr/>
          </p:nvSpPr>
          <p:spPr>
            <a:xfrm>
              <a:off x="3300960" y="3786968"/>
              <a:ext cx="69040" cy="31866"/>
            </a:xfrm>
            <a:custGeom>
              <a:avLst/>
              <a:gdLst/>
              <a:ahLst/>
              <a:cxnLst/>
              <a:rect l="l" t="t" r="r" b="b"/>
              <a:pathLst>
                <a:path w="291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2913" y="1345"/>
                  </a:lnTo>
                  <a:cubicBezTo>
                    <a:pt x="2806" y="897"/>
                    <a:pt x="2806" y="449"/>
                    <a:pt x="2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010;p64">
              <a:extLst>
                <a:ext uri="{FF2B5EF4-FFF2-40B4-BE49-F238E27FC236}">
                  <a16:creationId xmlns:a16="http://schemas.microsoft.com/office/drawing/2014/main" id="{1DB22A65-0400-45E0-B298-A9F86D685EB3}"/>
                </a:ext>
              </a:extLst>
            </p:cNvPr>
            <p:cNvSpPr/>
            <p:nvPr/>
          </p:nvSpPr>
          <p:spPr>
            <a:xfrm>
              <a:off x="3152358" y="3366537"/>
              <a:ext cx="594445" cy="611527"/>
            </a:xfrm>
            <a:custGeom>
              <a:avLst/>
              <a:gdLst/>
              <a:ahLst/>
              <a:cxnLst/>
              <a:rect l="l" t="t" r="r" b="b"/>
              <a:pathLst>
                <a:path w="25090" h="25811" extrusionOk="0">
                  <a:moveTo>
                    <a:pt x="3715" y="789"/>
                  </a:moveTo>
                  <a:cubicBezTo>
                    <a:pt x="4594" y="789"/>
                    <a:pt x="5862" y="1011"/>
                    <a:pt x="7061" y="1957"/>
                  </a:cubicBezTo>
                  <a:cubicBezTo>
                    <a:pt x="6497" y="2181"/>
                    <a:pt x="6049" y="2405"/>
                    <a:pt x="5601" y="2737"/>
                  </a:cubicBezTo>
                  <a:cubicBezTo>
                    <a:pt x="4597" y="1841"/>
                    <a:pt x="3361" y="1393"/>
                    <a:pt x="2465" y="1169"/>
                  </a:cubicBezTo>
                  <a:cubicBezTo>
                    <a:pt x="2581" y="1061"/>
                    <a:pt x="2805" y="837"/>
                    <a:pt x="3029" y="837"/>
                  </a:cubicBezTo>
                  <a:cubicBezTo>
                    <a:pt x="3212" y="810"/>
                    <a:pt x="3445" y="789"/>
                    <a:pt x="3715" y="789"/>
                  </a:cubicBezTo>
                  <a:close/>
                  <a:moveTo>
                    <a:pt x="19589" y="789"/>
                  </a:moveTo>
                  <a:cubicBezTo>
                    <a:pt x="19859" y="789"/>
                    <a:pt x="20093" y="810"/>
                    <a:pt x="20278" y="837"/>
                  </a:cubicBezTo>
                  <a:cubicBezTo>
                    <a:pt x="20502" y="837"/>
                    <a:pt x="20726" y="1061"/>
                    <a:pt x="20834" y="1169"/>
                  </a:cubicBezTo>
                  <a:cubicBezTo>
                    <a:pt x="19938" y="1393"/>
                    <a:pt x="18710" y="1841"/>
                    <a:pt x="17697" y="2737"/>
                  </a:cubicBezTo>
                  <a:cubicBezTo>
                    <a:pt x="17249" y="2405"/>
                    <a:pt x="16801" y="2181"/>
                    <a:pt x="16246" y="1957"/>
                  </a:cubicBezTo>
                  <a:cubicBezTo>
                    <a:pt x="17446" y="1011"/>
                    <a:pt x="18709" y="789"/>
                    <a:pt x="19589" y="789"/>
                  </a:cubicBezTo>
                  <a:close/>
                  <a:moveTo>
                    <a:pt x="2241" y="1957"/>
                  </a:moveTo>
                  <a:lnTo>
                    <a:pt x="2241" y="1957"/>
                  </a:lnTo>
                  <a:cubicBezTo>
                    <a:pt x="3029" y="2065"/>
                    <a:pt x="4033" y="2513"/>
                    <a:pt x="4929" y="3185"/>
                  </a:cubicBezTo>
                  <a:lnTo>
                    <a:pt x="4821" y="3302"/>
                  </a:lnTo>
                  <a:cubicBezTo>
                    <a:pt x="4033" y="3974"/>
                    <a:pt x="3361" y="4753"/>
                    <a:pt x="2913" y="5542"/>
                  </a:cubicBezTo>
                  <a:cubicBezTo>
                    <a:pt x="2133" y="4198"/>
                    <a:pt x="2133" y="2854"/>
                    <a:pt x="2241" y="1957"/>
                  </a:cubicBezTo>
                  <a:close/>
                  <a:moveTo>
                    <a:pt x="20950" y="1957"/>
                  </a:moveTo>
                  <a:lnTo>
                    <a:pt x="20950" y="1957"/>
                  </a:lnTo>
                  <a:cubicBezTo>
                    <a:pt x="21174" y="2854"/>
                    <a:pt x="21174" y="4198"/>
                    <a:pt x="20386" y="5542"/>
                  </a:cubicBezTo>
                  <a:cubicBezTo>
                    <a:pt x="19938" y="4753"/>
                    <a:pt x="19266" y="3974"/>
                    <a:pt x="18486" y="3302"/>
                  </a:cubicBezTo>
                  <a:lnTo>
                    <a:pt x="18370" y="3185"/>
                  </a:lnTo>
                  <a:cubicBezTo>
                    <a:pt x="19266" y="2513"/>
                    <a:pt x="20162" y="2065"/>
                    <a:pt x="20950" y="1957"/>
                  </a:cubicBezTo>
                  <a:close/>
                  <a:moveTo>
                    <a:pt x="8513" y="6886"/>
                  </a:moveTo>
                  <a:cubicBezTo>
                    <a:pt x="8289" y="6886"/>
                    <a:pt x="8181" y="6993"/>
                    <a:pt x="8181" y="7217"/>
                  </a:cubicBezTo>
                  <a:lnTo>
                    <a:pt x="8181" y="7889"/>
                  </a:lnTo>
                  <a:cubicBezTo>
                    <a:pt x="8181" y="8113"/>
                    <a:pt x="8289" y="8230"/>
                    <a:pt x="8513" y="8230"/>
                  </a:cubicBezTo>
                  <a:cubicBezTo>
                    <a:pt x="8737" y="8230"/>
                    <a:pt x="8853" y="8113"/>
                    <a:pt x="8853" y="7889"/>
                  </a:cubicBezTo>
                  <a:lnTo>
                    <a:pt x="8853" y="7217"/>
                  </a:lnTo>
                  <a:cubicBezTo>
                    <a:pt x="8853" y="6993"/>
                    <a:pt x="8737" y="6886"/>
                    <a:pt x="8513" y="6886"/>
                  </a:cubicBezTo>
                  <a:close/>
                  <a:moveTo>
                    <a:pt x="15681" y="6886"/>
                  </a:moveTo>
                  <a:cubicBezTo>
                    <a:pt x="15457" y="6886"/>
                    <a:pt x="15350" y="6993"/>
                    <a:pt x="15350" y="7217"/>
                  </a:cubicBezTo>
                  <a:lnTo>
                    <a:pt x="15350" y="7889"/>
                  </a:lnTo>
                  <a:cubicBezTo>
                    <a:pt x="15350" y="8113"/>
                    <a:pt x="15457" y="8230"/>
                    <a:pt x="15681" y="8230"/>
                  </a:cubicBezTo>
                  <a:cubicBezTo>
                    <a:pt x="15905" y="8230"/>
                    <a:pt x="16129" y="8113"/>
                    <a:pt x="16129" y="7889"/>
                  </a:cubicBezTo>
                  <a:lnTo>
                    <a:pt x="16129" y="7217"/>
                  </a:lnTo>
                  <a:cubicBezTo>
                    <a:pt x="16129" y="6993"/>
                    <a:pt x="15905" y="6886"/>
                    <a:pt x="15681" y="6886"/>
                  </a:cubicBezTo>
                  <a:close/>
                  <a:moveTo>
                    <a:pt x="19256" y="7022"/>
                  </a:moveTo>
                  <a:cubicBezTo>
                    <a:pt x="19158" y="7022"/>
                    <a:pt x="19046" y="7051"/>
                    <a:pt x="18934" y="7110"/>
                  </a:cubicBezTo>
                  <a:cubicBezTo>
                    <a:pt x="18818" y="7217"/>
                    <a:pt x="18818" y="7441"/>
                    <a:pt x="18934" y="7665"/>
                  </a:cubicBezTo>
                  <a:lnTo>
                    <a:pt x="19606" y="8337"/>
                  </a:lnTo>
                  <a:cubicBezTo>
                    <a:pt x="19606" y="8454"/>
                    <a:pt x="19714" y="8454"/>
                    <a:pt x="19830" y="8454"/>
                  </a:cubicBezTo>
                  <a:cubicBezTo>
                    <a:pt x="19938" y="8454"/>
                    <a:pt x="20054" y="8454"/>
                    <a:pt x="20054" y="8337"/>
                  </a:cubicBezTo>
                  <a:cubicBezTo>
                    <a:pt x="20278" y="8230"/>
                    <a:pt x="20278" y="8006"/>
                    <a:pt x="20162" y="7889"/>
                  </a:cubicBezTo>
                  <a:lnTo>
                    <a:pt x="19490" y="7110"/>
                  </a:lnTo>
                  <a:cubicBezTo>
                    <a:pt x="19436" y="7051"/>
                    <a:pt x="19353" y="7022"/>
                    <a:pt x="19256" y="7022"/>
                  </a:cubicBezTo>
                  <a:close/>
                  <a:moveTo>
                    <a:pt x="22626" y="6886"/>
                  </a:moveTo>
                  <a:cubicBezTo>
                    <a:pt x="22518" y="6886"/>
                    <a:pt x="22294" y="6993"/>
                    <a:pt x="22294" y="7217"/>
                  </a:cubicBezTo>
                  <a:lnTo>
                    <a:pt x="22070" y="8230"/>
                  </a:lnTo>
                  <a:cubicBezTo>
                    <a:pt x="22070" y="8454"/>
                    <a:pt x="22178" y="8678"/>
                    <a:pt x="22402" y="8678"/>
                  </a:cubicBezTo>
                  <a:lnTo>
                    <a:pt x="22518" y="8678"/>
                  </a:lnTo>
                  <a:cubicBezTo>
                    <a:pt x="22626" y="8678"/>
                    <a:pt x="22850" y="8561"/>
                    <a:pt x="22850" y="8337"/>
                  </a:cubicBezTo>
                  <a:lnTo>
                    <a:pt x="22966" y="7334"/>
                  </a:lnTo>
                  <a:cubicBezTo>
                    <a:pt x="23074" y="7110"/>
                    <a:pt x="22850" y="6886"/>
                    <a:pt x="22626" y="6886"/>
                  </a:cubicBezTo>
                  <a:close/>
                  <a:moveTo>
                    <a:pt x="24645" y="7694"/>
                  </a:moveTo>
                  <a:cubicBezTo>
                    <a:pt x="24561" y="7694"/>
                    <a:pt x="24476" y="7724"/>
                    <a:pt x="24418" y="7782"/>
                  </a:cubicBezTo>
                  <a:lnTo>
                    <a:pt x="23746" y="8678"/>
                  </a:lnTo>
                  <a:cubicBezTo>
                    <a:pt x="23638" y="8902"/>
                    <a:pt x="23638" y="9126"/>
                    <a:pt x="23746" y="9233"/>
                  </a:cubicBezTo>
                  <a:lnTo>
                    <a:pt x="23970" y="9233"/>
                  </a:lnTo>
                  <a:cubicBezTo>
                    <a:pt x="24086" y="9233"/>
                    <a:pt x="24194" y="9233"/>
                    <a:pt x="24310" y="9126"/>
                  </a:cubicBezTo>
                  <a:lnTo>
                    <a:pt x="24982" y="8337"/>
                  </a:lnTo>
                  <a:cubicBezTo>
                    <a:pt x="25090" y="8113"/>
                    <a:pt x="25090" y="7889"/>
                    <a:pt x="24866" y="7782"/>
                  </a:cubicBezTo>
                  <a:cubicBezTo>
                    <a:pt x="24812" y="7724"/>
                    <a:pt x="24729" y="7694"/>
                    <a:pt x="24645" y="7694"/>
                  </a:cubicBezTo>
                  <a:close/>
                  <a:moveTo>
                    <a:pt x="6572" y="8517"/>
                  </a:moveTo>
                  <a:cubicBezTo>
                    <a:pt x="6019" y="8517"/>
                    <a:pt x="5363" y="8595"/>
                    <a:pt x="5045" y="8678"/>
                  </a:cubicBezTo>
                  <a:cubicBezTo>
                    <a:pt x="4821" y="8678"/>
                    <a:pt x="4705" y="8902"/>
                    <a:pt x="4821" y="9126"/>
                  </a:cubicBezTo>
                  <a:cubicBezTo>
                    <a:pt x="4821" y="9350"/>
                    <a:pt x="4929" y="9457"/>
                    <a:pt x="5153" y="9457"/>
                  </a:cubicBezTo>
                  <a:lnTo>
                    <a:pt x="5269" y="9457"/>
                  </a:lnTo>
                  <a:cubicBezTo>
                    <a:pt x="5503" y="9382"/>
                    <a:pt x="6075" y="9301"/>
                    <a:pt x="6549" y="9301"/>
                  </a:cubicBezTo>
                  <a:cubicBezTo>
                    <a:pt x="6748" y="9301"/>
                    <a:pt x="6929" y="9315"/>
                    <a:pt x="7061" y="9350"/>
                  </a:cubicBezTo>
                  <a:cubicBezTo>
                    <a:pt x="7285" y="9350"/>
                    <a:pt x="7509" y="9126"/>
                    <a:pt x="7509" y="9009"/>
                  </a:cubicBezTo>
                  <a:cubicBezTo>
                    <a:pt x="7509" y="8785"/>
                    <a:pt x="7393" y="8561"/>
                    <a:pt x="7169" y="8561"/>
                  </a:cubicBezTo>
                  <a:cubicBezTo>
                    <a:pt x="7008" y="8530"/>
                    <a:pt x="6799" y="8517"/>
                    <a:pt x="6572" y="8517"/>
                  </a:cubicBezTo>
                  <a:close/>
                  <a:moveTo>
                    <a:pt x="17628" y="8517"/>
                  </a:moveTo>
                  <a:cubicBezTo>
                    <a:pt x="17400" y="8517"/>
                    <a:pt x="17189" y="8530"/>
                    <a:pt x="17025" y="8561"/>
                  </a:cubicBezTo>
                  <a:cubicBezTo>
                    <a:pt x="16801" y="8561"/>
                    <a:pt x="16694" y="8785"/>
                    <a:pt x="16694" y="9009"/>
                  </a:cubicBezTo>
                  <a:cubicBezTo>
                    <a:pt x="16801" y="9126"/>
                    <a:pt x="16918" y="9350"/>
                    <a:pt x="17142" y="9350"/>
                  </a:cubicBezTo>
                  <a:cubicBezTo>
                    <a:pt x="17274" y="9315"/>
                    <a:pt x="17455" y="9301"/>
                    <a:pt x="17656" y="9301"/>
                  </a:cubicBezTo>
                  <a:cubicBezTo>
                    <a:pt x="18134" y="9301"/>
                    <a:pt x="18726" y="9382"/>
                    <a:pt x="19042" y="9457"/>
                  </a:cubicBezTo>
                  <a:cubicBezTo>
                    <a:pt x="19266" y="9457"/>
                    <a:pt x="19382" y="9350"/>
                    <a:pt x="19490" y="9126"/>
                  </a:cubicBezTo>
                  <a:cubicBezTo>
                    <a:pt x="19490" y="8902"/>
                    <a:pt x="19382" y="8678"/>
                    <a:pt x="19158" y="8678"/>
                  </a:cubicBezTo>
                  <a:cubicBezTo>
                    <a:pt x="18840" y="8595"/>
                    <a:pt x="18184" y="8517"/>
                    <a:pt x="17628" y="8517"/>
                  </a:cubicBezTo>
                  <a:close/>
                  <a:moveTo>
                    <a:pt x="12435" y="6742"/>
                  </a:moveTo>
                  <a:cubicBezTo>
                    <a:pt x="12365" y="6742"/>
                    <a:pt x="12291" y="6751"/>
                    <a:pt x="12214" y="6769"/>
                  </a:cubicBezTo>
                  <a:lnTo>
                    <a:pt x="11649" y="6993"/>
                  </a:lnTo>
                  <a:cubicBezTo>
                    <a:pt x="11425" y="6993"/>
                    <a:pt x="11318" y="7217"/>
                    <a:pt x="11318" y="7441"/>
                  </a:cubicBezTo>
                  <a:cubicBezTo>
                    <a:pt x="11396" y="7605"/>
                    <a:pt x="11537" y="7711"/>
                    <a:pt x="11652" y="7711"/>
                  </a:cubicBezTo>
                  <a:cubicBezTo>
                    <a:pt x="11695" y="7711"/>
                    <a:pt x="11734" y="7697"/>
                    <a:pt x="11766" y="7665"/>
                  </a:cubicBezTo>
                  <a:lnTo>
                    <a:pt x="12438" y="7558"/>
                  </a:lnTo>
                  <a:lnTo>
                    <a:pt x="12545" y="7558"/>
                  </a:lnTo>
                  <a:cubicBezTo>
                    <a:pt x="12662" y="7665"/>
                    <a:pt x="12545" y="7665"/>
                    <a:pt x="12545" y="7665"/>
                  </a:cubicBezTo>
                  <a:cubicBezTo>
                    <a:pt x="12438" y="7889"/>
                    <a:pt x="12321" y="8113"/>
                    <a:pt x="12321" y="8230"/>
                  </a:cubicBezTo>
                  <a:cubicBezTo>
                    <a:pt x="12321" y="8454"/>
                    <a:pt x="12438" y="8678"/>
                    <a:pt x="12545" y="8902"/>
                  </a:cubicBezTo>
                  <a:cubicBezTo>
                    <a:pt x="12545" y="8902"/>
                    <a:pt x="12662" y="8902"/>
                    <a:pt x="12545" y="9009"/>
                  </a:cubicBezTo>
                  <a:lnTo>
                    <a:pt x="12438" y="9009"/>
                  </a:lnTo>
                  <a:lnTo>
                    <a:pt x="11766" y="8902"/>
                  </a:lnTo>
                  <a:cubicBezTo>
                    <a:pt x="11734" y="8870"/>
                    <a:pt x="11695" y="8856"/>
                    <a:pt x="11652" y="8856"/>
                  </a:cubicBezTo>
                  <a:cubicBezTo>
                    <a:pt x="11537" y="8856"/>
                    <a:pt x="11396" y="8962"/>
                    <a:pt x="11318" y="9126"/>
                  </a:cubicBezTo>
                  <a:cubicBezTo>
                    <a:pt x="11318" y="9350"/>
                    <a:pt x="11425" y="9574"/>
                    <a:pt x="11649" y="9574"/>
                  </a:cubicBezTo>
                  <a:lnTo>
                    <a:pt x="12214" y="9798"/>
                  </a:lnTo>
                  <a:lnTo>
                    <a:pt x="12438" y="9798"/>
                  </a:lnTo>
                  <a:cubicBezTo>
                    <a:pt x="12769" y="9798"/>
                    <a:pt x="13110" y="9681"/>
                    <a:pt x="13217" y="9350"/>
                  </a:cubicBezTo>
                  <a:cubicBezTo>
                    <a:pt x="13441" y="9009"/>
                    <a:pt x="13334" y="8561"/>
                    <a:pt x="13110" y="8337"/>
                  </a:cubicBezTo>
                  <a:lnTo>
                    <a:pt x="12993" y="8230"/>
                  </a:lnTo>
                  <a:lnTo>
                    <a:pt x="13110" y="8230"/>
                  </a:lnTo>
                  <a:cubicBezTo>
                    <a:pt x="13334" y="8006"/>
                    <a:pt x="13441" y="7558"/>
                    <a:pt x="13217" y="7217"/>
                  </a:cubicBezTo>
                  <a:cubicBezTo>
                    <a:pt x="13032" y="6943"/>
                    <a:pt x="12773" y="6742"/>
                    <a:pt x="12435" y="6742"/>
                  </a:cubicBezTo>
                  <a:close/>
                  <a:moveTo>
                    <a:pt x="7393" y="9798"/>
                  </a:moveTo>
                  <a:cubicBezTo>
                    <a:pt x="6837" y="9905"/>
                    <a:pt x="5825" y="10470"/>
                    <a:pt x="5493" y="10694"/>
                  </a:cubicBezTo>
                  <a:cubicBezTo>
                    <a:pt x="5269" y="10918"/>
                    <a:pt x="5269" y="11142"/>
                    <a:pt x="5377" y="11249"/>
                  </a:cubicBezTo>
                  <a:cubicBezTo>
                    <a:pt x="5493" y="11366"/>
                    <a:pt x="5601" y="11473"/>
                    <a:pt x="5717" y="11473"/>
                  </a:cubicBezTo>
                  <a:cubicBezTo>
                    <a:pt x="5717" y="11473"/>
                    <a:pt x="5825" y="11366"/>
                    <a:pt x="5941" y="11366"/>
                  </a:cubicBezTo>
                  <a:cubicBezTo>
                    <a:pt x="6273" y="11142"/>
                    <a:pt x="7169" y="10694"/>
                    <a:pt x="7617" y="10577"/>
                  </a:cubicBezTo>
                  <a:cubicBezTo>
                    <a:pt x="7733" y="10470"/>
                    <a:pt x="7841" y="10246"/>
                    <a:pt x="7841" y="10129"/>
                  </a:cubicBezTo>
                  <a:cubicBezTo>
                    <a:pt x="7733" y="9905"/>
                    <a:pt x="7617" y="9798"/>
                    <a:pt x="7393" y="9798"/>
                  </a:cubicBezTo>
                  <a:close/>
                  <a:moveTo>
                    <a:pt x="16918" y="9798"/>
                  </a:moveTo>
                  <a:cubicBezTo>
                    <a:pt x="16694" y="9798"/>
                    <a:pt x="16470" y="9905"/>
                    <a:pt x="16353" y="10129"/>
                  </a:cubicBezTo>
                  <a:cubicBezTo>
                    <a:pt x="16353" y="10246"/>
                    <a:pt x="16470" y="10470"/>
                    <a:pt x="16694" y="10577"/>
                  </a:cubicBezTo>
                  <a:cubicBezTo>
                    <a:pt x="17142" y="10694"/>
                    <a:pt x="18038" y="11142"/>
                    <a:pt x="18370" y="11366"/>
                  </a:cubicBezTo>
                  <a:cubicBezTo>
                    <a:pt x="18370" y="11366"/>
                    <a:pt x="18486" y="11473"/>
                    <a:pt x="18594" y="11473"/>
                  </a:cubicBezTo>
                  <a:cubicBezTo>
                    <a:pt x="18710" y="11473"/>
                    <a:pt x="18818" y="11366"/>
                    <a:pt x="18818" y="11249"/>
                  </a:cubicBezTo>
                  <a:cubicBezTo>
                    <a:pt x="18934" y="11142"/>
                    <a:pt x="18934" y="10918"/>
                    <a:pt x="18818" y="10694"/>
                  </a:cubicBezTo>
                  <a:cubicBezTo>
                    <a:pt x="18370" y="10470"/>
                    <a:pt x="17366" y="9905"/>
                    <a:pt x="16918" y="9798"/>
                  </a:cubicBezTo>
                  <a:close/>
                  <a:moveTo>
                    <a:pt x="4149" y="13606"/>
                  </a:moveTo>
                  <a:cubicBezTo>
                    <a:pt x="4705" y="14054"/>
                    <a:pt x="5377" y="14386"/>
                    <a:pt x="6165" y="14726"/>
                  </a:cubicBezTo>
                  <a:lnTo>
                    <a:pt x="6049" y="14726"/>
                  </a:lnTo>
                  <a:cubicBezTo>
                    <a:pt x="5961" y="14755"/>
                    <a:pt x="5864" y="14768"/>
                    <a:pt x="5764" y="14768"/>
                  </a:cubicBezTo>
                  <a:cubicBezTo>
                    <a:pt x="5486" y="14768"/>
                    <a:pt x="5179" y="14666"/>
                    <a:pt x="4929" y="14502"/>
                  </a:cubicBezTo>
                  <a:cubicBezTo>
                    <a:pt x="4481" y="14162"/>
                    <a:pt x="4257" y="13938"/>
                    <a:pt x="4149" y="13606"/>
                  </a:cubicBezTo>
                  <a:close/>
                  <a:moveTo>
                    <a:pt x="19382" y="13490"/>
                  </a:moveTo>
                  <a:lnTo>
                    <a:pt x="19266" y="14502"/>
                  </a:lnTo>
                  <a:cubicBezTo>
                    <a:pt x="19158" y="14610"/>
                    <a:pt x="19266" y="14834"/>
                    <a:pt x="19266" y="15058"/>
                  </a:cubicBezTo>
                  <a:cubicBezTo>
                    <a:pt x="19139" y="15080"/>
                    <a:pt x="19004" y="15090"/>
                    <a:pt x="18865" y="15090"/>
                  </a:cubicBezTo>
                  <a:cubicBezTo>
                    <a:pt x="18267" y="15090"/>
                    <a:pt x="17593" y="14908"/>
                    <a:pt x="17142" y="14726"/>
                  </a:cubicBezTo>
                  <a:cubicBezTo>
                    <a:pt x="18038" y="14386"/>
                    <a:pt x="18710" y="13938"/>
                    <a:pt x="19382" y="13490"/>
                  </a:cubicBezTo>
                  <a:close/>
                  <a:moveTo>
                    <a:pt x="20950" y="9798"/>
                  </a:moveTo>
                  <a:lnTo>
                    <a:pt x="23074" y="10022"/>
                  </a:lnTo>
                  <a:cubicBezTo>
                    <a:pt x="23414" y="10022"/>
                    <a:pt x="23522" y="10246"/>
                    <a:pt x="23522" y="10577"/>
                  </a:cubicBezTo>
                  <a:lnTo>
                    <a:pt x="23074" y="14950"/>
                  </a:lnTo>
                  <a:cubicBezTo>
                    <a:pt x="23074" y="15058"/>
                    <a:pt x="22966" y="15174"/>
                    <a:pt x="22850" y="15174"/>
                  </a:cubicBezTo>
                  <a:cubicBezTo>
                    <a:pt x="22850" y="15282"/>
                    <a:pt x="22742" y="15282"/>
                    <a:pt x="22626" y="15282"/>
                  </a:cubicBezTo>
                  <a:lnTo>
                    <a:pt x="22518" y="15282"/>
                  </a:lnTo>
                  <a:lnTo>
                    <a:pt x="20386" y="15058"/>
                  </a:lnTo>
                  <a:cubicBezTo>
                    <a:pt x="20278" y="15058"/>
                    <a:pt x="20162" y="15058"/>
                    <a:pt x="20162" y="14950"/>
                  </a:cubicBezTo>
                  <a:lnTo>
                    <a:pt x="20054" y="14950"/>
                  </a:lnTo>
                  <a:cubicBezTo>
                    <a:pt x="20054" y="14834"/>
                    <a:pt x="19938" y="14726"/>
                    <a:pt x="19938" y="14502"/>
                  </a:cubicBezTo>
                  <a:lnTo>
                    <a:pt x="20162" y="12486"/>
                  </a:lnTo>
                  <a:lnTo>
                    <a:pt x="20502" y="10246"/>
                  </a:lnTo>
                  <a:cubicBezTo>
                    <a:pt x="20502" y="9905"/>
                    <a:pt x="20726" y="9798"/>
                    <a:pt x="20950" y="9798"/>
                  </a:cubicBezTo>
                  <a:close/>
                  <a:moveTo>
                    <a:pt x="2805" y="12146"/>
                  </a:moveTo>
                  <a:cubicBezTo>
                    <a:pt x="2913" y="12486"/>
                    <a:pt x="3137" y="12710"/>
                    <a:pt x="3477" y="12934"/>
                  </a:cubicBezTo>
                  <a:cubicBezTo>
                    <a:pt x="3477" y="13042"/>
                    <a:pt x="3477" y="13042"/>
                    <a:pt x="3361" y="13042"/>
                  </a:cubicBezTo>
                  <a:cubicBezTo>
                    <a:pt x="3361" y="13490"/>
                    <a:pt x="3361" y="14386"/>
                    <a:pt x="4481" y="15058"/>
                  </a:cubicBezTo>
                  <a:cubicBezTo>
                    <a:pt x="4929" y="15398"/>
                    <a:pt x="5377" y="15506"/>
                    <a:pt x="5825" y="15506"/>
                  </a:cubicBezTo>
                  <a:lnTo>
                    <a:pt x="5825" y="16518"/>
                  </a:lnTo>
                  <a:lnTo>
                    <a:pt x="5825" y="17190"/>
                  </a:lnTo>
                  <a:cubicBezTo>
                    <a:pt x="5045" y="17074"/>
                    <a:pt x="4257" y="16850"/>
                    <a:pt x="3585" y="16518"/>
                  </a:cubicBezTo>
                  <a:cubicBezTo>
                    <a:pt x="2241" y="15622"/>
                    <a:pt x="1569" y="14278"/>
                    <a:pt x="1793" y="12818"/>
                  </a:cubicBezTo>
                  <a:cubicBezTo>
                    <a:pt x="1909" y="12594"/>
                    <a:pt x="2017" y="12370"/>
                    <a:pt x="2133" y="12262"/>
                  </a:cubicBezTo>
                  <a:cubicBezTo>
                    <a:pt x="2357" y="12146"/>
                    <a:pt x="2581" y="12146"/>
                    <a:pt x="2805" y="12146"/>
                  </a:cubicBezTo>
                  <a:close/>
                  <a:moveTo>
                    <a:pt x="11649" y="1733"/>
                  </a:moveTo>
                  <a:cubicBezTo>
                    <a:pt x="16577" y="1733"/>
                    <a:pt x="20610" y="4977"/>
                    <a:pt x="20610" y="9009"/>
                  </a:cubicBezTo>
                  <a:cubicBezTo>
                    <a:pt x="20162" y="9126"/>
                    <a:pt x="19714" y="9574"/>
                    <a:pt x="19714" y="10129"/>
                  </a:cubicBezTo>
                  <a:lnTo>
                    <a:pt x="19490" y="12262"/>
                  </a:lnTo>
                  <a:cubicBezTo>
                    <a:pt x="18818" y="13042"/>
                    <a:pt x="17814" y="13714"/>
                    <a:pt x="16577" y="14162"/>
                  </a:cubicBezTo>
                  <a:lnTo>
                    <a:pt x="16470" y="14162"/>
                  </a:lnTo>
                  <a:cubicBezTo>
                    <a:pt x="15126" y="14610"/>
                    <a:pt x="13558" y="14834"/>
                    <a:pt x="11649" y="14834"/>
                  </a:cubicBezTo>
                  <a:lnTo>
                    <a:pt x="10305" y="14834"/>
                  </a:lnTo>
                  <a:cubicBezTo>
                    <a:pt x="10081" y="14834"/>
                    <a:pt x="9974" y="14950"/>
                    <a:pt x="9974" y="15174"/>
                  </a:cubicBezTo>
                  <a:cubicBezTo>
                    <a:pt x="9974" y="15398"/>
                    <a:pt x="10081" y="15506"/>
                    <a:pt x="10305" y="15506"/>
                  </a:cubicBezTo>
                  <a:cubicBezTo>
                    <a:pt x="10753" y="15622"/>
                    <a:pt x="11201" y="15622"/>
                    <a:pt x="11649" y="15622"/>
                  </a:cubicBezTo>
                  <a:cubicBezTo>
                    <a:pt x="13441" y="15622"/>
                    <a:pt x="15126" y="15398"/>
                    <a:pt x="16470" y="14950"/>
                  </a:cubicBezTo>
                  <a:lnTo>
                    <a:pt x="16470" y="15174"/>
                  </a:lnTo>
                  <a:cubicBezTo>
                    <a:pt x="16694" y="15622"/>
                    <a:pt x="16801" y="16070"/>
                    <a:pt x="16801" y="16518"/>
                  </a:cubicBezTo>
                  <a:cubicBezTo>
                    <a:pt x="16801" y="16850"/>
                    <a:pt x="16694" y="17074"/>
                    <a:pt x="16694" y="17414"/>
                  </a:cubicBezTo>
                  <a:lnTo>
                    <a:pt x="6613" y="17414"/>
                  </a:lnTo>
                  <a:cubicBezTo>
                    <a:pt x="6613" y="17074"/>
                    <a:pt x="6497" y="16850"/>
                    <a:pt x="6497" y="16518"/>
                  </a:cubicBezTo>
                  <a:cubicBezTo>
                    <a:pt x="6497" y="16070"/>
                    <a:pt x="6613" y="15622"/>
                    <a:pt x="6721" y="15174"/>
                  </a:cubicBezTo>
                  <a:cubicBezTo>
                    <a:pt x="6721" y="15058"/>
                    <a:pt x="6837" y="15058"/>
                    <a:pt x="6837" y="14950"/>
                  </a:cubicBezTo>
                  <a:cubicBezTo>
                    <a:pt x="7393" y="15058"/>
                    <a:pt x="7957" y="15282"/>
                    <a:pt x="8513" y="15398"/>
                  </a:cubicBezTo>
                  <a:lnTo>
                    <a:pt x="8629" y="15398"/>
                  </a:lnTo>
                  <a:cubicBezTo>
                    <a:pt x="8737" y="15398"/>
                    <a:pt x="8961" y="15174"/>
                    <a:pt x="8961" y="15058"/>
                  </a:cubicBezTo>
                  <a:cubicBezTo>
                    <a:pt x="8961" y="14834"/>
                    <a:pt x="8853" y="14610"/>
                    <a:pt x="8629" y="14610"/>
                  </a:cubicBezTo>
                  <a:cubicBezTo>
                    <a:pt x="7957" y="14502"/>
                    <a:pt x="7393" y="14278"/>
                    <a:pt x="6721" y="14162"/>
                  </a:cubicBezTo>
                  <a:cubicBezTo>
                    <a:pt x="5717" y="13830"/>
                    <a:pt x="4929" y="13382"/>
                    <a:pt x="4373" y="12818"/>
                  </a:cubicBezTo>
                  <a:lnTo>
                    <a:pt x="4033" y="12486"/>
                  </a:lnTo>
                  <a:cubicBezTo>
                    <a:pt x="3137" y="11590"/>
                    <a:pt x="2689" y="10470"/>
                    <a:pt x="2689" y="9126"/>
                  </a:cubicBezTo>
                  <a:cubicBezTo>
                    <a:pt x="2689" y="4977"/>
                    <a:pt x="6721" y="1733"/>
                    <a:pt x="11649" y="1733"/>
                  </a:cubicBezTo>
                  <a:close/>
                  <a:moveTo>
                    <a:pt x="19830" y="15622"/>
                  </a:moveTo>
                  <a:cubicBezTo>
                    <a:pt x="19938" y="15730"/>
                    <a:pt x="20162" y="15846"/>
                    <a:pt x="20278" y="15846"/>
                  </a:cubicBezTo>
                  <a:lnTo>
                    <a:pt x="21954" y="16070"/>
                  </a:lnTo>
                  <a:cubicBezTo>
                    <a:pt x="21398" y="16626"/>
                    <a:pt x="20726" y="17074"/>
                    <a:pt x="19938" y="17298"/>
                  </a:cubicBezTo>
                  <a:cubicBezTo>
                    <a:pt x="19548" y="17410"/>
                    <a:pt x="19156" y="17466"/>
                    <a:pt x="18749" y="17466"/>
                  </a:cubicBezTo>
                  <a:cubicBezTo>
                    <a:pt x="18343" y="17466"/>
                    <a:pt x="17922" y="17410"/>
                    <a:pt x="17473" y="17298"/>
                  </a:cubicBezTo>
                  <a:lnTo>
                    <a:pt x="17473" y="16518"/>
                  </a:lnTo>
                  <a:lnTo>
                    <a:pt x="17473" y="15622"/>
                  </a:lnTo>
                  <a:cubicBezTo>
                    <a:pt x="17814" y="15730"/>
                    <a:pt x="18370" y="15846"/>
                    <a:pt x="18818" y="15846"/>
                  </a:cubicBezTo>
                  <a:cubicBezTo>
                    <a:pt x="19042" y="15846"/>
                    <a:pt x="19266" y="15846"/>
                    <a:pt x="19606" y="15730"/>
                  </a:cubicBezTo>
                  <a:cubicBezTo>
                    <a:pt x="19606" y="15730"/>
                    <a:pt x="19714" y="15730"/>
                    <a:pt x="19830" y="15622"/>
                  </a:cubicBezTo>
                  <a:close/>
                  <a:moveTo>
                    <a:pt x="16470" y="18086"/>
                  </a:moveTo>
                  <a:lnTo>
                    <a:pt x="16129" y="18758"/>
                  </a:lnTo>
                  <a:lnTo>
                    <a:pt x="7169" y="18758"/>
                  </a:lnTo>
                  <a:lnTo>
                    <a:pt x="6837" y="18086"/>
                  </a:lnTo>
                  <a:close/>
                  <a:moveTo>
                    <a:pt x="2913" y="18982"/>
                  </a:moveTo>
                  <a:cubicBezTo>
                    <a:pt x="3585" y="18982"/>
                    <a:pt x="4373" y="19206"/>
                    <a:pt x="5153" y="19654"/>
                  </a:cubicBezTo>
                  <a:cubicBezTo>
                    <a:pt x="5519" y="19869"/>
                    <a:pt x="5836" y="19994"/>
                    <a:pt x="6165" y="19994"/>
                  </a:cubicBezTo>
                  <a:cubicBezTo>
                    <a:pt x="6343" y="19994"/>
                    <a:pt x="6525" y="19957"/>
                    <a:pt x="6721" y="19878"/>
                  </a:cubicBezTo>
                  <a:cubicBezTo>
                    <a:pt x="6721" y="19878"/>
                    <a:pt x="6837" y="19878"/>
                    <a:pt x="6945" y="19762"/>
                  </a:cubicBezTo>
                  <a:cubicBezTo>
                    <a:pt x="7061" y="19986"/>
                    <a:pt x="7285" y="20210"/>
                    <a:pt x="7393" y="20326"/>
                  </a:cubicBezTo>
                  <a:cubicBezTo>
                    <a:pt x="7285" y="20434"/>
                    <a:pt x="7061" y="20550"/>
                    <a:pt x="6945" y="20550"/>
                  </a:cubicBezTo>
                  <a:cubicBezTo>
                    <a:pt x="6709" y="20629"/>
                    <a:pt x="6459" y="20666"/>
                    <a:pt x="6205" y="20666"/>
                  </a:cubicBezTo>
                  <a:cubicBezTo>
                    <a:pt x="5738" y="20666"/>
                    <a:pt x="5257" y="20541"/>
                    <a:pt x="4821" y="20326"/>
                  </a:cubicBezTo>
                  <a:cubicBezTo>
                    <a:pt x="4184" y="19913"/>
                    <a:pt x="3634" y="19763"/>
                    <a:pt x="3172" y="19763"/>
                  </a:cubicBezTo>
                  <a:cubicBezTo>
                    <a:pt x="2252" y="19763"/>
                    <a:pt x="1682" y="20360"/>
                    <a:pt x="1461" y="20658"/>
                  </a:cubicBezTo>
                  <a:cubicBezTo>
                    <a:pt x="1345" y="20774"/>
                    <a:pt x="1237" y="20774"/>
                    <a:pt x="1121" y="20774"/>
                  </a:cubicBezTo>
                  <a:lnTo>
                    <a:pt x="897" y="20774"/>
                  </a:lnTo>
                  <a:cubicBezTo>
                    <a:pt x="789" y="20658"/>
                    <a:pt x="789" y="20434"/>
                    <a:pt x="897" y="20210"/>
                  </a:cubicBezTo>
                  <a:cubicBezTo>
                    <a:pt x="1345" y="19538"/>
                    <a:pt x="2133" y="19090"/>
                    <a:pt x="2913" y="18982"/>
                  </a:cubicBezTo>
                  <a:close/>
                  <a:moveTo>
                    <a:pt x="11094" y="19538"/>
                  </a:moveTo>
                  <a:cubicBezTo>
                    <a:pt x="10870" y="19986"/>
                    <a:pt x="10529" y="20658"/>
                    <a:pt x="10198" y="21106"/>
                  </a:cubicBezTo>
                  <a:cubicBezTo>
                    <a:pt x="9185" y="20774"/>
                    <a:pt x="8289" y="20210"/>
                    <a:pt x="7617" y="19538"/>
                  </a:cubicBezTo>
                  <a:close/>
                  <a:moveTo>
                    <a:pt x="15681" y="19538"/>
                  </a:moveTo>
                  <a:cubicBezTo>
                    <a:pt x="15009" y="20210"/>
                    <a:pt x="14113" y="20774"/>
                    <a:pt x="13110" y="21106"/>
                  </a:cubicBezTo>
                  <a:cubicBezTo>
                    <a:pt x="12886" y="20434"/>
                    <a:pt x="12214" y="19986"/>
                    <a:pt x="11766" y="19878"/>
                  </a:cubicBezTo>
                  <a:cubicBezTo>
                    <a:pt x="11873" y="19762"/>
                    <a:pt x="11873" y="19654"/>
                    <a:pt x="11990" y="19538"/>
                  </a:cubicBezTo>
                  <a:close/>
                  <a:moveTo>
                    <a:pt x="11425" y="20550"/>
                  </a:moveTo>
                  <a:cubicBezTo>
                    <a:pt x="11766" y="20658"/>
                    <a:pt x="12097" y="20882"/>
                    <a:pt x="12438" y="21222"/>
                  </a:cubicBezTo>
                  <a:cubicBezTo>
                    <a:pt x="12097" y="21222"/>
                    <a:pt x="11873" y="21330"/>
                    <a:pt x="11649" y="21330"/>
                  </a:cubicBezTo>
                  <a:cubicBezTo>
                    <a:pt x="11425" y="21330"/>
                    <a:pt x="11201" y="21222"/>
                    <a:pt x="10977" y="21222"/>
                  </a:cubicBezTo>
                  <a:cubicBezTo>
                    <a:pt x="11201" y="20998"/>
                    <a:pt x="11318" y="20774"/>
                    <a:pt x="11425" y="20550"/>
                  </a:cubicBezTo>
                  <a:close/>
                  <a:moveTo>
                    <a:pt x="9078" y="21554"/>
                  </a:moveTo>
                  <a:cubicBezTo>
                    <a:pt x="9526" y="21670"/>
                    <a:pt x="9857" y="21778"/>
                    <a:pt x="10198" y="21894"/>
                  </a:cubicBezTo>
                  <a:cubicBezTo>
                    <a:pt x="10422" y="21894"/>
                    <a:pt x="10646" y="22002"/>
                    <a:pt x="10753" y="22002"/>
                  </a:cubicBezTo>
                  <a:cubicBezTo>
                    <a:pt x="10753" y="22674"/>
                    <a:pt x="10753" y="23463"/>
                    <a:pt x="10646" y="24359"/>
                  </a:cubicBezTo>
                  <a:cubicBezTo>
                    <a:pt x="10646" y="24807"/>
                    <a:pt x="10198" y="25138"/>
                    <a:pt x="9857" y="25138"/>
                  </a:cubicBezTo>
                  <a:lnTo>
                    <a:pt x="9750" y="25138"/>
                  </a:lnTo>
                  <a:cubicBezTo>
                    <a:pt x="9526" y="25031"/>
                    <a:pt x="9302" y="24914"/>
                    <a:pt x="9185" y="24807"/>
                  </a:cubicBezTo>
                  <a:cubicBezTo>
                    <a:pt x="9078" y="24583"/>
                    <a:pt x="8961" y="24466"/>
                    <a:pt x="9078" y="24242"/>
                  </a:cubicBezTo>
                  <a:cubicBezTo>
                    <a:pt x="9078" y="23239"/>
                    <a:pt x="9185" y="22226"/>
                    <a:pt x="9078" y="21554"/>
                  </a:cubicBezTo>
                  <a:close/>
                  <a:moveTo>
                    <a:pt x="3684" y="1"/>
                  </a:moveTo>
                  <a:cubicBezTo>
                    <a:pt x="3428" y="1"/>
                    <a:pt x="3170" y="17"/>
                    <a:pt x="2913" y="49"/>
                  </a:cubicBezTo>
                  <a:cubicBezTo>
                    <a:pt x="2357" y="165"/>
                    <a:pt x="1909" y="613"/>
                    <a:pt x="1685" y="1169"/>
                  </a:cubicBezTo>
                  <a:cubicBezTo>
                    <a:pt x="1121" y="2961"/>
                    <a:pt x="1461" y="4753"/>
                    <a:pt x="2465" y="6321"/>
                  </a:cubicBezTo>
                  <a:cubicBezTo>
                    <a:pt x="2133" y="7217"/>
                    <a:pt x="1909" y="8113"/>
                    <a:pt x="1909" y="9126"/>
                  </a:cubicBezTo>
                  <a:cubicBezTo>
                    <a:pt x="1909" y="9905"/>
                    <a:pt x="2133" y="10694"/>
                    <a:pt x="2357" y="11366"/>
                  </a:cubicBezTo>
                  <a:cubicBezTo>
                    <a:pt x="2133" y="11473"/>
                    <a:pt x="1909" y="11473"/>
                    <a:pt x="1685" y="11697"/>
                  </a:cubicBezTo>
                  <a:cubicBezTo>
                    <a:pt x="1345" y="11921"/>
                    <a:pt x="1121" y="12262"/>
                    <a:pt x="1121" y="12710"/>
                  </a:cubicBezTo>
                  <a:cubicBezTo>
                    <a:pt x="789" y="14386"/>
                    <a:pt x="1569" y="16070"/>
                    <a:pt x="3253" y="17074"/>
                  </a:cubicBezTo>
                  <a:cubicBezTo>
                    <a:pt x="4033" y="17638"/>
                    <a:pt x="5045" y="17862"/>
                    <a:pt x="5941" y="17862"/>
                  </a:cubicBezTo>
                  <a:cubicBezTo>
                    <a:pt x="6049" y="18310"/>
                    <a:pt x="6273" y="18758"/>
                    <a:pt x="6497" y="19206"/>
                  </a:cubicBezTo>
                  <a:cubicBezTo>
                    <a:pt x="6165" y="19206"/>
                    <a:pt x="5941" y="19206"/>
                    <a:pt x="5601" y="18982"/>
                  </a:cubicBezTo>
                  <a:cubicBezTo>
                    <a:pt x="4858" y="18514"/>
                    <a:pt x="4041" y="18280"/>
                    <a:pt x="3273" y="18280"/>
                  </a:cubicBezTo>
                  <a:cubicBezTo>
                    <a:pt x="3115" y="18280"/>
                    <a:pt x="2958" y="18290"/>
                    <a:pt x="2805" y="18310"/>
                  </a:cubicBezTo>
                  <a:cubicBezTo>
                    <a:pt x="1793" y="18418"/>
                    <a:pt x="897" y="18866"/>
                    <a:pt x="225" y="19762"/>
                  </a:cubicBezTo>
                  <a:cubicBezTo>
                    <a:pt x="117" y="19986"/>
                    <a:pt x="1" y="20326"/>
                    <a:pt x="1" y="20658"/>
                  </a:cubicBezTo>
                  <a:cubicBezTo>
                    <a:pt x="117" y="20882"/>
                    <a:pt x="225" y="21222"/>
                    <a:pt x="449" y="21330"/>
                  </a:cubicBezTo>
                  <a:cubicBezTo>
                    <a:pt x="673" y="21446"/>
                    <a:pt x="897" y="21554"/>
                    <a:pt x="1121" y="21554"/>
                  </a:cubicBezTo>
                  <a:cubicBezTo>
                    <a:pt x="1569" y="21554"/>
                    <a:pt x="1909" y="21446"/>
                    <a:pt x="2017" y="21106"/>
                  </a:cubicBezTo>
                  <a:cubicBezTo>
                    <a:pt x="2323" y="20683"/>
                    <a:pt x="2692" y="20490"/>
                    <a:pt x="3128" y="20490"/>
                  </a:cubicBezTo>
                  <a:cubicBezTo>
                    <a:pt x="3495" y="20490"/>
                    <a:pt x="3910" y="20628"/>
                    <a:pt x="4373" y="20882"/>
                  </a:cubicBezTo>
                  <a:cubicBezTo>
                    <a:pt x="4984" y="21267"/>
                    <a:pt x="5644" y="21439"/>
                    <a:pt x="6287" y="21439"/>
                  </a:cubicBezTo>
                  <a:cubicBezTo>
                    <a:pt x="6587" y="21439"/>
                    <a:pt x="6883" y="21401"/>
                    <a:pt x="7169" y="21330"/>
                  </a:cubicBezTo>
                  <a:cubicBezTo>
                    <a:pt x="7509" y="21222"/>
                    <a:pt x="7733" y="21106"/>
                    <a:pt x="8065" y="20882"/>
                  </a:cubicBezTo>
                  <a:cubicBezTo>
                    <a:pt x="8181" y="20882"/>
                    <a:pt x="8181" y="20998"/>
                    <a:pt x="8289" y="21106"/>
                  </a:cubicBezTo>
                  <a:cubicBezTo>
                    <a:pt x="8513" y="21778"/>
                    <a:pt x="8405" y="23015"/>
                    <a:pt x="8289" y="24135"/>
                  </a:cubicBezTo>
                  <a:cubicBezTo>
                    <a:pt x="8181" y="24583"/>
                    <a:pt x="8405" y="24914"/>
                    <a:pt x="8629" y="25255"/>
                  </a:cubicBezTo>
                  <a:cubicBezTo>
                    <a:pt x="8853" y="25586"/>
                    <a:pt x="9302" y="25810"/>
                    <a:pt x="9633" y="25810"/>
                  </a:cubicBezTo>
                  <a:lnTo>
                    <a:pt x="9857" y="25810"/>
                  </a:lnTo>
                  <a:cubicBezTo>
                    <a:pt x="10646" y="25810"/>
                    <a:pt x="11318" y="25255"/>
                    <a:pt x="11425" y="24466"/>
                  </a:cubicBezTo>
                  <a:cubicBezTo>
                    <a:pt x="11425" y="23463"/>
                    <a:pt x="11542" y="22791"/>
                    <a:pt x="11542" y="22002"/>
                  </a:cubicBezTo>
                  <a:lnTo>
                    <a:pt x="12438" y="22002"/>
                  </a:lnTo>
                  <a:cubicBezTo>
                    <a:pt x="12438" y="22674"/>
                    <a:pt x="12438" y="23346"/>
                    <a:pt x="12321" y="24135"/>
                  </a:cubicBezTo>
                  <a:cubicBezTo>
                    <a:pt x="12321" y="24583"/>
                    <a:pt x="12438" y="24914"/>
                    <a:pt x="12662" y="25255"/>
                  </a:cubicBezTo>
                  <a:cubicBezTo>
                    <a:pt x="12993" y="25586"/>
                    <a:pt x="13334" y="25810"/>
                    <a:pt x="13782" y="25810"/>
                  </a:cubicBezTo>
                  <a:lnTo>
                    <a:pt x="13889" y="25810"/>
                  </a:lnTo>
                  <a:cubicBezTo>
                    <a:pt x="14561" y="25810"/>
                    <a:pt x="15233" y="25362"/>
                    <a:pt x="15457" y="24690"/>
                  </a:cubicBezTo>
                  <a:cubicBezTo>
                    <a:pt x="15457" y="24583"/>
                    <a:pt x="15350" y="24359"/>
                    <a:pt x="15126" y="24242"/>
                  </a:cubicBezTo>
                  <a:cubicBezTo>
                    <a:pt x="14902" y="24242"/>
                    <a:pt x="14785" y="24359"/>
                    <a:pt x="14678" y="24466"/>
                  </a:cubicBezTo>
                  <a:cubicBezTo>
                    <a:pt x="14561" y="24807"/>
                    <a:pt x="14230" y="25138"/>
                    <a:pt x="13889" y="25138"/>
                  </a:cubicBezTo>
                  <a:lnTo>
                    <a:pt x="13782" y="25138"/>
                  </a:lnTo>
                  <a:cubicBezTo>
                    <a:pt x="13558" y="25031"/>
                    <a:pt x="13441" y="24914"/>
                    <a:pt x="13334" y="24807"/>
                  </a:cubicBezTo>
                  <a:cubicBezTo>
                    <a:pt x="13110" y="24583"/>
                    <a:pt x="13110" y="24466"/>
                    <a:pt x="13110" y="24242"/>
                  </a:cubicBezTo>
                  <a:cubicBezTo>
                    <a:pt x="13217" y="23346"/>
                    <a:pt x="13217" y="22567"/>
                    <a:pt x="13217" y="21778"/>
                  </a:cubicBezTo>
                  <a:cubicBezTo>
                    <a:pt x="13782" y="21670"/>
                    <a:pt x="14337" y="21446"/>
                    <a:pt x="14785" y="21222"/>
                  </a:cubicBezTo>
                  <a:cubicBezTo>
                    <a:pt x="14902" y="21670"/>
                    <a:pt x="14902" y="22226"/>
                    <a:pt x="14785" y="23015"/>
                  </a:cubicBezTo>
                  <a:cubicBezTo>
                    <a:pt x="14785" y="23239"/>
                    <a:pt x="15009" y="23346"/>
                    <a:pt x="15126" y="23346"/>
                  </a:cubicBezTo>
                  <a:lnTo>
                    <a:pt x="15233" y="23346"/>
                  </a:lnTo>
                  <a:cubicBezTo>
                    <a:pt x="15350" y="23346"/>
                    <a:pt x="15574" y="23239"/>
                    <a:pt x="15574" y="23015"/>
                  </a:cubicBezTo>
                  <a:cubicBezTo>
                    <a:pt x="15574" y="22118"/>
                    <a:pt x="15574" y="21330"/>
                    <a:pt x="15457" y="20658"/>
                  </a:cubicBezTo>
                  <a:cubicBezTo>
                    <a:pt x="15905" y="20326"/>
                    <a:pt x="16353" y="19878"/>
                    <a:pt x="16694" y="19314"/>
                  </a:cubicBezTo>
                  <a:cubicBezTo>
                    <a:pt x="16918" y="18866"/>
                    <a:pt x="17142" y="18534"/>
                    <a:pt x="17249" y="18086"/>
                  </a:cubicBezTo>
                  <a:cubicBezTo>
                    <a:pt x="17814" y="18194"/>
                    <a:pt x="18262" y="18194"/>
                    <a:pt x="18818" y="18194"/>
                  </a:cubicBezTo>
                  <a:cubicBezTo>
                    <a:pt x="19266" y="18194"/>
                    <a:pt x="19714" y="18194"/>
                    <a:pt x="20162" y="18086"/>
                  </a:cubicBezTo>
                  <a:cubicBezTo>
                    <a:pt x="21282" y="17746"/>
                    <a:pt x="22178" y="17074"/>
                    <a:pt x="22742" y="16070"/>
                  </a:cubicBezTo>
                  <a:cubicBezTo>
                    <a:pt x="22966" y="16070"/>
                    <a:pt x="23190" y="15954"/>
                    <a:pt x="23414" y="15846"/>
                  </a:cubicBezTo>
                  <a:cubicBezTo>
                    <a:pt x="23638" y="15622"/>
                    <a:pt x="23746" y="15282"/>
                    <a:pt x="23862" y="14950"/>
                  </a:cubicBezTo>
                  <a:lnTo>
                    <a:pt x="24310" y="10577"/>
                  </a:lnTo>
                  <a:cubicBezTo>
                    <a:pt x="24418" y="9905"/>
                    <a:pt x="23862" y="9350"/>
                    <a:pt x="23190" y="9233"/>
                  </a:cubicBezTo>
                  <a:lnTo>
                    <a:pt x="21398" y="9009"/>
                  </a:lnTo>
                  <a:cubicBezTo>
                    <a:pt x="21398" y="8113"/>
                    <a:pt x="21174" y="7217"/>
                    <a:pt x="20834" y="6321"/>
                  </a:cubicBezTo>
                  <a:cubicBezTo>
                    <a:pt x="21846" y="4753"/>
                    <a:pt x="22070" y="2961"/>
                    <a:pt x="21622" y="1169"/>
                  </a:cubicBezTo>
                  <a:cubicBezTo>
                    <a:pt x="21398" y="613"/>
                    <a:pt x="20950" y="165"/>
                    <a:pt x="20278" y="49"/>
                  </a:cubicBezTo>
                  <a:cubicBezTo>
                    <a:pt x="20036" y="17"/>
                    <a:pt x="19792" y="1"/>
                    <a:pt x="19547" y="1"/>
                  </a:cubicBezTo>
                  <a:cubicBezTo>
                    <a:pt x="18088" y="1"/>
                    <a:pt x="16608" y="566"/>
                    <a:pt x="15457" y="1617"/>
                  </a:cubicBezTo>
                  <a:cubicBezTo>
                    <a:pt x="14230" y="1169"/>
                    <a:pt x="12993" y="945"/>
                    <a:pt x="11649" y="945"/>
                  </a:cubicBezTo>
                  <a:cubicBezTo>
                    <a:pt x="10305" y="945"/>
                    <a:pt x="8961" y="1169"/>
                    <a:pt x="7841" y="1617"/>
                  </a:cubicBezTo>
                  <a:cubicBezTo>
                    <a:pt x="6690" y="566"/>
                    <a:pt x="5211" y="1"/>
                    <a:pt x="3684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5717238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3338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4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48" name="Google Shape;4966;p64">
            <a:extLst>
              <a:ext uri="{FF2B5EF4-FFF2-40B4-BE49-F238E27FC236}">
                <a16:creationId xmlns:a16="http://schemas.microsoft.com/office/drawing/2014/main" id="{E5EEBD55-59D8-4A18-A57F-F521EAB7A53B}"/>
              </a:ext>
            </a:extLst>
          </p:cNvPr>
          <p:cNvGrpSpPr/>
          <p:nvPr/>
        </p:nvGrpSpPr>
        <p:grpSpPr>
          <a:xfrm>
            <a:off x="565781" y="488068"/>
            <a:ext cx="396307" cy="407695"/>
            <a:chOff x="3152358" y="3366537"/>
            <a:chExt cx="594445" cy="611527"/>
          </a:xfrm>
        </p:grpSpPr>
        <p:sp>
          <p:nvSpPr>
            <p:cNvPr id="49" name="Google Shape;4967;p64">
              <a:extLst>
                <a:ext uri="{FF2B5EF4-FFF2-40B4-BE49-F238E27FC236}">
                  <a16:creationId xmlns:a16="http://schemas.microsoft.com/office/drawing/2014/main" id="{7C4730D9-6EF3-4F99-A4E2-AD8E40A88108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68;p64">
              <a:extLst>
                <a:ext uri="{FF2B5EF4-FFF2-40B4-BE49-F238E27FC236}">
                  <a16:creationId xmlns:a16="http://schemas.microsoft.com/office/drawing/2014/main" id="{EE1BA399-B73E-4946-BFBE-24E519DB0616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69;p64">
              <a:extLst>
                <a:ext uri="{FF2B5EF4-FFF2-40B4-BE49-F238E27FC236}">
                  <a16:creationId xmlns:a16="http://schemas.microsoft.com/office/drawing/2014/main" id="{198170D0-4745-49C4-9505-FED094328EB1}"/>
                </a:ext>
              </a:extLst>
            </p:cNvPr>
            <p:cNvSpPr/>
            <p:nvPr/>
          </p:nvSpPr>
          <p:spPr>
            <a:xfrm>
              <a:off x="3160437" y="3829425"/>
              <a:ext cx="39709" cy="39946"/>
            </a:xfrm>
            <a:custGeom>
              <a:avLst/>
              <a:gdLst/>
              <a:ahLst/>
              <a:cxnLst/>
              <a:rect l="l" t="t" r="r" b="b"/>
              <a:pathLst>
                <a:path w="1676" h="1686" extrusionOk="0">
                  <a:moveTo>
                    <a:pt x="672" y="1"/>
                  </a:moveTo>
                  <a:cubicBezTo>
                    <a:pt x="448" y="117"/>
                    <a:pt x="332" y="341"/>
                    <a:pt x="224" y="449"/>
                  </a:cubicBezTo>
                  <a:cubicBezTo>
                    <a:pt x="0" y="789"/>
                    <a:pt x="0" y="1237"/>
                    <a:pt x="332" y="1569"/>
                  </a:cubicBezTo>
                  <a:cubicBezTo>
                    <a:pt x="556" y="1569"/>
                    <a:pt x="672" y="1685"/>
                    <a:pt x="780" y="1685"/>
                  </a:cubicBezTo>
                  <a:cubicBezTo>
                    <a:pt x="1004" y="1685"/>
                    <a:pt x="1228" y="1569"/>
                    <a:pt x="1452" y="1345"/>
                  </a:cubicBezTo>
                  <a:cubicBezTo>
                    <a:pt x="1452" y="1237"/>
                    <a:pt x="1568" y="1121"/>
                    <a:pt x="1676" y="1013"/>
                  </a:cubicBezTo>
                  <a:cubicBezTo>
                    <a:pt x="1568" y="449"/>
                    <a:pt x="1004" y="117"/>
                    <a:pt x="672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70;p64">
              <a:extLst>
                <a:ext uri="{FF2B5EF4-FFF2-40B4-BE49-F238E27FC236}">
                  <a16:creationId xmlns:a16="http://schemas.microsoft.com/office/drawing/2014/main" id="{C896809C-F37D-4290-8F41-C904BE65C6EC}"/>
                </a:ext>
              </a:extLst>
            </p:cNvPr>
            <p:cNvSpPr/>
            <p:nvPr/>
          </p:nvSpPr>
          <p:spPr>
            <a:xfrm>
              <a:off x="3348725" y="3814286"/>
              <a:ext cx="71788" cy="155920"/>
            </a:xfrm>
            <a:custGeom>
              <a:avLst/>
              <a:gdLst/>
              <a:ahLst/>
              <a:cxnLst/>
              <a:rect l="l" t="t" r="r" b="b"/>
              <a:pathLst>
                <a:path w="3030" h="6581" extrusionOk="0">
                  <a:moveTo>
                    <a:pt x="1334" y="0"/>
                  </a:moveTo>
                  <a:cubicBezTo>
                    <a:pt x="1186" y="0"/>
                    <a:pt x="1038" y="28"/>
                    <a:pt x="897" y="84"/>
                  </a:cubicBezTo>
                  <a:cubicBezTo>
                    <a:pt x="225" y="416"/>
                    <a:pt x="1" y="1088"/>
                    <a:pt x="225" y="1652"/>
                  </a:cubicBezTo>
                  <a:cubicBezTo>
                    <a:pt x="565" y="2432"/>
                    <a:pt x="449" y="3776"/>
                    <a:pt x="341" y="5237"/>
                  </a:cubicBezTo>
                  <a:cubicBezTo>
                    <a:pt x="341" y="5909"/>
                    <a:pt x="790" y="6464"/>
                    <a:pt x="1462" y="6581"/>
                  </a:cubicBezTo>
                  <a:lnTo>
                    <a:pt x="1569" y="6581"/>
                  </a:lnTo>
                  <a:cubicBezTo>
                    <a:pt x="2134" y="6581"/>
                    <a:pt x="2689" y="6133"/>
                    <a:pt x="2689" y="5461"/>
                  </a:cubicBezTo>
                  <a:cubicBezTo>
                    <a:pt x="2913" y="3669"/>
                    <a:pt x="3030" y="1984"/>
                    <a:pt x="2465" y="756"/>
                  </a:cubicBezTo>
                  <a:cubicBezTo>
                    <a:pt x="2216" y="252"/>
                    <a:pt x="1776" y="0"/>
                    <a:pt x="133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71;p64">
              <a:extLst>
                <a:ext uri="{FF2B5EF4-FFF2-40B4-BE49-F238E27FC236}">
                  <a16:creationId xmlns:a16="http://schemas.microsoft.com/office/drawing/2014/main" id="{059B088C-493A-4BD0-B65A-BD8E7921D882}"/>
                </a:ext>
              </a:extLst>
            </p:cNvPr>
            <p:cNvSpPr/>
            <p:nvPr/>
          </p:nvSpPr>
          <p:spPr>
            <a:xfrm>
              <a:off x="3444278" y="3814286"/>
              <a:ext cx="71765" cy="155920"/>
            </a:xfrm>
            <a:custGeom>
              <a:avLst/>
              <a:gdLst/>
              <a:ahLst/>
              <a:cxnLst/>
              <a:rect l="l" t="t" r="r" b="b"/>
              <a:pathLst>
                <a:path w="3029" h="6581" extrusionOk="0">
                  <a:moveTo>
                    <a:pt x="1393" y="0"/>
                  </a:moveTo>
                  <a:cubicBezTo>
                    <a:pt x="1232" y="0"/>
                    <a:pt x="1064" y="28"/>
                    <a:pt x="896" y="84"/>
                  </a:cubicBezTo>
                  <a:cubicBezTo>
                    <a:pt x="341" y="416"/>
                    <a:pt x="0" y="1088"/>
                    <a:pt x="341" y="1652"/>
                  </a:cubicBezTo>
                  <a:cubicBezTo>
                    <a:pt x="672" y="2432"/>
                    <a:pt x="565" y="3776"/>
                    <a:pt x="448" y="5237"/>
                  </a:cubicBezTo>
                  <a:cubicBezTo>
                    <a:pt x="341" y="5909"/>
                    <a:pt x="789" y="6464"/>
                    <a:pt x="1461" y="6581"/>
                  </a:cubicBezTo>
                  <a:lnTo>
                    <a:pt x="1568" y="6581"/>
                  </a:lnTo>
                  <a:cubicBezTo>
                    <a:pt x="2240" y="6581"/>
                    <a:pt x="2688" y="6133"/>
                    <a:pt x="2805" y="5461"/>
                  </a:cubicBezTo>
                  <a:cubicBezTo>
                    <a:pt x="2912" y="3669"/>
                    <a:pt x="3029" y="1984"/>
                    <a:pt x="2464" y="756"/>
                  </a:cubicBezTo>
                  <a:cubicBezTo>
                    <a:pt x="2296" y="252"/>
                    <a:pt x="1876" y="0"/>
                    <a:pt x="13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72;p64">
              <a:extLst>
                <a:ext uri="{FF2B5EF4-FFF2-40B4-BE49-F238E27FC236}">
                  <a16:creationId xmlns:a16="http://schemas.microsoft.com/office/drawing/2014/main" id="{5D6AC132-6EAC-4E84-9708-384E240DF41A}"/>
                </a:ext>
              </a:extLst>
            </p:cNvPr>
            <p:cNvSpPr/>
            <p:nvPr/>
          </p:nvSpPr>
          <p:spPr>
            <a:xfrm>
              <a:off x="3178894" y="3645900"/>
              <a:ext cx="180466" cy="135782"/>
            </a:xfrm>
            <a:custGeom>
              <a:avLst/>
              <a:gdLst/>
              <a:ahLst/>
              <a:cxnLst/>
              <a:rect l="l" t="t" r="r" b="b"/>
              <a:pathLst>
                <a:path w="7617" h="5731" extrusionOk="0">
                  <a:moveTo>
                    <a:pt x="1430" y="0"/>
                  </a:moveTo>
                  <a:cubicBezTo>
                    <a:pt x="874" y="0"/>
                    <a:pt x="435" y="334"/>
                    <a:pt x="341" y="919"/>
                  </a:cubicBezTo>
                  <a:cubicBezTo>
                    <a:pt x="1" y="2487"/>
                    <a:pt x="789" y="4055"/>
                    <a:pt x="2357" y="5059"/>
                  </a:cubicBezTo>
                  <a:cubicBezTo>
                    <a:pt x="3137" y="5507"/>
                    <a:pt x="4033" y="5731"/>
                    <a:pt x="4821" y="5731"/>
                  </a:cubicBezTo>
                  <a:cubicBezTo>
                    <a:pt x="5601" y="5731"/>
                    <a:pt x="6389" y="5507"/>
                    <a:pt x="6945" y="5059"/>
                  </a:cubicBezTo>
                  <a:cubicBezTo>
                    <a:pt x="7509" y="4727"/>
                    <a:pt x="7617" y="3939"/>
                    <a:pt x="7169" y="3383"/>
                  </a:cubicBezTo>
                  <a:cubicBezTo>
                    <a:pt x="6968" y="3112"/>
                    <a:pt x="6599" y="2962"/>
                    <a:pt x="6216" y="2962"/>
                  </a:cubicBezTo>
                  <a:cubicBezTo>
                    <a:pt x="5967" y="2962"/>
                    <a:pt x="5712" y="3025"/>
                    <a:pt x="5493" y="3159"/>
                  </a:cubicBezTo>
                  <a:cubicBezTo>
                    <a:pt x="5316" y="3290"/>
                    <a:pt x="5086" y="3353"/>
                    <a:pt x="4831" y="3353"/>
                  </a:cubicBezTo>
                  <a:cubicBezTo>
                    <a:pt x="4440" y="3353"/>
                    <a:pt x="3991" y="3206"/>
                    <a:pt x="3585" y="2935"/>
                  </a:cubicBezTo>
                  <a:cubicBezTo>
                    <a:pt x="3253" y="2819"/>
                    <a:pt x="2465" y="2263"/>
                    <a:pt x="2689" y="1367"/>
                  </a:cubicBezTo>
                  <a:cubicBezTo>
                    <a:pt x="2805" y="695"/>
                    <a:pt x="2357" y="130"/>
                    <a:pt x="1685" y="23"/>
                  </a:cubicBezTo>
                  <a:cubicBezTo>
                    <a:pt x="1598" y="8"/>
                    <a:pt x="1513" y="0"/>
                    <a:pt x="143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73;p64">
              <a:extLst>
                <a:ext uri="{FF2B5EF4-FFF2-40B4-BE49-F238E27FC236}">
                  <a16:creationId xmlns:a16="http://schemas.microsoft.com/office/drawing/2014/main" id="{570CF85B-E18A-43D9-AFB2-D260AA7EAB77}"/>
                </a:ext>
              </a:extLst>
            </p:cNvPr>
            <p:cNvSpPr/>
            <p:nvPr/>
          </p:nvSpPr>
          <p:spPr>
            <a:xfrm>
              <a:off x="3500099" y="3698380"/>
              <a:ext cx="193639" cy="91382"/>
            </a:xfrm>
            <a:custGeom>
              <a:avLst/>
              <a:gdLst/>
              <a:ahLst/>
              <a:cxnLst/>
              <a:rect l="l" t="t" r="r" b="b"/>
              <a:pathLst>
                <a:path w="8173" h="3857" extrusionOk="0">
                  <a:moveTo>
                    <a:pt x="6809" y="1"/>
                  </a:moveTo>
                  <a:cubicBezTo>
                    <a:pt x="6376" y="1"/>
                    <a:pt x="5941" y="225"/>
                    <a:pt x="5709" y="604"/>
                  </a:cubicBezTo>
                  <a:cubicBezTo>
                    <a:pt x="5485" y="1052"/>
                    <a:pt x="5261" y="1276"/>
                    <a:pt x="4813" y="1392"/>
                  </a:cubicBezTo>
                  <a:cubicBezTo>
                    <a:pt x="4588" y="1442"/>
                    <a:pt x="4352" y="1464"/>
                    <a:pt x="4114" y="1464"/>
                  </a:cubicBezTo>
                  <a:cubicBezTo>
                    <a:pt x="3289" y="1464"/>
                    <a:pt x="2448" y="1201"/>
                    <a:pt x="2017" y="944"/>
                  </a:cubicBezTo>
                  <a:cubicBezTo>
                    <a:pt x="1805" y="816"/>
                    <a:pt x="1563" y="753"/>
                    <a:pt x="1325" y="753"/>
                  </a:cubicBezTo>
                  <a:cubicBezTo>
                    <a:pt x="929" y="753"/>
                    <a:pt x="545" y="929"/>
                    <a:pt x="332" y="1276"/>
                  </a:cubicBezTo>
                  <a:cubicBezTo>
                    <a:pt x="1" y="1840"/>
                    <a:pt x="225" y="2620"/>
                    <a:pt x="780" y="2960"/>
                  </a:cubicBezTo>
                  <a:cubicBezTo>
                    <a:pt x="1345" y="3292"/>
                    <a:pt x="2689" y="3856"/>
                    <a:pt x="4141" y="3856"/>
                  </a:cubicBezTo>
                  <a:cubicBezTo>
                    <a:pt x="4481" y="3856"/>
                    <a:pt x="4929" y="3740"/>
                    <a:pt x="5377" y="3632"/>
                  </a:cubicBezTo>
                  <a:cubicBezTo>
                    <a:pt x="6497" y="3408"/>
                    <a:pt x="7277" y="2736"/>
                    <a:pt x="7841" y="1840"/>
                  </a:cubicBezTo>
                  <a:cubicBezTo>
                    <a:pt x="8173" y="1276"/>
                    <a:pt x="7949" y="496"/>
                    <a:pt x="7393" y="156"/>
                  </a:cubicBezTo>
                  <a:cubicBezTo>
                    <a:pt x="7213" y="50"/>
                    <a:pt x="7011" y="1"/>
                    <a:pt x="680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74;p64">
              <a:extLst>
                <a:ext uri="{FF2B5EF4-FFF2-40B4-BE49-F238E27FC236}">
                  <a16:creationId xmlns:a16="http://schemas.microsoft.com/office/drawing/2014/main" id="{6D58B39A-BD60-44DA-A11C-9EC62A6B8851}"/>
                </a:ext>
              </a:extLst>
            </p:cNvPr>
            <p:cNvSpPr/>
            <p:nvPr/>
          </p:nvSpPr>
          <p:spPr>
            <a:xfrm>
              <a:off x="3555729" y="3723281"/>
              <a:ext cx="24001" cy="8103"/>
            </a:xfrm>
            <a:custGeom>
              <a:avLst/>
              <a:gdLst/>
              <a:ahLst/>
              <a:cxnLst/>
              <a:rect l="l" t="t" r="r" b="b"/>
              <a:pathLst>
                <a:path w="1013" h="342" extrusionOk="0">
                  <a:moveTo>
                    <a:pt x="0" y="1"/>
                  </a:moveTo>
                  <a:cubicBezTo>
                    <a:pt x="341" y="117"/>
                    <a:pt x="565" y="225"/>
                    <a:pt x="1013" y="341"/>
                  </a:cubicBezTo>
                  <a:lnTo>
                    <a:pt x="1013" y="341"/>
                  </a:lnTo>
                  <a:cubicBezTo>
                    <a:pt x="565" y="225"/>
                    <a:pt x="341" y="117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975;p64">
              <a:extLst>
                <a:ext uri="{FF2B5EF4-FFF2-40B4-BE49-F238E27FC236}">
                  <a16:creationId xmlns:a16="http://schemas.microsoft.com/office/drawing/2014/main" id="{C6D99207-42A1-42A8-AFCC-F65A3AA9BC62}"/>
                </a:ext>
              </a:extLst>
            </p:cNvPr>
            <p:cNvSpPr/>
            <p:nvPr/>
          </p:nvSpPr>
          <p:spPr>
            <a:xfrm>
              <a:off x="3553171" y="3720746"/>
              <a:ext cx="29118" cy="66244"/>
            </a:xfrm>
            <a:custGeom>
              <a:avLst/>
              <a:gdLst/>
              <a:ahLst/>
              <a:cxnLst/>
              <a:rect l="l" t="t" r="r" b="b"/>
              <a:pathLst>
                <a:path w="1229" h="279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0"/>
                    <a:pt x="5" y="36"/>
                    <a:pt x="10" y="49"/>
                  </a:cubicBezTo>
                  <a:lnTo>
                    <a:pt x="10" y="49"/>
                  </a:lnTo>
                  <a:cubicBezTo>
                    <a:pt x="7" y="33"/>
                    <a:pt x="4" y="16"/>
                    <a:pt x="1" y="0"/>
                  </a:cubicBezTo>
                  <a:close/>
                  <a:moveTo>
                    <a:pt x="10" y="49"/>
                  </a:moveTo>
                  <a:lnTo>
                    <a:pt x="10" y="49"/>
                  </a:lnTo>
                  <a:cubicBezTo>
                    <a:pt x="115" y="589"/>
                    <a:pt x="225" y="1133"/>
                    <a:pt x="225" y="1568"/>
                  </a:cubicBezTo>
                  <a:cubicBezTo>
                    <a:pt x="225" y="2016"/>
                    <a:pt x="225" y="2348"/>
                    <a:pt x="108" y="2688"/>
                  </a:cubicBezTo>
                  <a:cubicBezTo>
                    <a:pt x="449" y="2688"/>
                    <a:pt x="673" y="2796"/>
                    <a:pt x="1005" y="2796"/>
                  </a:cubicBezTo>
                  <a:cubicBezTo>
                    <a:pt x="1121" y="2464"/>
                    <a:pt x="1229" y="2016"/>
                    <a:pt x="1229" y="1568"/>
                  </a:cubicBezTo>
                  <a:cubicBezTo>
                    <a:pt x="1229" y="1228"/>
                    <a:pt x="1121" y="780"/>
                    <a:pt x="1121" y="448"/>
                  </a:cubicBezTo>
                  <a:cubicBezTo>
                    <a:pt x="673" y="332"/>
                    <a:pt x="449" y="224"/>
                    <a:pt x="108" y="108"/>
                  </a:cubicBezTo>
                  <a:cubicBezTo>
                    <a:pt x="108" y="108"/>
                    <a:pt x="37" y="108"/>
                    <a:pt x="10" y="49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76;p64">
              <a:extLst>
                <a:ext uri="{FF2B5EF4-FFF2-40B4-BE49-F238E27FC236}">
                  <a16:creationId xmlns:a16="http://schemas.microsoft.com/office/drawing/2014/main" id="{7290204F-6A90-4F94-BEBA-49A89E62B7E4}"/>
                </a:ext>
              </a:extLst>
            </p:cNvPr>
            <p:cNvSpPr/>
            <p:nvPr/>
          </p:nvSpPr>
          <p:spPr>
            <a:xfrm>
              <a:off x="3454893" y="3877190"/>
              <a:ext cx="2772" cy="24024"/>
            </a:xfrm>
            <a:custGeom>
              <a:avLst/>
              <a:gdLst/>
              <a:ahLst/>
              <a:cxnLst/>
              <a:rect l="l" t="t" r="r" b="b"/>
              <a:pathLst>
                <a:path w="11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41"/>
                    <a:pt x="117" y="673"/>
                    <a:pt x="117" y="1014"/>
                  </a:cubicBezTo>
                  <a:lnTo>
                    <a:pt x="117" y="1014"/>
                  </a:lnTo>
                  <a:cubicBezTo>
                    <a:pt x="117" y="673"/>
                    <a:pt x="117" y="341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77;p64">
              <a:extLst>
                <a:ext uri="{FF2B5EF4-FFF2-40B4-BE49-F238E27FC236}">
                  <a16:creationId xmlns:a16="http://schemas.microsoft.com/office/drawing/2014/main" id="{08F0DE63-15E2-4B75-9EBA-CB75C0EC72EC}"/>
                </a:ext>
              </a:extLst>
            </p:cNvPr>
            <p:cNvSpPr/>
            <p:nvPr/>
          </p:nvSpPr>
          <p:spPr>
            <a:xfrm>
              <a:off x="3454893" y="3853426"/>
              <a:ext cx="58402" cy="47788"/>
            </a:xfrm>
            <a:custGeom>
              <a:avLst/>
              <a:gdLst/>
              <a:ahLst/>
              <a:cxnLst/>
              <a:rect l="l" t="t" r="r" b="b"/>
              <a:pathLst>
                <a:path w="2465" h="2017" extrusionOk="0">
                  <a:moveTo>
                    <a:pt x="2357" y="0"/>
                  </a:moveTo>
                  <a:cubicBezTo>
                    <a:pt x="1685" y="448"/>
                    <a:pt x="1013" y="780"/>
                    <a:pt x="117" y="1004"/>
                  </a:cubicBezTo>
                  <a:lnTo>
                    <a:pt x="0" y="1004"/>
                  </a:lnTo>
                  <a:cubicBezTo>
                    <a:pt x="117" y="1344"/>
                    <a:pt x="117" y="1676"/>
                    <a:pt x="117" y="2017"/>
                  </a:cubicBezTo>
                  <a:cubicBezTo>
                    <a:pt x="896" y="1792"/>
                    <a:pt x="1685" y="1568"/>
                    <a:pt x="2464" y="1120"/>
                  </a:cubicBezTo>
                  <a:cubicBezTo>
                    <a:pt x="2464" y="672"/>
                    <a:pt x="2357" y="332"/>
                    <a:pt x="235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78;p64">
              <a:extLst>
                <a:ext uri="{FF2B5EF4-FFF2-40B4-BE49-F238E27FC236}">
                  <a16:creationId xmlns:a16="http://schemas.microsoft.com/office/drawing/2014/main" id="{2A00CD6E-A997-4583-B9F4-54E8782A035B}"/>
                </a:ext>
              </a:extLst>
            </p:cNvPr>
            <p:cNvSpPr/>
            <p:nvPr/>
          </p:nvSpPr>
          <p:spPr>
            <a:xfrm>
              <a:off x="3356804" y="3858733"/>
              <a:ext cx="60961" cy="42481"/>
            </a:xfrm>
            <a:custGeom>
              <a:avLst/>
              <a:gdLst/>
              <a:ahLst/>
              <a:cxnLst/>
              <a:rect l="l" t="t" r="r" b="b"/>
              <a:pathLst>
                <a:path w="2573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08" y="332"/>
                    <a:pt x="108" y="780"/>
                    <a:pt x="108" y="1228"/>
                  </a:cubicBezTo>
                  <a:cubicBezTo>
                    <a:pt x="897" y="1568"/>
                    <a:pt x="1676" y="1793"/>
                    <a:pt x="2465" y="1793"/>
                  </a:cubicBezTo>
                  <a:cubicBezTo>
                    <a:pt x="2572" y="1452"/>
                    <a:pt x="2572" y="1228"/>
                    <a:pt x="2465" y="896"/>
                  </a:cubicBezTo>
                  <a:cubicBezTo>
                    <a:pt x="1569" y="780"/>
                    <a:pt x="780" y="448"/>
                    <a:pt x="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79;p64">
              <a:extLst>
                <a:ext uri="{FF2B5EF4-FFF2-40B4-BE49-F238E27FC236}">
                  <a16:creationId xmlns:a16="http://schemas.microsoft.com/office/drawing/2014/main" id="{6551467C-E996-465C-BFB8-8FCFA0D07BE7}"/>
                </a:ext>
              </a:extLst>
            </p:cNvPr>
            <p:cNvSpPr/>
            <p:nvPr/>
          </p:nvSpPr>
          <p:spPr>
            <a:xfrm>
              <a:off x="3295653" y="3824118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17" y="225"/>
                  </a:lnTo>
                  <a:lnTo>
                    <a:pt x="1" y="225"/>
                  </a:lnTo>
                  <a:lnTo>
                    <a:pt x="1" y="225"/>
                  </a:lnTo>
                  <a:lnTo>
                    <a:pt x="117" y="225"/>
                  </a:lnTo>
                  <a:lnTo>
                    <a:pt x="565" y="225"/>
                  </a:lnTo>
                  <a:cubicBezTo>
                    <a:pt x="673" y="117"/>
                    <a:pt x="789" y="117"/>
                    <a:pt x="1013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80;p64">
              <a:extLst>
                <a:ext uri="{FF2B5EF4-FFF2-40B4-BE49-F238E27FC236}">
                  <a16:creationId xmlns:a16="http://schemas.microsoft.com/office/drawing/2014/main" id="{F3EC16C6-3AFC-4426-BB58-113B88A4BA44}"/>
                </a:ext>
              </a:extLst>
            </p:cNvPr>
            <p:cNvSpPr/>
            <p:nvPr/>
          </p:nvSpPr>
          <p:spPr>
            <a:xfrm>
              <a:off x="3295653" y="3824118"/>
              <a:ext cx="47788" cy="37174"/>
            </a:xfrm>
            <a:custGeom>
              <a:avLst/>
              <a:gdLst/>
              <a:ahLst/>
              <a:cxnLst/>
              <a:rect l="l" t="t" r="r" b="b"/>
              <a:pathLst>
                <a:path w="2017" h="1569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" y="225"/>
                  </a:lnTo>
                  <a:cubicBezTo>
                    <a:pt x="341" y="789"/>
                    <a:pt x="673" y="1237"/>
                    <a:pt x="1121" y="1569"/>
                  </a:cubicBezTo>
                  <a:cubicBezTo>
                    <a:pt x="1461" y="1461"/>
                    <a:pt x="1685" y="1345"/>
                    <a:pt x="2017" y="1121"/>
                  </a:cubicBezTo>
                  <a:lnTo>
                    <a:pt x="1909" y="1013"/>
                  </a:lnTo>
                  <a:cubicBezTo>
                    <a:pt x="1569" y="673"/>
                    <a:pt x="1237" y="341"/>
                    <a:pt x="1013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81;p64">
              <a:extLst>
                <a:ext uri="{FF2B5EF4-FFF2-40B4-BE49-F238E27FC236}">
                  <a16:creationId xmlns:a16="http://schemas.microsoft.com/office/drawing/2014/main" id="{B35C4BC1-50ED-49A7-9D26-00D9C6E41320}"/>
                </a:ext>
              </a:extLst>
            </p:cNvPr>
            <p:cNvSpPr/>
            <p:nvPr/>
          </p:nvSpPr>
          <p:spPr>
            <a:xfrm>
              <a:off x="3279731" y="3723281"/>
              <a:ext cx="24024" cy="58402"/>
            </a:xfrm>
            <a:custGeom>
              <a:avLst/>
              <a:gdLst/>
              <a:ahLst/>
              <a:cxnLst/>
              <a:rect l="l" t="t" r="r" b="b"/>
              <a:pathLst>
                <a:path w="1014" h="2465" extrusionOk="0">
                  <a:moveTo>
                    <a:pt x="565" y="2465"/>
                  </a:moveTo>
                  <a:lnTo>
                    <a:pt x="565" y="2465"/>
                  </a:lnTo>
                  <a:lnTo>
                    <a:pt x="565" y="2465"/>
                  </a:lnTo>
                  <a:close/>
                  <a:moveTo>
                    <a:pt x="897" y="2465"/>
                  </a:moveTo>
                  <a:lnTo>
                    <a:pt x="565" y="2465"/>
                  </a:lnTo>
                  <a:lnTo>
                    <a:pt x="565" y="2465"/>
                  </a:lnTo>
                  <a:lnTo>
                    <a:pt x="897" y="2465"/>
                  </a:lnTo>
                  <a:lnTo>
                    <a:pt x="897" y="2465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25" y="117"/>
                    <a:pt x="341" y="117"/>
                    <a:pt x="565" y="117"/>
                  </a:cubicBezTo>
                  <a:cubicBezTo>
                    <a:pt x="673" y="117"/>
                    <a:pt x="897" y="117"/>
                    <a:pt x="1013" y="1"/>
                  </a:cubicBezTo>
                  <a:lnTo>
                    <a:pt x="1013" y="1"/>
                  </a:lnTo>
                  <a:cubicBezTo>
                    <a:pt x="897" y="117"/>
                    <a:pt x="673" y="117"/>
                    <a:pt x="565" y="117"/>
                  </a:cubicBezTo>
                  <a:cubicBezTo>
                    <a:pt x="341" y="117"/>
                    <a:pt x="225" y="117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82;p64">
              <a:extLst>
                <a:ext uri="{FF2B5EF4-FFF2-40B4-BE49-F238E27FC236}">
                  <a16:creationId xmlns:a16="http://schemas.microsoft.com/office/drawing/2014/main" id="{86362F2A-0969-4099-B681-60CD26F4189F}"/>
                </a:ext>
              </a:extLst>
            </p:cNvPr>
            <p:cNvSpPr/>
            <p:nvPr/>
          </p:nvSpPr>
          <p:spPr>
            <a:xfrm>
              <a:off x="3274424" y="3723281"/>
              <a:ext cx="29331" cy="58402"/>
            </a:xfrm>
            <a:custGeom>
              <a:avLst/>
              <a:gdLst/>
              <a:ahLst/>
              <a:cxnLst/>
              <a:rect l="l" t="t" r="r" b="b"/>
              <a:pathLst>
                <a:path w="1238" h="2465" extrusionOk="0">
                  <a:moveTo>
                    <a:pt x="225" y="1"/>
                  </a:moveTo>
                  <a:cubicBezTo>
                    <a:pt x="117" y="449"/>
                    <a:pt x="1" y="1013"/>
                    <a:pt x="1" y="1461"/>
                  </a:cubicBezTo>
                  <a:cubicBezTo>
                    <a:pt x="1" y="1793"/>
                    <a:pt x="1" y="2133"/>
                    <a:pt x="117" y="2465"/>
                  </a:cubicBezTo>
                  <a:lnTo>
                    <a:pt x="1121" y="2465"/>
                  </a:lnTo>
                  <a:cubicBezTo>
                    <a:pt x="1013" y="2133"/>
                    <a:pt x="1013" y="1793"/>
                    <a:pt x="1013" y="1461"/>
                  </a:cubicBezTo>
                  <a:cubicBezTo>
                    <a:pt x="1013" y="1013"/>
                    <a:pt x="1121" y="449"/>
                    <a:pt x="1237" y="1"/>
                  </a:cubicBezTo>
                  <a:lnTo>
                    <a:pt x="1237" y="1"/>
                  </a:lnTo>
                  <a:cubicBezTo>
                    <a:pt x="1121" y="117"/>
                    <a:pt x="897" y="117"/>
                    <a:pt x="789" y="117"/>
                  </a:cubicBezTo>
                  <a:cubicBezTo>
                    <a:pt x="565" y="117"/>
                    <a:pt x="449" y="117"/>
                    <a:pt x="225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83;p64">
              <a:extLst>
                <a:ext uri="{FF2B5EF4-FFF2-40B4-BE49-F238E27FC236}">
                  <a16:creationId xmlns:a16="http://schemas.microsoft.com/office/drawing/2014/main" id="{D8683D5E-7142-4A21-8511-2489F5A50504}"/>
                </a:ext>
              </a:extLst>
            </p:cNvPr>
            <p:cNvSpPr/>
            <p:nvPr/>
          </p:nvSpPr>
          <p:spPr>
            <a:xfrm>
              <a:off x="3298425" y="3638366"/>
              <a:ext cx="260073" cy="241616"/>
            </a:xfrm>
            <a:custGeom>
              <a:avLst/>
              <a:gdLst/>
              <a:ahLst/>
              <a:cxnLst/>
              <a:rect l="l" t="t" r="r" b="b"/>
              <a:pathLst>
                <a:path w="10977" h="10198" extrusionOk="0">
                  <a:moveTo>
                    <a:pt x="5484" y="0"/>
                  </a:moveTo>
                  <a:cubicBezTo>
                    <a:pt x="2464" y="0"/>
                    <a:pt x="0" y="2241"/>
                    <a:pt x="0" y="5045"/>
                  </a:cubicBezTo>
                  <a:cubicBezTo>
                    <a:pt x="0" y="7957"/>
                    <a:pt x="2464" y="10197"/>
                    <a:pt x="5484" y="10197"/>
                  </a:cubicBezTo>
                  <a:cubicBezTo>
                    <a:pt x="8513" y="10197"/>
                    <a:pt x="10977" y="7957"/>
                    <a:pt x="10977" y="5045"/>
                  </a:cubicBezTo>
                  <a:cubicBezTo>
                    <a:pt x="10977" y="2241"/>
                    <a:pt x="8513" y="0"/>
                    <a:pt x="5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984;p64">
              <a:extLst>
                <a:ext uri="{FF2B5EF4-FFF2-40B4-BE49-F238E27FC236}">
                  <a16:creationId xmlns:a16="http://schemas.microsoft.com/office/drawing/2014/main" id="{E83F23C9-81AA-494B-99E3-90553A57D3F6}"/>
                </a:ext>
              </a:extLst>
            </p:cNvPr>
            <p:cNvSpPr/>
            <p:nvPr/>
          </p:nvSpPr>
          <p:spPr>
            <a:xfrm>
              <a:off x="3300960" y="3710132"/>
              <a:ext cx="18717" cy="114008"/>
            </a:xfrm>
            <a:custGeom>
              <a:avLst/>
              <a:gdLst/>
              <a:ahLst/>
              <a:cxnLst/>
              <a:rect l="l" t="t" r="r" b="b"/>
              <a:pathLst>
                <a:path w="790" h="4812" extrusionOk="0">
                  <a:moveTo>
                    <a:pt x="1" y="3020"/>
                  </a:moveTo>
                  <a:lnTo>
                    <a:pt x="1" y="3020"/>
                  </a:lnTo>
                  <a:cubicBezTo>
                    <a:pt x="117" y="3692"/>
                    <a:pt x="341" y="4256"/>
                    <a:pt x="789" y="4812"/>
                  </a:cubicBezTo>
                  <a:lnTo>
                    <a:pt x="789" y="4812"/>
                  </a:lnTo>
                  <a:cubicBezTo>
                    <a:pt x="341" y="4256"/>
                    <a:pt x="117" y="3692"/>
                    <a:pt x="1" y="3020"/>
                  </a:cubicBezTo>
                  <a:close/>
                  <a:moveTo>
                    <a:pt x="341" y="0"/>
                  </a:moveTo>
                  <a:cubicBezTo>
                    <a:pt x="225" y="224"/>
                    <a:pt x="225" y="332"/>
                    <a:pt x="117" y="556"/>
                  </a:cubicBezTo>
                  <a:lnTo>
                    <a:pt x="117" y="556"/>
                  </a:lnTo>
                  <a:cubicBezTo>
                    <a:pt x="225" y="332"/>
                    <a:pt x="225" y="224"/>
                    <a:pt x="341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85;p64">
              <a:extLst>
                <a:ext uri="{FF2B5EF4-FFF2-40B4-BE49-F238E27FC236}">
                  <a16:creationId xmlns:a16="http://schemas.microsoft.com/office/drawing/2014/main" id="{EA32711B-2564-453B-B959-D24D1B86DFBD}"/>
                </a:ext>
              </a:extLst>
            </p:cNvPr>
            <p:cNvSpPr/>
            <p:nvPr/>
          </p:nvSpPr>
          <p:spPr>
            <a:xfrm>
              <a:off x="3319654" y="3824118"/>
              <a:ext cx="21252" cy="24024"/>
            </a:xfrm>
            <a:custGeom>
              <a:avLst/>
              <a:gdLst/>
              <a:ahLst/>
              <a:cxnLst/>
              <a:rect l="l" t="t" r="r" b="b"/>
              <a:pathLst>
                <a:path w="89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341"/>
                    <a:pt x="556" y="673"/>
                    <a:pt x="896" y="1013"/>
                  </a:cubicBezTo>
                  <a:cubicBezTo>
                    <a:pt x="556" y="673"/>
                    <a:pt x="224" y="341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86;p64">
              <a:extLst>
                <a:ext uri="{FF2B5EF4-FFF2-40B4-BE49-F238E27FC236}">
                  <a16:creationId xmlns:a16="http://schemas.microsoft.com/office/drawing/2014/main" id="{F4ED9F3E-2AC5-405C-9591-B9D5E62A7D82}"/>
                </a:ext>
              </a:extLst>
            </p:cNvPr>
            <p:cNvSpPr/>
            <p:nvPr/>
          </p:nvSpPr>
          <p:spPr>
            <a:xfrm>
              <a:off x="3300960" y="3723281"/>
              <a:ext cx="2796" cy="58402"/>
            </a:xfrm>
            <a:custGeom>
              <a:avLst/>
              <a:gdLst/>
              <a:ahLst/>
              <a:cxnLst/>
              <a:rect l="l" t="t" r="r" b="b"/>
              <a:pathLst>
                <a:path w="118" h="2465" extrusionOk="0">
                  <a:moveTo>
                    <a:pt x="1" y="2465"/>
                  </a:move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87;p64">
              <a:extLst>
                <a:ext uri="{FF2B5EF4-FFF2-40B4-BE49-F238E27FC236}">
                  <a16:creationId xmlns:a16="http://schemas.microsoft.com/office/drawing/2014/main" id="{5ED972FB-F1AD-498D-BAED-F5431681EF96}"/>
                </a:ext>
              </a:extLst>
            </p:cNvPr>
            <p:cNvSpPr/>
            <p:nvPr/>
          </p:nvSpPr>
          <p:spPr>
            <a:xfrm>
              <a:off x="3298425" y="3723281"/>
              <a:ext cx="5331" cy="58402"/>
            </a:xfrm>
            <a:custGeom>
              <a:avLst/>
              <a:gdLst/>
              <a:ahLst/>
              <a:cxnLst/>
              <a:rect l="l" t="t" r="r" b="b"/>
              <a:pathLst>
                <a:path w="225" h="2465" extrusionOk="0">
                  <a:moveTo>
                    <a:pt x="224" y="1"/>
                  </a:moveTo>
                  <a:lnTo>
                    <a:pt x="224" y="1"/>
                  </a:lnTo>
                  <a:cubicBezTo>
                    <a:pt x="108" y="449"/>
                    <a:pt x="0" y="1013"/>
                    <a:pt x="0" y="1461"/>
                  </a:cubicBezTo>
                  <a:cubicBezTo>
                    <a:pt x="0" y="1793"/>
                    <a:pt x="0" y="2133"/>
                    <a:pt x="108" y="2465"/>
                  </a:cubicBezTo>
                  <a:lnTo>
                    <a:pt x="108" y="2465"/>
                  </a:lnTo>
                  <a:cubicBezTo>
                    <a:pt x="0" y="2133"/>
                    <a:pt x="0" y="1793"/>
                    <a:pt x="0" y="1461"/>
                  </a:cubicBezTo>
                  <a:cubicBezTo>
                    <a:pt x="0" y="1013"/>
                    <a:pt x="108" y="449"/>
                    <a:pt x="224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88;p64">
              <a:extLst>
                <a:ext uri="{FF2B5EF4-FFF2-40B4-BE49-F238E27FC236}">
                  <a16:creationId xmlns:a16="http://schemas.microsoft.com/office/drawing/2014/main" id="{B6AEECD5-36D4-4AE3-88AC-6613E0516350}"/>
                </a:ext>
              </a:extLst>
            </p:cNvPr>
            <p:cNvSpPr/>
            <p:nvPr/>
          </p:nvSpPr>
          <p:spPr>
            <a:xfrm>
              <a:off x="3340882" y="3848119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989;p64">
              <a:extLst>
                <a:ext uri="{FF2B5EF4-FFF2-40B4-BE49-F238E27FC236}">
                  <a16:creationId xmlns:a16="http://schemas.microsoft.com/office/drawing/2014/main" id="{B4D4F6DA-F4F1-45C9-81E1-50B2FF73861A}"/>
                </a:ext>
              </a:extLst>
            </p:cNvPr>
            <p:cNvSpPr/>
            <p:nvPr/>
          </p:nvSpPr>
          <p:spPr>
            <a:xfrm>
              <a:off x="3298425" y="3710132"/>
              <a:ext cx="79630" cy="148623"/>
            </a:xfrm>
            <a:custGeom>
              <a:avLst/>
              <a:gdLst/>
              <a:ahLst/>
              <a:cxnLst/>
              <a:rect l="l" t="t" r="r" b="b"/>
              <a:pathLst>
                <a:path w="3361" h="6273" extrusionOk="0">
                  <a:moveTo>
                    <a:pt x="448" y="0"/>
                  </a:moveTo>
                  <a:cubicBezTo>
                    <a:pt x="332" y="224"/>
                    <a:pt x="332" y="332"/>
                    <a:pt x="224" y="556"/>
                  </a:cubicBezTo>
                  <a:cubicBezTo>
                    <a:pt x="108" y="1004"/>
                    <a:pt x="0" y="1568"/>
                    <a:pt x="0" y="2016"/>
                  </a:cubicBezTo>
                  <a:cubicBezTo>
                    <a:pt x="0" y="2348"/>
                    <a:pt x="0" y="2688"/>
                    <a:pt x="108" y="3020"/>
                  </a:cubicBezTo>
                  <a:cubicBezTo>
                    <a:pt x="121" y="3096"/>
                    <a:pt x="136" y="3170"/>
                    <a:pt x="152" y="3244"/>
                  </a:cubicBezTo>
                  <a:lnTo>
                    <a:pt x="2913" y="3244"/>
                  </a:lnTo>
                  <a:cubicBezTo>
                    <a:pt x="2913" y="2240"/>
                    <a:pt x="3244" y="1228"/>
                    <a:pt x="3361" y="556"/>
                  </a:cubicBezTo>
                  <a:cubicBezTo>
                    <a:pt x="2348" y="448"/>
                    <a:pt x="1344" y="332"/>
                    <a:pt x="448" y="0"/>
                  </a:cubicBezTo>
                  <a:close/>
                  <a:moveTo>
                    <a:pt x="108" y="3244"/>
                  </a:moveTo>
                  <a:cubicBezTo>
                    <a:pt x="190" y="3561"/>
                    <a:pt x="327" y="3937"/>
                    <a:pt x="517" y="4247"/>
                  </a:cubicBezTo>
                  <a:lnTo>
                    <a:pt x="517" y="4247"/>
                  </a:lnTo>
                  <a:cubicBezTo>
                    <a:pt x="346" y="3931"/>
                    <a:pt x="230" y="3602"/>
                    <a:pt x="152" y="3244"/>
                  </a:cubicBezTo>
                  <a:close/>
                  <a:moveTo>
                    <a:pt x="517" y="4247"/>
                  </a:moveTo>
                  <a:lnTo>
                    <a:pt x="517" y="4247"/>
                  </a:lnTo>
                  <a:cubicBezTo>
                    <a:pt x="593" y="4387"/>
                    <a:pt x="680" y="4524"/>
                    <a:pt x="780" y="4660"/>
                  </a:cubicBezTo>
                  <a:lnTo>
                    <a:pt x="780" y="4660"/>
                  </a:lnTo>
                  <a:lnTo>
                    <a:pt x="780" y="4588"/>
                  </a:lnTo>
                  <a:cubicBezTo>
                    <a:pt x="683" y="4491"/>
                    <a:pt x="596" y="4375"/>
                    <a:pt x="517" y="4247"/>
                  </a:cubicBezTo>
                  <a:close/>
                  <a:moveTo>
                    <a:pt x="780" y="4660"/>
                  </a:moveTo>
                  <a:lnTo>
                    <a:pt x="780" y="4704"/>
                  </a:lnTo>
                  <a:cubicBezTo>
                    <a:pt x="1193" y="5217"/>
                    <a:pt x="1607" y="5737"/>
                    <a:pt x="2196" y="6166"/>
                  </a:cubicBezTo>
                  <a:lnTo>
                    <a:pt x="2196" y="6166"/>
                  </a:lnTo>
                  <a:cubicBezTo>
                    <a:pt x="2062" y="6049"/>
                    <a:pt x="1959" y="5905"/>
                    <a:pt x="1792" y="5824"/>
                  </a:cubicBezTo>
                  <a:cubicBezTo>
                    <a:pt x="1452" y="5484"/>
                    <a:pt x="1120" y="5152"/>
                    <a:pt x="896" y="4812"/>
                  </a:cubicBezTo>
                  <a:cubicBezTo>
                    <a:pt x="856" y="4761"/>
                    <a:pt x="817" y="4711"/>
                    <a:pt x="780" y="4660"/>
                  </a:cubicBezTo>
                  <a:close/>
                  <a:moveTo>
                    <a:pt x="2196" y="6166"/>
                  </a:moveTo>
                  <a:lnTo>
                    <a:pt x="2196" y="6166"/>
                  </a:lnTo>
                  <a:cubicBezTo>
                    <a:pt x="2241" y="6206"/>
                    <a:pt x="2291" y="6243"/>
                    <a:pt x="2348" y="6272"/>
                  </a:cubicBezTo>
                  <a:cubicBezTo>
                    <a:pt x="2296" y="6238"/>
                    <a:pt x="2245" y="6202"/>
                    <a:pt x="2196" y="61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990;p64">
              <a:extLst>
                <a:ext uri="{FF2B5EF4-FFF2-40B4-BE49-F238E27FC236}">
                  <a16:creationId xmlns:a16="http://schemas.microsoft.com/office/drawing/2014/main" id="{C2868089-D271-49A9-A539-A67057829A82}"/>
                </a:ext>
              </a:extLst>
            </p:cNvPr>
            <p:cNvSpPr/>
            <p:nvPr/>
          </p:nvSpPr>
          <p:spPr>
            <a:xfrm>
              <a:off x="3189508" y="3377223"/>
              <a:ext cx="201718" cy="189516"/>
            </a:xfrm>
            <a:custGeom>
              <a:avLst/>
              <a:gdLst/>
              <a:ahLst/>
              <a:cxnLst/>
              <a:rect l="l" t="t" r="r" b="b"/>
              <a:pathLst>
                <a:path w="8514" h="7999" extrusionOk="0">
                  <a:moveTo>
                    <a:pt x="2193" y="0"/>
                  </a:moveTo>
                  <a:cubicBezTo>
                    <a:pt x="1943" y="0"/>
                    <a:pt x="1698" y="16"/>
                    <a:pt x="1461" y="46"/>
                  </a:cubicBezTo>
                  <a:cubicBezTo>
                    <a:pt x="1013" y="46"/>
                    <a:pt x="673" y="386"/>
                    <a:pt x="565" y="834"/>
                  </a:cubicBezTo>
                  <a:cubicBezTo>
                    <a:pt x="1" y="2510"/>
                    <a:pt x="117" y="4867"/>
                    <a:pt x="2133" y="6766"/>
                  </a:cubicBezTo>
                  <a:cubicBezTo>
                    <a:pt x="3083" y="7662"/>
                    <a:pt x="3979" y="7998"/>
                    <a:pt x="4763" y="7998"/>
                  </a:cubicBezTo>
                  <a:cubicBezTo>
                    <a:pt x="5547" y="7998"/>
                    <a:pt x="6219" y="7662"/>
                    <a:pt x="6721" y="7214"/>
                  </a:cubicBezTo>
                  <a:cubicBezTo>
                    <a:pt x="7841" y="6318"/>
                    <a:pt x="8513" y="4867"/>
                    <a:pt x="7061" y="2627"/>
                  </a:cubicBezTo>
                  <a:cubicBezTo>
                    <a:pt x="5701" y="683"/>
                    <a:pt x="3834" y="0"/>
                    <a:pt x="21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991;p64">
              <a:extLst>
                <a:ext uri="{FF2B5EF4-FFF2-40B4-BE49-F238E27FC236}">
                  <a16:creationId xmlns:a16="http://schemas.microsoft.com/office/drawing/2014/main" id="{2699537E-1F7D-4B27-8317-55A1785CB222}"/>
                </a:ext>
              </a:extLst>
            </p:cNvPr>
            <p:cNvSpPr/>
            <p:nvPr/>
          </p:nvSpPr>
          <p:spPr>
            <a:xfrm>
              <a:off x="3189508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449" y="0"/>
                  </a:moveTo>
                  <a:lnTo>
                    <a:pt x="449" y="0"/>
                  </a:lnTo>
                  <a:cubicBezTo>
                    <a:pt x="1" y="1676"/>
                    <a:pt x="225" y="3916"/>
                    <a:pt x="2133" y="5708"/>
                  </a:cubicBezTo>
                  <a:cubicBezTo>
                    <a:pt x="3104" y="6616"/>
                    <a:pt x="4002" y="6962"/>
                    <a:pt x="4781" y="6962"/>
                  </a:cubicBezTo>
                  <a:cubicBezTo>
                    <a:pt x="5347" y="6962"/>
                    <a:pt x="5851" y="6780"/>
                    <a:pt x="6273" y="6497"/>
                  </a:cubicBezTo>
                  <a:cubicBezTo>
                    <a:pt x="5601" y="1676"/>
                    <a:pt x="2357" y="332"/>
                    <a:pt x="44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992;p64">
              <a:extLst>
                <a:ext uri="{FF2B5EF4-FFF2-40B4-BE49-F238E27FC236}">
                  <a16:creationId xmlns:a16="http://schemas.microsoft.com/office/drawing/2014/main" id="{40538698-094E-4A5B-9332-13138E4C5D48}"/>
                </a:ext>
              </a:extLst>
            </p:cNvPr>
            <p:cNvSpPr/>
            <p:nvPr/>
          </p:nvSpPr>
          <p:spPr>
            <a:xfrm>
              <a:off x="3465507" y="3377223"/>
              <a:ext cx="201694" cy="189516"/>
            </a:xfrm>
            <a:custGeom>
              <a:avLst/>
              <a:gdLst/>
              <a:ahLst/>
              <a:cxnLst/>
              <a:rect l="l" t="t" r="r" b="b"/>
              <a:pathLst>
                <a:path w="8513" h="7999" extrusionOk="0">
                  <a:moveTo>
                    <a:pt x="6329" y="0"/>
                  </a:moveTo>
                  <a:cubicBezTo>
                    <a:pt x="4688" y="0"/>
                    <a:pt x="2822" y="683"/>
                    <a:pt x="1461" y="2627"/>
                  </a:cubicBezTo>
                  <a:cubicBezTo>
                    <a:pt x="0" y="4867"/>
                    <a:pt x="672" y="6318"/>
                    <a:pt x="1792" y="7214"/>
                  </a:cubicBezTo>
                  <a:cubicBezTo>
                    <a:pt x="2299" y="7662"/>
                    <a:pt x="2971" y="7998"/>
                    <a:pt x="3755" y="7998"/>
                  </a:cubicBezTo>
                  <a:cubicBezTo>
                    <a:pt x="4539" y="7998"/>
                    <a:pt x="5435" y="7662"/>
                    <a:pt x="6389" y="6766"/>
                  </a:cubicBezTo>
                  <a:cubicBezTo>
                    <a:pt x="8405" y="4867"/>
                    <a:pt x="8513" y="2510"/>
                    <a:pt x="7957" y="834"/>
                  </a:cubicBezTo>
                  <a:cubicBezTo>
                    <a:pt x="7841" y="386"/>
                    <a:pt x="7509" y="46"/>
                    <a:pt x="7061" y="46"/>
                  </a:cubicBezTo>
                  <a:cubicBezTo>
                    <a:pt x="6824" y="16"/>
                    <a:pt x="6579" y="0"/>
                    <a:pt x="63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93;p64">
              <a:extLst>
                <a:ext uri="{FF2B5EF4-FFF2-40B4-BE49-F238E27FC236}">
                  <a16:creationId xmlns:a16="http://schemas.microsoft.com/office/drawing/2014/main" id="{367E831A-5414-48E0-A5E5-C025AC2CB51A}"/>
                </a:ext>
              </a:extLst>
            </p:cNvPr>
            <p:cNvSpPr/>
            <p:nvPr/>
          </p:nvSpPr>
          <p:spPr>
            <a:xfrm>
              <a:off x="3518579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5825" y="0"/>
                  </a:moveTo>
                  <a:lnTo>
                    <a:pt x="5825" y="0"/>
                  </a:lnTo>
                  <a:cubicBezTo>
                    <a:pt x="3925" y="332"/>
                    <a:pt x="672" y="1676"/>
                    <a:pt x="0" y="6497"/>
                  </a:cubicBezTo>
                  <a:cubicBezTo>
                    <a:pt x="427" y="6780"/>
                    <a:pt x="930" y="6962"/>
                    <a:pt x="1497" y="6962"/>
                  </a:cubicBezTo>
                  <a:cubicBezTo>
                    <a:pt x="2276" y="6962"/>
                    <a:pt x="3174" y="6616"/>
                    <a:pt x="4149" y="5708"/>
                  </a:cubicBezTo>
                  <a:cubicBezTo>
                    <a:pt x="6049" y="3916"/>
                    <a:pt x="6273" y="1676"/>
                    <a:pt x="582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94;p64">
              <a:extLst>
                <a:ext uri="{FF2B5EF4-FFF2-40B4-BE49-F238E27FC236}">
                  <a16:creationId xmlns:a16="http://schemas.microsoft.com/office/drawing/2014/main" id="{F93263BC-63A1-45A9-85FA-E82A86ACA777}"/>
                </a:ext>
              </a:extLst>
            </p:cNvPr>
            <p:cNvSpPr/>
            <p:nvPr/>
          </p:nvSpPr>
          <p:spPr>
            <a:xfrm>
              <a:off x="3208202" y="3399518"/>
              <a:ext cx="440538" cy="326554"/>
            </a:xfrm>
            <a:custGeom>
              <a:avLst/>
              <a:gdLst/>
              <a:ahLst/>
              <a:cxnLst/>
              <a:rect l="l" t="t" r="r" b="b"/>
              <a:pathLst>
                <a:path w="18594" h="13783" extrusionOk="0">
                  <a:moveTo>
                    <a:pt x="9292" y="1"/>
                  </a:moveTo>
                  <a:cubicBezTo>
                    <a:pt x="4140" y="1"/>
                    <a:pt x="0" y="3361"/>
                    <a:pt x="0" y="7734"/>
                  </a:cubicBezTo>
                  <a:cubicBezTo>
                    <a:pt x="0" y="11990"/>
                    <a:pt x="4140" y="13782"/>
                    <a:pt x="9292" y="13782"/>
                  </a:cubicBezTo>
                  <a:cubicBezTo>
                    <a:pt x="14444" y="13782"/>
                    <a:pt x="18593" y="11990"/>
                    <a:pt x="18593" y="7734"/>
                  </a:cubicBezTo>
                  <a:cubicBezTo>
                    <a:pt x="18593" y="3361"/>
                    <a:pt x="14444" y="1"/>
                    <a:pt x="9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95;p64">
              <a:extLst>
                <a:ext uri="{FF2B5EF4-FFF2-40B4-BE49-F238E27FC236}">
                  <a16:creationId xmlns:a16="http://schemas.microsoft.com/office/drawing/2014/main" id="{A2E9C8F1-EC87-4BF0-9DCA-49696F403F1E}"/>
                </a:ext>
              </a:extLst>
            </p:cNvPr>
            <p:cNvSpPr/>
            <p:nvPr/>
          </p:nvSpPr>
          <p:spPr>
            <a:xfrm>
              <a:off x="3208202" y="3545584"/>
              <a:ext cx="2559" cy="39732"/>
            </a:xfrm>
            <a:custGeom>
              <a:avLst/>
              <a:gdLst/>
              <a:ahLst/>
              <a:cxnLst/>
              <a:rect l="l" t="t" r="r" b="b"/>
              <a:pathLst>
                <a:path w="108" h="1677" extrusionOk="0"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345"/>
                  </a:moveTo>
                  <a:lnTo>
                    <a:pt x="0" y="1452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228"/>
                  </a:moveTo>
                  <a:lnTo>
                    <a:pt x="0" y="1345"/>
                  </a:lnTo>
                  <a:lnTo>
                    <a:pt x="0" y="1228"/>
                  </a:lnTo>
                  <a:close/>
                  <a:moveTo>
                    <a:pt x="0" y="332"/>
                  </a:moveTo>
                  <a:lnTo>
                    <a:pt x="0" y="1228"/>
                  </a:lnTo>
                  <a:lnTo>
                    <a:pt x="0" y="332"/>
                  </a:lnTo>
                  <a:close/>
                  <a:moveTo>
                    <a:pt x="108" y="332"/>
                  </a:moveTo>
                  <a:lnTo>
                    <a:pt x="0" y="332"/>
                  </a:lnTo>
                  <a:lnTo>
                    <a:pt x="108" y="332"/>
                  </a:lnTo>
                  <a:close/>
                  <a:moveTo>
                    <a:pt x="108" y="332"/>
                  </a:moveTo>
                  <a:lnTo>
                    <a:pt x="108" y="332"/>
                  </a:lnTo>
                  <a:lnTo>
                    <a:pt x="108" y="332"/>
                  </a:lnTo>
                  <a:close/>
                  <a:moveTo>
                    <a:pt x="108" y="225"/>
                  </a:moveTo>
                  <a:lnTo>
                    <a:pt x="108" y="332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08"/>
                  </a:moveTo>
                  <a:lnTo>
                    <a:pt x="108" y="225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96;p64">
              <a:extLst>
                <a:ext uri="{FF2B5EF4-FFF2-40B4-BE49-F238E27FC236}">
                  <a16:creationId xmlns:a16="http://schemas.microsoft.com/office/drawing/2014/main" id="{3958EBDC-53AA-483E-8482-FF18EB9F4AC2}"/>
                </a:ext>
              </a:extLst>
            </p:cNvPr>
            <p:cNvSpPr/>
            <p:nvPr/>
          </p:nvSpPr>
          <p:spPr>
            <a:xfrm>
              <a:off x="3208202" y="3426077"/>
              <a:ext cx="169852" cy="297222"/>
            </a:xfrm>
            <a:custGeom>
              <a:avLst/>
              <a:gdLst/>
              <a:ahLst/>
              <a:cxnLst/>
              <a:rect l="l" t="t" r="r" b="b"/>
              <a:pathLst>
                <a:path w="7169" h="12545" extrusionOk="0">
                  <a:moveTo>
                    <a:pt x="4256" y="0"/>
                  </a:moveTo>
                  <a:lnTo>
                    <a:pt x="4256" y="0"/>
                  </a:lnTo>
                  <a:cubicBezTo>
                    <a:pt x="2124" y="1120"/>
                    <a:pt x="672" y="2912"/>
                    <a:pt x="108" y="5045"/>
                  </a:cubicBezTo>
                  <a:lnTo>
                    <a:pt x="108" y="5152"/>
                  </a:lnTo>
                  <a:lnTo>
                    <a:pt x="108" y="5269"/>
                  </a:lnTo>
                  <a:lnTo>
                    <a:pt x="108" y="5376"/>
                  </a:lnTo>
                  <a:lnTo>
                    <a:pt x="0" y="5376"/>
                  </a:lnTo>
                  <a:lnTo>
                    <a:pt x="0" y="6272"/>
                  </a:lnTo>
                  <a:lnTo>
                    <a:pt x="0" y="6389"/>
                  </a:lnTo>
                  <a:lnTo>
                    <a:pt x="0" y="6496"/>
                  </a:lnTo>
                  <a:lnTo>
                    <a:pt x="0" y="6613"/>
                  </a:lnTo>
                  <a:lnTo>
                    <a:pt x="0" y="6720"/>
                  </a:lnTo>
                  <a:cubicBezTo>
                    <a:pt x="0" y="10305"/>
                    <a:pt x="3136" y="12097"/>
                    <a:pt x="7169" y="12545"/>
                  </a:cubicBezTo>
                  <a:cubicBezTo>
                    <a:pt x="1228" y="9077"/>
                    <a:pt x="2016" y="4256"/>
                    <a:pt x="4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97;p64">
              <a:extLst>
                <a:ext uri="{FF2B5EF4-FFF2-40B4-BE49-F238E27FC236}">
                  <a16:creationId xmlns:a16="http://schemas.microsoft.com/office/drawing/2014/main" id="{96821FA4-2D5B-48A1-98D5-A260CFD7E412}"/>
                </a:ext>
              </a:extLst>
            </p:cNvPr>
            <p:cNvSpPr/>
            <p:nvPr/>
          </p:nvSpPr>
          <p:spPr>
            <a:xfrm>
              <a:off x="3290345" y="3553450"/>
              <a:ext cx="79654" cy="63709"/>
            </a:xfrm>
            <a:custGeom>
              <a:avLst/>
              <a:gdLst/>
              <a:ahLst/>
              <a:cxnLst/>
              <a:rect l="l" t="t" r="r" b="b"/>
              <a:pathLst>
                <a:path w="3362" h="2689" extrusionOk="0">
                  <a:moveTo>
                    <a:pt x="1685" y="0"/>
                  </a:moveTo>
                  <a:cubicBezTo>
                    <a:pt x="789" y="0"/>
                    <a:pt x="1" y="565"/>
                    <a:pt x="1" y="1344"/>
                  </a:cubicBezTo>
                  <a:cubicBezTo>
                    <a:pt x="1" y="2016"/>
                    <a:pt x="789" y="2688"/>
                    <a:pt x="1685" y="2688"/>
                  </a:cubicBezTo>
                  <a:cubicBezTo>
                    <a:pt x="2689" y="2688"/>
                    <a:pt x="3361" y="2016"/>
                    <a:pt x="3361" y="1344"/>
                  </a:cubicBezTo>
                  <a:cubicBezTo>
                    <a:pt x="3361" y="565"/>
                    <a:pt x="2689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98;p64">
              <a:extLst>
                <a:ext uri="{FF2B5EF4-FFF2-40B4-BE49-F238E27FC236}">
                  <a16:creationId xmlns:a16="http://schemas.microsoft.com/office/drawing/2014/main" id="{927709C7-60D0-4DA1-B05A-5AFA4021F711}"/>
                </a:ext>
              </a:extLst>
            </p:cNvPr>
            <p:cNvSpPr/>
            <p:nvPr/>
          </p:nvSpPr>
          <p:spPr>
            <a:xfrm>
              <a:off x="3507965" y="3553450"/>
              <a:ext cx="79630" cy="63709"/>
            </a:xfrm>
            <a:custGeom>
              <a:avLst/>
              <a:gdLst/>
              <a:ahLst/>
              <a:cxnLst/>
              <a:rect l="l" t="t" r="r" b="b"/>
              <a:pathLst>
                <a:path w="3361" h="2689" extrusionOk="0">
                  <a:moveTo>
                    <a:pt x="1685" y="0"/>
                  </a:moveTo>
                  <a:cubicBezTo>
                    <a:pt x="789" y="0"/>
                    <a:pt x="0" y="565"/>
                    <a:pt x="0" y="1344"/>
                  </a:cubicBezTo>
                  <a:cubicBezTo>
                    <a:pt x="0" y="2016"/>
                    <a:pt x="789" y="2688"/>
                    <a:pt x="1685" y="2688"/>
                  </a:cubicBezTo>
                  <a:cubicBezTo>
                    <a:pt x="2581" y="2688"/>
                    <a:pt x="3361" y="2016"/>
                    <a:pt x="3361" y="1344"/>
                  </a:cubicBezTo>
                  <a:cubicBezTo>
                    <a:pt x="3361" y="565"/>
                    <a:pt x="2581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99;p64">
              <a:extLst>
                <a:ext uri="{FF2B5EF4-FFF2-40B4-BE49-F238E27FC236}">
                  <a16:creationId xmlns:a16="http://schemas.microsoft.com/office/drawing/2014/main" id="{9FAA206D-26D9-443F-9FD8-E877D6BF4B5E}"/>
                </a:ext>
              </a:extLst>
            </p:cNvPr>
            <p:cNvSpPr/>
            <p:nvPr/>
          </p:nvSpPr>
          <p:spPr>
            <a:xfrm>
              <a:off x="3616881" y="3588042"/>
              <a:ext cx="103394" cy="151182"/>
            </a:xfrm>
            <a:custGeom>
              <a:avLst/>
              <a:gdLst/>
              <a:ahLst/>
              <a:cxnLst/>
              <a:rect l="l" t="t" r="r" b="b"/>
              <a:pathLst>
                <a:path w="4364" h="6381" extrusionOk="0">
                  <a:moveTo>
                    <a:pt x="1452" y="1"/>
                  </a:moveTo>
                  <a:cubicBezTo>
                    <a:pt x="1004" y="1"/>
                    <a:pt x="556" y="332"/>
                    <a:pt x="448" y="780"/>
                  </a:cubicBezTo>
                  <a:lnTo>
                    <a:pt x="0" y="5153"/>
                  </a:lnTo>
                  <a:cubicBezTo>
                    <a:pt x="0" y="5601"/>
                    <a:pt x="332" y="6049"/>
                    <a:pt x="780" y="6157"/>
                  </a:cubicBezTo>
                  <a:lnTo>
                    <a:pt x="2912" y="6381"/>
                  </a:lnTo>
                  <a:cubicBezTo>
                    <a:pt x="3360" y="6381"/>
                    <a:pt x="3808" y="6049"/>
                    <a:pt x="3808" y="5601"/>
                  </a:cubicBezTo>
                  <a:lnTo>
                    <a:pt x="4364" y="1228"/>
                  </a:lnTo>
                  <a:cubicBezTo>
                    <a:pt x="4364" y="780"/>
                    <a:pt x="4032" y="332"/>
                    <a:pt x="3584" y="225"/>
                  </a:cubicBezTo>
                  <a:lnTo>
                    <a:pt x="1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000;p64">
              <a:extLst>
                <a:ext uri="{FF2B5EF4-FFF2-40B4-BE49-F238E27FC236}">
                  <a16:creationId xmlns:a16="http://schemas.microsoft.com/office/drawing/2014/main" id="{9490DB12-3F7C-4333-BB0F-377AA8EB3EE5}"/>
                </a:ext>
              </a:extLst>
            </p:cNvPr>
            <p:cNvSpPr/>
            <p:nvPr/>
          </p:nvSpPr>
          <p:spPr>
            <a:xfrm>
              <a:off x="3643417" y="3606523"/>
              <a:ext cx="18480" cy="15945"/>
            </a:xfrm>
            <a:custGeom>
              <a:avLst/>
              <a:gdLst/>
              <a:ahLst/>
              <a:cxnLst/>
              <a:rect l="l" t="t" r="r" b="b"/>
              <a:pathLst>
                <a:path w="780" h="673" extrusionOk="0">
                  <a:moveTo>
                    <a:pt x="332" y="0"/>
                  </a:moveTo>
                  <a:cubicBezTo>
                    <a:pt x="224" y="0"/>
                    <a:pt x="0" y="117"/>
                    <a:pt x="0" y="341"/>
                  </a:cubicBezTo>
                  <a:cubicBezTo>
                    <a:pt x="0" y="565"/>
                    <a:pt x="224" y="672"/>
                    <a:pt x="332" y="672"/>
                  </a:cubicBezTo>
                  <a:cubicBezTo>
                    <a:pt x="556" y="672"/>
                    <a:pt x="780" y="565"/>
                    <a:pt x="780" y="341"/>
                  </a:cubicBezTo>
                  <a:cubicBezTo>
                    <a:pt x="780" y="117"/>
                    <a:pt x="556" y="0"/>
                    <a:pt x="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001;p64">
              <a:extLst>
                <a:ext uri="{FF2B5EF4-FFF2-40B4-BE49-F238E27FC236}">
                  <a16:creationId xmlns:a16="http://schemas.microsoft.com/office/drawing/2014/main" id="{94A26F3C-C1F0-4D3D-B5EA-DBF613FADCB0}"/>
                </a:ext>
              </a:extLst>
            </p:cNvPr>
            <p:cNvSpPr/>
            <p:nvPr/>
          </p:nvSpPr>
          <p:spPr>
            <a:xfrm>
              <a:off x="3654031" y="3638366"/>
              <a:ext cx="29094" cy="29308"/>
            </a:xfrm>
            <a:custGeom>
              <a:avLst/>
              <a:gdLst/>
              <a:ahLst/>
              <a:cxnLst/>
              <a:rect l="l" t="t" r="r" b="b"/>
              <a:pathLst>
                <a:path w="1228" h="1237" extrusionOk="0">
                  <a:moveTo>
                    <a:pt x="672" y="0"/>
                  </a:moveTo>
                  <a:cubicBezTo>
                    <a:pt x="332" y="0"/>
                    <a:pt x="0" y="341"/>
                    <a:pt x="0" y="673"/>
                  </a:cubicBezTo>
                  <a:cubicBezTo>
                    <a:pt x="0" y="1013"/>
                    <a:pt x="332" y="1237"/>
                    <a:pt x="672" y="1237"/>
                  </a:cubicBezTo>
                  <a:cubicBezTo>
                    <a:pt x="1004" y="1237"/>
                    <a:pt x="1228" y="1013"/>
                    <a:pt x="1228" y="673"/>
                  </a:cubicBezTo>
                  <a:cubicBezTo>
                    <a:pt x="1228" y="341"/>
                    <a:pt x="1004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002;p64">
              <a:extLst>
                <a:ext uri="{FF2B5EF4-FFF2-40B4-BE49-F238E27FC236}">
                  <a16:creationId xmlns:a16="http://schemas.microsoft.com/office/drawing/2014/main" id="{10CC2560-FEA4-4B6B-8E0B-0E7E46121287}"/>
                </a:ext>
              </a:extLst>
            </p:cNvPr>
            <p:cNvSpPr/>
            <p:nvPr/>
          </p:nvSpPr>
          <p:spPr>
            <a:xfrm>
              <a:off x="3616881" y="3688903"/>
              <a:ext cx="2559" cy="15945"/>
            </a:xfrm>
            <a:custGeom>
              <a:avLst/>
              <a:gdLst/>
              <a:ahLst/>
              <a:cxnLst/>
              <a:rect l="l" t="t" r="r" b="b"/>
              <a:pathLst>
                <a:path w="108" h="673" extrusionOk="0">
                  <a:moveTo>
                    <a:pt x="108" y="0"/>
                  </a:moveTo>
                  <a:lnTo>
                    <a:pt x="0" y="672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3;p64">
              <a:extLst>
                <a:ext uri="{FF2B5EF4-FFF2-40B4-BE49-F238E27FC236}">
                  <a16:creationId xmlns:a16="http://schemas.microsoft.com/office/drawing/2014/main" id="{711FB4F3-A267-4B76-A5BF-9340E3400C8F}"/>
                </a:ext>
              </a:extLst>
            </p:cNvPr>
            <p:cNvSpPr/>
            <p:nvPr/>
          </p:nvSpPr>
          <p:spPr>
            <a:xfrm>
              <a:off x="3616881" y="3688903"/>
              <a:ext cx="92780" cy="26559"/>
            </a:xfrm>
            <a:custGeom>
              <a:avLst/>
              <a:gdLst/>
              <a:ahLst/>
              <a:cxnLst/>
              <a:rect l="l" t="t" r="r" b="b"/>
              <a:pathLst>
                <a:path w="3916" h="1121" extrusionOk="0">
                  <a:moveTo>
                    <a:pt x="108" y="0"/>
                  </a:moveTo>
                  <a:lnTo>
                    <a:pt x="0" y="672"/>
                  </a:lnTo>
                  <a:lnTo>
                    <a:pt x="3808" y="1120"/>
                  </a:lnTo>
                  <a:lnTo>
                    <a:pt x="3916" y="33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04;p64">
              <a:extLst>
                <a:ext uri="{FF2B5EF4-FFF2-40B4-BE49-F238E27FC236}">
                  <a16:creationId xmlns:a16="http://schemas.microsoft.com/office/drawing/2014/main" id="{9222B3F2-94E3-4A25-A023-547C9B11FA61}"/>
                </a:ext>
              </a:extLst>
            </p:cNvPr>
            <p:cNvSpPr/>
            <p:nvPr/>
          </p:nvSpPr>
          <p:spPr>
            <a:xfrm>
              <a:off x="3316881" y="3818811"/>
              <a:ext cx="222946" cy="61174"/>
            </a:xfrm>
            <a:custGeom>
              <a:avLst/>
              <a:gdLst/>
              <a:ahLst/>
              <a:cxnLst/>
              <a:rect l="l" t="t" r="r" b="b"/>
              <a:pathLst>
                <a:path w="9410" h="2582" extrusionOk="0">
                  <a:moveTo>
                    <a:pt x="1" y="1"/>
                  </a:moveTo>
                  <a:cubicBezTo>
                    <a:pt x="897" y="1569"/>
                    <a:pt x="2689" y="2581"/>
                    <a:pt x="4705" y="2581"/>
                  </a:cubicBezTo>
                  <a:cubicBezTo>
                    <a:pt x="6721" y="2581"/>
                    <a:pt x="8513" y="1569"/>
                    <a:pt x="9409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05;p64">
              <a:extLst>
                <a:ext uri="{FF2B5EF4-FFF2-40B4-BE49-F238E27FC236}">
                  <a16:creationId xmlns:a16="http://schemas.microsoft.com/office/drawing/2014/main" id="{713BDFDB-C178-4BB4-AF04-83AE3FFDB495}"/>
                </a:ext>
              </a:extLst>
            </p:cNvPr>
            <p:cNvSpPr/>
            <p:nvPr/>
          </p:nvSpPr>
          <p:spPr>
            <a:xfrm>
              <a:off x="3300960" y="3786968"/>
              <a:ext cx="254789" cy="31866"/>
            </a:xfrm>
            <a:custGeom>
              <a:avLst/>
              <a:gdLst/>
              <a:ahLst/>
              <a:cxnLst/>
              <a:rect l="l" t="t" r="r" b="b"/>
              <a:pathLst>
                <a:path w="1075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10081" y="1345"/>
                  </a:lnTo>
                  <a:cubicBezTo>
                    <a:pt x="10422" y="1013"/>
                    <a:pt x="10529" y="449"/>
                    <a:pt x="10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06;p64">
              <a:extLst>
                <a:ext uri="{FF2B5EF4-FFF2-40B4-BE49-F238E27FC236}">
                  <a16:creationId xmlns:a16="http://schemas.microsoft.com/office/drawing/2014/main" id="{6FBA50E0-1DB8-4591-8054-22CF7C88A816}"/>
                </a:ext>
              </a:extLst>
            </p:cNvPr>
            <p:cNvSpPr/>
            <p:nvPr/>
          </p:nvSpPr>
          <p:spPr>
            <a:xfrm>
              <a:off x="3300960" y="3786968"/>
              <a:ext cx="15945" cy="31866"/>
            </a:xfrm>
            <a:custGeom>
              <a:avLst/>
              <a:gdLst/>
              <a:ahLst/>
              <a:cxnLst/>
              <a:rect l="l" t="t" r="r" b="b"/>
              <a:pathLst>
                <a:path w="673" h="1345" extrusionOk="0">
                  <a:moveTo>
                    <a:pt x="1" y="1"/>
                  </a:moveTo>
                  <a:lnTo>
                    <a:pt x="1" y="1"/>
                  </a:lnTo>
                  <a:cubicBezTo>
                    <a:pt x="117" y="449"/>
                    <a:pt x="341" y="1013"/>
                    <a:pt x="673" y="1345"/>
                  </a:cubicBezTo>
                  <a:cubicBezTo>
                    <a:pt x="341" y="1013"/>
                    <a:pt x="117" y="449"/>
                    <a:pt x="1" y="1"/>
                  </a:cubicBez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07;p64">
              <a:extLst>
                <a:ext uri="{FF2B5EF4-FFF2-40B4-BE49-F238E27FC236}">
                  <a16:creationId xmlns:a16="http://schemas.microsoft.com/office/drawing/2014/main" id="{A2C6275E-8389-4712-B7D6-520F0BFC3104}"/>
                </a:ext>
              </a:extLst>
            </p:cNvPr>
            <p:cNvSpPr/>
            <p:nvPr/>
          </p:nvSpPr>
          <p:spPr>
            <a:xfrm>
              <a:off x="3316881" y="3818811"/>
              <a:ext cx="24" cy="27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"/>
                  </a:moveTo>
                  <a:lnTo>
                    <a:pt x="1" y="117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08;p64">
              <a:extLst>
                <a:ext uri="{FF2B5EF4-FFF2-40B4-BE49-F238E27FC236}">
                  <a16:creationId xmlns:a16="http://schemas.microsoft.com/office/drawing/2014/main" id="{8B17F462-A0D6-48B0-8555-399A4C814197}"/>
                </a:ext>
              </a:extLst>
            </p:cNvPr>
            <p:cNvSpPr/>
            <p:nvPr/>
          </p:nvSpPr>
          <p:spPr>
            <a:xfrm>
              <a:off x="3316881" y="3818811"/>
              <a:ext cx="93017" cy="58402"/>
            </a:xfrm>
            <a:custGeom>
              <a:avLst/>
              <a:gdLst/>
              <a:ahLst/>
              <a:cxnLst/>
              <a:rect l="l" t="t" r="r" b="b"/>
              <a:pathLst>
                <a:path w="3926" h="2465" extrusionOk="0">
                  <a:moveTo>
                    <a:pt x="1" y="1"/>
                  </a:moveTo>
                  <a:lnTo>
                    <a:pt x="1" y="117"/>
                  </a:lnTo>
                  <a:cubicBezTo>
                    <a:pt x="789" y="1345"/>
                    <a:pt x="2241" y="2241"/>
                    <a:pt x="3926" y="2465"/>
                  </a:cubicBezTo>
                  <a:cubicBezTo>
                    <a:pt x="2913" y="1909"/>
                    <a:pt x="2465" y="1013"/>
                    <a:pt x="224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09;p64">
              <a:extLst>
                <a:ext uri="{FF2B5EF4-FFF2-40B4-BE49-F238E27FC236}">
                  <a16:creationId xmlns:a16="http://schemas.microsoft.com/office/drawing/2014/main" id="{BB4B044D-80AD-4FBB-AD30-37C761A496F4}"/>
                </a:ext>
              </a:extLst>
            </p:cNvPr>
            <p:cNvSpPr/>
            <p:nvPr/>
          </p:nvSpPr>
          <p:spPr>
            <a:xfrm>
              <a:off x="3300960" y="3786968"/>
              <a:ext cx="69040" cy="31866"/>
            </a:xfrm>
            <a:custGeom>
              <a:avLst/>
              <a:gdLst/>
              <a:ahLst/>
              <a:cxnLst/>
              <a:rect l="l" t="t" r="r" b="b"/>
              <a:pathLst>
                <a:path w="291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2913" y="1345"/>
                  </a:lnTo>
                  <a:cubicBezTo>
                    <a:pt x="2806" y="897"/>
                    <a:pt x="2806" y="449"/>
                    <a:pt x="2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10;p64">
              <a:extLst>
                <a:ext uri="{FF2B5EF4-FFF2-40B4-BE49-F238E27FC236}">
                  <a16:creationId xmlns:a16="http://schemas.microsoft.com/office/drawing/2014/main" id="{37302AED-7FC4-4889-B605-FCEA07238A8D}"/>
                </a:ext>
              </a:extLst>
            </p:cNvPr>
            <p:cNvSpPr/>
            <p:nvPr/>
          </p:nvSpPr>
          <p:spPr>
            <a:xfrm>
              <a:off x="3152358" y="3366537"/>
              <a:ext cx="594445" cy="611527"/>
            </a:xfrm>
            <a:custGeom>
              <a:avLst/>
              <a:gdLst/>
              <a:ahLst/>
              <a:cxnLst/>
              <a:rect l="l" t="t" r="r" b="b"/>
              <a:pathLst>
                <a:path w="25090" h="25811" extrusionOk="0">
                  <a:moveTo>
                    <a:pt x="3715" y="789"/>
                  </a:moveTo>
                  <a:cubicBezTo>
                    <a:pt x="4594" y="789"/>
                    <a:pt x="5862" y="1011"/>
                    <a:pt x="7061" y="1957"/>
                  </a:cubicBezTo>
                  <a:cubicBezTo>
                    <a:pt x="6497" y="2181"/>
                    <a:pt x="6049" y="2405"/>
                    <a:pt x="5601" y="2737"/>
                  </a:cubicBezTo>
                  <a:cubicBezTo>
                    <a:pt x="4597" y="1841"/>
                    <a:pt x="3361" y="1393"/>
                    <a:pt x="2465" y="1169"/>
                  </a:cubicBezTo>
                  <a:cubicBezTo>
                    <a:pt x="2581" y="1061"/>
                    <a:pt x="2805" y="837"/>
                    <a:pt x="3029" y="837"/>
                  </a:cubicBezTo>
                  <a:cubicBezTo>
                    <a:pt x="3212" y="810"/>
                    <a:pt x="3445" y="789"/>
                    <a:pt x="3715" y="789"/>
                  </a:cubicBezTo>
                  <a:close/>
                  <a:moveTo>
                    <a:pt x="19589" y="789"/>
                  </a:moveTo>
                  <a:cubicBezTo>
                    <a:pt x="19859" y="789"/>
                    <a:pt x="20093" y="810"/>
                    <a:pt x="20278" y="837"/>
                  </a:cubicBezTo>
                  <a:cubicBezTo>
                    <a:pt x="20502" y="837"/>
                    <a:pt x="20726" y="1061"/>
                    <a:pt x="20834" y="1169"/>
                  </a:cubicBezTo>
                  <a:cubicBezTo>
                    <a:pt x="19938" y="1393"/>
                    <a:pt x="18710" y="1841"/>
                    <a:pt x="17697" y="2737"/>
                  </a:cubicBezTo>
                  <a:cubicBezTo>
                    <a:pt x="17249" y="2405"/>
                    <a:pt x="16801" y="2181"/>
                    <a:pt x="16246" y="1957"/>
                  </a:cubicBezTo>
                  <a:cubicBezTo>
                    <a:pt x="17446" y="1011"/>
                    <a:pt x="18709" y="789"/>
                    <a:pt x="19589" y="789"/>
                  </a:cubicBezTo>
                  <a:close/>
                  <a:moveTo>
                    <a:pt x="2241" y="1957"/>
                  </a:moveTo>
                  <a:lnTo>
                    <a:pt x="2241" y="1957"/>
                  </a:lnTo>
                  <a:cubicBezTo>
                    <a:pt x="3029" y="2065"/>
                    <a:pt x="4033" y="2513"/>
                    <a:pt x="4929" y="3185"/>
                  </a:cubicBezTo>
                  <a:lnTo>
                    <a:pt x="4821" y="3302"/>
                  </a:lnTo>
                  <a:cubicBezTo>
                    <a:pt x="4033" y="3974"/>
                    <a:pt x="3361" y="4753"/>
                    <a:pt x="2913" y="5542"/>
                  </a:cubicBezTo>
                  <a:cubicBezTo>
                    <a:pt x="2133" y="4198"/>
                    <a:pt x="2133" y="2854"/>
                    <a:pt x="2241" y="1957"/>
                  </a:cubicBezTo>
                  <a:close/>
                  <a:moveTo>
                    <a:pt x="20950" y="1957"/>
                  </a:moveTo>
                  <a:lnTo>
                    <a:pt x="20950" y="1957"/>
                  </a:lnTo>
                  <a:cubicBezTo>
                    <a:pt x="21174" y="2854"/>
                    <a:pt x="21174" y="4198"/>
                    <a:pt x="20386" y="5542"/>
                  </a:cubicBezTo>
                  <a:cubicBezTo>
                    <a:pt x="19938" y="4753"/>
                    <a:pt x="19266" y="3974"/>
                    <a:pt x="18486" y="3302"/>
                  </a:cubicBezTo>
                  <a:lnTo>
                    <a:pt x="18370" y="3185"/>
                  </a:lnTo>
                  <a:cubicBezTo>
                    <a:pt x="19266" y="2513"/>
                    <a:pt x="20162" y="2065"/>
                    <a:pt x="20950" y="1957"/>
                  </a:cubicBezTo>
                  <a:close/>
                  <a:moveTo>
                    <a:pt x="8513" y="6886"/>
                  </a:moveTo>
                  <a:cubicBezTo>
                    <a:pt x="8289" y="6886"/>
                    <a:pt x="8181" y="6993"/>
                    <a:pt x="8181" y="7217"/>
                  </a:cubicBezTo>
                  <a:lnTo>
                    <a:pt x="8181" y="7889"/>
                  </a:lnTo>
                  <a:cubicBezTo>
                    <a:pt x="8181" y="8113"/>
                    <a:pt x="8289" y="8230"/>
                    <a:pt x="8513" y="8230"/>
                  </a:cubicBezTo>
                  <a:cubicBezTo>
                    <a:pt x="8737" y="8230"/>
                    <a:pt x="8853" y="8113"/>
                    <a:pt x="8853" y="7889"/>
                  </a:cubicBezTo>
                  <a:lnTo>
                    <a:pt x="8853" y="7217"/>
                  </a:lnTo>
                  <a:cubicBezTo>
                    <a:pt x="8853" y="6993"/>
                    <a:pt x="8737" y="6886"/>
                    <a:pt x="8513" y="6886"/>
                  </a:cubicBezTo>
                  <a:close/>
                  <a:moveTo>
                    <a:pt x="15681" y="6886"/>
                  </a:moveTo>
                  <a:cubicBezTo>
                    <a:pt x="15457" y="6886"/>
                    <a:pt x="15350" y="6993"/>
                    <a:pt x="15350" y="7217"/>
                  </a:cubicBezTo>
                  <a:lnTo>
                    <a:pt x="15350" y="7889"/>
                  </a:lnTo>
                  <a:cubicBezTo>
                    <a:pt x="15350" y="8113"/>
                    <a:pt x="15457" y="8230"/>
                    <a:pt x="15681" y="8230"/>
                  </a:cubicBezTo>
                  <a:cubicBezTo>
                    <a:pt x="15905" y="8230"/>
                    <a:pt x="16129" y="8113"/>
                    <a:pt x="16129" y="7889"/>
                  </a:cubicBezTo>
                  <a:lnTo>
                    <a:pt x="16129" y="7217"/>
                  </a:lnTo>
                  <a:cubicBezTo>
                    <a:pt x="16129" y="6993"/>
                    <a:pt x="15905" y="6886"/>
                    <a:pt x="15681" y="6886"/>
                  </a:cubicBezTo>
                  <a:close/>
                  <a:moveTo>
                    <a:pt x="19256" y="7022"/>
                  </a:moveTo>
                  <a:cubicBezTo>
                    <a:pt x="19158" y="7022"/>
                    <a:pt x="19046" y="7051"/>
                    <a:pt x="18934" y="7110"/>
                  </a:cubicBezTo>
                  <a:cubicBezTo>
                    <a:pt x="18818" y="7217"/>
                    <a:pt x="18818" y="7441"/>
                    <a:pt x="18934" y="7665"/>
                  </a:cubicBezTo>
                  <a:lnTo>
                    <a:pt x="19606" y="8337"/>
                  </a:lnTo>
                  <a:cubicBezTo>
                    <a:pt x="19606" y="8454"/>
                    <a:pt x="19714" y="8454"/>
                    <a:pt x="19830" y="8454"/>
                  </a:cubicBezTo>
                  <a:cubicBezTo>
                    <a:pt x="19938" y="8454"/>
                    <a:pt x="20054" y="8454"/>
                    <a:pt x="20054" y="8337"/>
                  </a:cubicBezTo>
                  <a:cubicBezTo>
                    <a:pt x="20278" y="8230"/>
                    <a:pt x="20278" y="8006"/>
                    <a:pt x="20162" y="7889"/>
                  </a:cubicBezTo>
                  <a:lnTo>
                    <a:pt x="19490" y="7110"/>
                  </a:lnTo>
                  <a:cubicBezTo>
                    <a:pt x="19436" y="7051"/>
                    <a:pt x="19353" y="7022"/>
                    <a:pt x="19256" y="7022"/>
                  </a:cubicBezTo>
                  <a:close/>
                  <a:moveTo>
                    <a:pt x="22626" y="6886"/>
                  </a:moveTo>
                  <a:cubicBezTo>
                    <a:pt x="22518" y="6886"/>
                    <a:pt x="22294" y="6993"/>
                    <a:pt x="22294" y="7217"/>
                  </a:cubicBezTo>
                  <a:lnTo>
                    <a:pt x="22070" y="8230"/>
                  </a:lnTo>
                  <a:cubicBezTo>
                    <a:pt x="22070" y="8454"/>
                    <a:pt x="22178" y="8678"/>
                    <a:pt x="22402" y="8678"/>
                  </a:cubicBezTo>
                  <a:lnTo>
                    <a:pt x="22518" y="8678"/>
                  </a:lnTo>
                  <a:cubicBezTo>
                    <a:pt x="22626" y="8678"/>
                    <a:pt x="22850" y="8561"/>
                    <a:pt x="22850" y="8337"/>
                  </a:cubicBezTo>
                  <a:lnTo>
                    <a:pt x="22966" y="7334"/>
                  </a:lnTo>
                  <a:cubicBezTo>
                    <a:pt x="23074" y="7110"/>
                    <a:pt x="22850" y="6886"/>
                    <a:pt x="22626" y="6886"/>
                  </a:cubicBezTo>
                  <a:close/>
                  <a:moveTo>
                    <a:pt x="24645" y="7694"/>
                  </a:moveTo>
                  <a:cubicBezTo>
                    <a:pt x="24561" y="7694"/>
                    <a:pt x="24476" y="7724"/>
                    <a:pt x="24418" y="7782"/>
                  </a:cubicBezTo>
                  <a:lnTo>
                    <a:pt x="23746" y="8678"/>
                  </a:lnTo>
                  <a:cubicBezTo>
                    <a:pt x="23638" y="8902"/>
                    <a:pt x="23638" y="9126"/>
                    <a:pt x="23746" y="9233"/>
                  </a:cubicBezTo>
                  <a:lnTo>
                    <a:pt x="23970" y="9233"/>
                  </a:lnTo>
                  <a:cubicBezTo>
                    <a:pt x="24086" y="9233"/>
                    <a:pt x="24194" y="9233"/>
                    <a:pt x="24310" y="9126"/>
                  </a:cubicBezTo>
                  <a:lnTo>
                    <a:pt x="24982" y="8337"/>
                  </a:lnTo>
                  <a:cubicBezTo>
                    <a:pt x="25090" y="8113"/>
                    <a:pt x="25090" y="7889"/>
                    <a:pt x="24866" y="7782"/>
                  </a:cubicBezTo>
                  <a:cubicBezTo>
                    <a:pt x="24812" y="7724"/>
                    <a:pt x="24729" y="7694"/>
                    <a:pt x="24645" y="7694"/>
                  </a:cubicBezTo>
                  <a:close/>
                  <a:moveTo>
                    <a:pt x="6572" y="8517"/>
                  </a:moveTo>
                  <a:cubicBezTo>
                    <a:pt x="6019" y="8517"/>
                    <a:pt x="5363" y="8595"/>
                    <a:pt x="5045" y="8678"/>
                  </a:cubicBezTo>
                  <a:cubicBezTo>
                    <a:pt x="4821" y="8678"/>
                    <a:pt x="4705" y="8902"/>
                    <a:pt x="4821" y="9126"/>
                  </a:cubicBezTo>
                  <a:cubicBezTo>
                    <a:pt x="4821" y="9350"/>
                    <a:pt x="4929" y="9457"/>
                    <a:pt x="5153" y="9457"/>
                  </a:cubicBezTo>
                  <a:lnTo>
                    <a:pt x="5269" y="9457"/>
                  </a:lnTo>
                  <a:cubicBezTo>
                    <a:pt x="5503" y="9382"/>
                    <a:pt x="6075" y="9301"/>
                    <a:pt x="6549" y="9301"/>
                  </a:cubicBezTo>
                  <a:cubicBezTo>
                    <a:pt x="6748" y="9301"/>
                    <a:pt x="6929" y="9315"/>
                    <a:pt x="7061" y="9350"/>
                  </a:cubicBezTo>
                  <a:cubicBezTo>
                    <a:pt x="7285" y="9350"/>
                    <a:pt x="7509" y="9126"/>
                    <a:pt x="7509" y="9009"/>
                  </a:cubicBezTo>
                  <a:cubicBezTo>
                    <a:pt x="7509" y="8785"/>
                    <a:pt x="7393" y="8561"/>
                    <a:pt x="7169" y="8561"/>
                  </a:cubicBezTo>
                  <a:cubicBezTo>
                    <a:pt x="7008" y="8530"/>
                    <a:pt x="6799" y="8517"/>
                    <a:pt x="6572" y="8517"/>
                  </a:cubicBezTo>
                  <a:close/>
                  <a:moveTo>
                    <a:pt x="17628" y="8517"/>
                  </a:moveTo>
                  <a:cubicBezTo>
                    <a:pt x="17400" y="8517"/>
                    <a:pt x="17189" y="8530"/>
                    <a:pt x="17025" y="8561"/>
                  </a:cubicBezTo>
                  <a:cubicBezTo>
                    <a:pt x="16801" y="8561"/>
                    <a:pt x="16694" y="8785"/>
                    <a:pt x="16694" y="9009"/>
                  </a:cubicBezTo>
                  <a:cubicBezTo>
                    <a:pt x="16801" y="9126"/>
                    <a:pt x="16918" y="9350"/>
                    <a:pt x="17142" y="9350"/>
                  </a:cubicBezTo>
                  <a:cubicBezTo>
                    <a:pt x="17274" y="9315"/>
                    <a:pt x="17455" y="9301"/>
                    <a:pt x="17656" y="9301"/>
                  </a:cubicBezTo>
                  <a:cubicBezTo>
                    <a:pt x="18134" y="9301"/>
                    <a:pt x="18726" y="9382"/>
                    <a:pt x="19042" y="9457"/>
                  </a:cubicBezTo>
                  <a:cubicBezTo>
                    <a:pt x="19266" y="9457"/>
                    <a:pt x="19382" y="9350"/>
                    <a:pt x="19490" y="9126"/>
                  </a:cubicBezTo>
                  <a:cubicBezTo>
                    <a:pt x="19490" y="8902"/>
                    <a:pt x="19382" y="8678"/>
                    <a:pt x="19158" y="8678"/>
                  </a:cubicBezTo>
                  <a:cubicBezTo>
                    <a:pt x="18840" y="8595"/>
                    <a:pt x="18184" y="8517"/>
                    <a:pt x="17628" y="8517"/>
                  </a:cubicBezTo>
                  <a:close/>
                  <a:moveTo>
                    <a:pt x="12435" y="6742"/>
                  </a:moveTo>
                  <a:cubicBezTo>
                    <a:pt x="12365" y="6742"/>
                    <a:pt x="12291" y="6751"/>
                    <a:pt x="12214" y="6769"/>
                  </a:cubicBezTo>
                  <a:lnTo>
                    <a:pt x="11649" y="6993"/>
                  </a:lnTo>
                  <a:cubicBezTo>
                    <a:pt x="11425" y="6993"/>
                    <a:pt x="11318" y="7217"/>
                    <a:pt x="11318" y="7441"/>
                  </a:cubicBezTo>
                  <a:cubicBezTo>
                    <a:pt x="11396" y="7605"/>
                    <a:pt x="11537" y="7711"/>
                    <a:pt x="11652" y="7711"/>
                  </a:cubicBezTo>
                  <a:cubicBezTo>
                    <a:pt x="11695" y="7711"/>
                    <a:pt x="11734" y="7697"/>
                    <a:pt x="11766" y="7665"/>
                  </a:cubicBezTo>
                  <a:lnTo>
                    <a:pt x="12438" y="7558"/>
                  </a:lnTo>
                  <a:lnTo>
                    <a:pt x="12545" y="7558"/>
                  </a:lnTo>
                  <a:cubicBezTo>
                    <a:pt x="12662" y="7665"/>
                    <a:pt x="12545" y="7665"/>
                    <a:pt x="12545" y="7665"/>
                  </a:cubicBezTo>
                  <a:cubicBezTo>
                    <a:pt x="12438" y="7889"/>
                    <a:pt x="12321" y="8113"/>
                    <a:pt x="12321" y="8230"/>
                  </a:cubicBezTo>
                  <a:cubicBezTo>
                    <a:pt x="12321" y="8454"/>
                    <a:pt x="12438" y="8678"/>
                    <a:pt x="12545" y="8902"/>
                  </a:cubicBezTo>
                  <a:cubicBezTo>
                    <a:pt x="12545" y="8902"/>
                    <a:pt x="12662" y="8902"/>
                    <a:pt x="12545" y="9009"/>
                  </a:cubicBezTo>
                  <a:lnTo>
                    <a:pt x="12438" y="9009"/>
                  </a:lnTo>
                  <a:lnTo>
                    <a:pt x="11766" y="8902"/>
                  </a:lnTo>
                  <a:cubicBezTo>
                    <a:pt x="11734" y="8870"/>
                    <a:pt x="11695" y="8856"/>
                    <a:pt x="11652" y="8856"/>
                  </a:cubicBezTo>
                  <a:cubicBezTo>
                    <a:pt x="11537" y="8856"/>
                    <a:pt x="11396" y="8962"/>
                    <a:pt x="11318" y="9126"/>
                  </a:cubicBezTo>
                  <a:cubicBezTo>
                    <a:pt x="11318" y="9350"/>
                    <a:pt x="11425" y="9574"/>
                    <a:pt x="11649" y="9574"/>
                  </a:cubicBezTo>
                  <a:lnTo>
                    <a:pt x="12214" y="9798"/>
                  </a:lnTo>
                  <a:lnTo>
                    <a:pt x="12438" y="9798"/>
                  </a:lnTo>
                  <a:cubicBezTo>
                    <a:pt x="12769" y="9798"/>
                    <a:pt x="13110" y="9681"/>
                    <a:pt x="13217" y="9350"/>
                  </a:cubicBezTo>
                  <a:cubicBezTo>
                    <a:pt x="13441" y="9009"/>
                    <a:pt x="13334" y="8561"/>
                    <a:pt x="13110" y="8337"/>
                  </a:cubicBezTo>
                  <a:lnTo>
                    <a:pt x="12993" y="8230"/>
                  </a:lnTo>
                  <a:lnTo>
                    <a:pt x="13110" y="8230"/>
                  </a:lnTo>
                  <a:cubicBezTo>
                    <a:pt x="13334" y="8006"/>
                    <a:pt x="13441" y="7558"/>
                    <a:pt x="13217" y="7217"/>
                  </a:cubicBezTo>
                  <a:cubicBezTo>
                    <a:pt x="13032" y="6943"/>
                    <a:pt x="12773" y="6742"/>
                    <a:pt x="12435" y="6742"/>
                  </a:cubicBezTo>
                  <a:close/>
                  <a:moveTo>
                    <a:pt x="7393" y="9798"/>
                  </a:moveTo>
                  <a:cubicBezTo>
                    <a:pt x="6837" y="9905"/>
                    <a:pt x="5825" y="10470"/>
                    <a:pt x="5493" y="10694"/>
                  </a:cubicBezTo>
                  <a:cubicBezTo>
                    <a:pt x="5269" y="10918"/>
                    <a:pt x="5269" y="11142"/>
                    <a:pt x="5377" y="11249"/>
                  </a:cubicBezTo>
                  <a:cubicBezTo>
                    <a:pt x="5493" y="11366"/>
                    <a:pt x="5601" y="11473"/>
                    <a:pt x="5717" y="11473"/>
                  </a:cubicBezTo>
                  <a:cubicBezTo>
                    <a:pt x="5717" y="11473"/>
                    <a:pt x="5825" y="11366"/>
                    <a:pt x="5941" y="11366"/>
                  </a:cubicBezTo>
                  <a:cubicBezTo>
                    <a:pt x="6273" y="11142"/>
                    <a:pt x="7169" y="10694"/>
                    <a:pt x="7617" y="10577"/>
                  </a:cubicBezTo>
                  <a:cubicBezTo>
                    <a:pt x="7733" y="10470"/>
                    <a:pt x="7841" y="10246"/>
                    <a:pt x="7841" y="10129"/>
                  </a:cubicBezTo>
                  <a:cubicBezTo>
                    <a:pt x="7733" y="9905"/>
                    <a:pt x="7617" y="9798"/>
                    <a:pt x="7393" y="9798"/>
                  </a:cubicBezTo>
                  <a:close/>
                  <a:moveTo>
                    <a:pt x="16918" y="9798"/>
                  </a:moveTo>
                  <a:cubicBezTo>
                    <a:pt x="16694" y="9798"/>
                    <a:pt x="16470" y="9905"/>
                    <a:pt x="16353" y="10129"/>
                  </a:cubicBezTo>
                  <a:cubicBezTo>
                    <a:pt x="16353" y="10246"/>
                    <a:pt x="16470" y="10470"/>
                    <a:pt x="16694" y="10577"/>
                  </a:cubicBezTo>
                  <a:cubicBezTo>
                    <a:pt x="17142" y="10694"/>
                    <a:pt x="18038" y="11142"/>
                    <a:pt x="18370" y="11366"/>
                  </a:cubicBezTo>
                  <a:cubicBezTo>
                    <a:pt x="18370" y="11366"/>
                    <a:pt x="18486" y="11473"/>
                    <a:pt x="18594" y="11473"/>
                  </a:cubicBezTo>
                  <a:cubicBezTo>
                    <a:pt x="18710" y="11473"/>
                    <a:pt x="18818" y="11366"/>
                    <a:pt x="18818" y="11249"/>
                  </a:cubicBezTo>
                  <a:cubicBezTo>
                    <a:pt x="18934" y="11142"/>
                    <a:pt x="18934" y="10918"/>
                    <a:pt x="18818" y="10694"/>
                  </a:cubicBezTo>
                  <a:cubicBezTo>
                    <a:pt x="18370" y="10470"/>
                    <a:pt x="17366" y="9905"/>
                    <a:pt x="16918" y="9798"/>
                  </a:cubicBezTo>
                  <a:close/>
                  <a:moveTo>
                    <a:pt x="4149" y="13606"/>
                  </a:moveTo>
                  <a:cubicBezTo>
                    <a:pt x="4705" y="14054"/>
                    <a:pt x="5377" y="14386"/>
                    <a:pt x="6165" y="14726"/>
                  </a:cubicBezTo>
                  <a:lnTo>
                    <a:pt x="6049" y="14726"/>
                  </a:lnTo>
                  <a:cubicBezTo>
                    <a:pt x="5961" y="14755"/>
                    <a:pt x="5864" y="14768"/>
                    <a:pt x="5764" y="14768"/>
                  </a:cubicBezTo>
                  <a:cubicBezTo>
                    <a:pt x="5486" y="14768"/>
                    <a:pt x="5179" y="14666"/>
                    <a:pt x="4929" y="14502"/>
                  </a:cubicBezTo>
                  <a:cubicBezTo>
                    <a:pt x="4481" y="14162"/>
                    <a:pt x="4257" y="13938"/>
                    <a:pt x="4149" y="13606"/>
                  </a:cubicBezTo>
                  <a:close/>
                  <a:moveTo>
                    <a:pt x="19382" y="13490"/>
                  </a:moveTo>
                  <a:lnTo>
                    <a:pt x="19266" y="14502"/>
                  </a:lnTo>
                  <a:cubicBezTo>
                    <a:pt x="19158" y="14610"/>
                    <a:pt x="19266" y="14834"/>
                    <a:pt x="19266" y="15058"/>
                  </a:cubicBezTo>
                  <a:cubicBezTo>
                    <a:pt x="19139" y="15080"/>
                    <a:pt x="19004" y="15090"/>
                    <a:pt x="18865" y="15090"/>
                  </a:cubicBezTo>
                  <a:cubicBezTo>
                    <a:pt x="18267" y="15090"/>
                    <a:pt x="17593" y="14908"/>
                    <a:pt x="17142" y="14726"/>
                  </a:cubicBezTo>
                  <a:cubicBezTo>
                    <a:pt x="18038" y="14386"/>
                    <a:pt x="18710" y="13938"/>
                    <a:pt x="19382" y="13490"/>
                  </a:cubicBezTo>
                  <a:close/>
                  <a:moveTo>
                    <a:pt x="20950" y="9798"/>
                  </a:moveTo>
                  <a:lnTo>
                    <a:pt x="23074" y="10022"/>
                  </a:lnTo>
                  <a:cubicBezTo>
                    <a:pt x="23414" y="10022"/>
                    <a:pt x="23522" y="10246"/>
                    <a:pt x="23522" y="10577"/>
                  </a:cubicBezTo>
                  <a:lnTo>
                    <a:pt x="23074" y="14950"/>
                  </a:lnTo>
                  <a:cubicBezTo>
                    <a:pt x="23074" y="15058"/>
                    <a:pt x="22966" y="15174"/>
                    <a:pt x="22850" y="15174"/>
                  </a:cubicBezTo>
                  <a:cubicBezTo>
                    <a:pt x="22850" y="15282"/>
                    <a:pt x="22742" y="15282"/>
                    <a:pt x="22626" y="15282"/>
                  </a:cubicBezTo>
                  <a:lnTo>
                    <a:pt x="22518" y="15282"/>
                  </a:lnTo>
                  <a:lnTo>
                    <a:pt x="20386" y="15058"/>
                  </a:lnTo>
                  <a:cubicBezTo>
                    <a:pt x="20278" y="15058"/>
                    <a:pt x="20162" y="15058"/>
                    <a:pt x="20162" y="14950"/>
                  </a:cubicBezTo>
                  <a:lnTo>
                    <a:pt x="20054" y="14950"/>
                  </a:lnTo>
                  <a:cubicBezTo>
                    <a:pt x="20054" y="14834"/>
                    <a:pt x="19938" y="14726"/>
                    <a:pt x="19938" y="14502"/>
                  </a:cubicBezTo>
                  <a:lnTo>
                    <a:pt x="20162" y="12486"/>
                  </a:lnTo>
                  <a:lnTo>
                    <a:pt x="20502" y="10246"/>
                  </a:lnTo>
                  <a:cubicBezTo>
                    <a:pt x="20502" y="9905"/>
                    <a:pt x="20726" y="9798"/>
                    <a:pt x="20950" y="9798"/>
                  </a:cubicBezTo>
                  <a:close/>
                  <a:moveTo>
                    <a:pt x="2805" y="12146"/>
                  </a:moveTo>
                  <a:cubicBezTo>
                    <a:pt x="2913" y="12486"/>
                    <a:pt x="3137" y="12710"/>
                    <a:pt x="3477" y="12934"/>
                  </a:cubicBezTo>
                  <a:cubicBezTo>
                    <a:pt x="3477" y="13042"/>
                    <a:pt x="3477" y="13042"/>
                    <a:pt x="3361" y="13042"/>
                  </a:cubicBezTo>
                  <a:cubicBezTo>
                    <a:pt x="3361" y="13490"/>
                    <a:pt x="3361" y="14386"/>
                    <a:pt x="4481" y="15058"/>
                  </a:cubicBezTo>
                  <a:cubicBezTo>
                    <a:pt x="4929" y="15398"/>
                    <a:pt x="5377" y="15506"/>
                    <a:pt x="5825" y="15506"/>
                  </a:cubicBezTo>
                  <a:lnTo>
                    <a:pt x="5825" y="16518"/>
                  </a:lnTo>
                  <a:lnTo>
                    <a:pt x="5825" y="17190"/>
                  </a:lnTo>
                  <a:cubicBezTo>
                    <a:pt x="5045" y="17074"/>
                    <a:pt x="4257" y="16850"/>
                    <a:pt x="3585" y="16518"/>
                  </a:cubicBezTo>
                  <a:cubicBezTo>
                    <a:pt x="2241" y="15622"/>
                    <a:pt x="1569" y="14278"/>
                    <a:pt x="1793" y="12818"/>
                  </a:cubicBezTo>
                  <a:cubicBezTo>
                    <a:pt x="1909" y="12594"/>
                    <a:pt x="2017" y="12370"/>
                    <a:pt x="2133" y="12262"/>
                  </a:cubicBezTo>
                  <a:cubicBezTo>
                    <a:pt x="2357" y="12146"/>
                    <a:pt x="2581" y="12146"/>
                    <a:pt x="2805" y="12146"/>
                  </a:cubicBezTo>
                  <a:close/>
                  <a:moveTo>
                    <a:pt x="11649" y="1733"/>
                  </a:moveTo>
                  <a:cubicBezTo>
                    <a:pt x="16577" y="1733"/>
                    <a:pt x="20610" y="4977"/>
                    <a:pt x="20610" y="9009"/>
                  </a:cubicBezTo>
                  <a:cubicBezTo>
                    <a:pt x="20162" y="9126"/>
                    <a:pt x="19714" y="9574"/>
                    <a:pt x="19714" y="10129"/>
                  </a:cubicBezTo>
                  <a:lnTo>
                    <a:pt x="19490" y="12262"/>
                  </a:lnTo>
                  <a:cubicBezTo>
                    <a:pt x="18818" y="13042"/>
                    <a:pt x="17814" y="13714"/>
                    <a:pt x="16577" y="14162"/>
                  </a:cubicBezTo>
                  <a:lnTo>
                    <a:pt x="16470" y="14162"/>
                  </a:lnTo>
                  <a:cubicBezTo>
                    <a:pt x="15126" y="14610"/>
                    <a:pt x="13558" y="14834"/>
                    <a:pt x="11649" y="14834"/>
                  </a:cubicBezTo>
                  <a:lnTo>
                    <a:pt x="10305" y="14834"/>
                  </a:lnTo>
                  <a:cubicBezTo>
                    <a:pt x="10081" y="14834"/>
                    <a:pt x="9974" y="14950"/>
                    <a:pt x="9974" y="15174"/>
                  </a:cubicBezTo>
                  <a:cubicBezTo>
                    <a:pt x="9974" y="15398"/>
                    <a:pt x="10081" y="15506"/>
                    <a:pt x="10305" y="15506"/>
                  </a:cubicBezTo>
                  <a:cubicBezTo>
                    <a:pt x="10753" y="15622"/>
                    <a:pt x="11201" y="15622"/>
                    <a:pt x="11649" y="15622"/>
                  </a:cubicBezTo>
                  <a:cubicBezTo>
                    <a:pt x="13441" y="15622"/>
                    <a:pt x="15126" y="15398"/>
                    <a:pt x="16470" y="14950"/>
                  </a:cubicBezTo>
                  <a:lnTo>
                    <a:pt x="16470" y="15174"/>
                  </a:lnTo>
                  <a:cubicBezTo>
                    <a:pt x="16694" y="15622"/>
                    <a:pt x="16801" y="16070"/>
                    <a:pt x="16801" y="16518"/>
                  </a:cubicBezTo>
                  <a:cubicBezTo>
                    <a:pt x="16801" y="16850"/>
                    <a:pt x="16694" y="17074"/>
                    <a:pt x="16694" y="17414"/>
                  </a:cubicBezTo>
                  <a:lnTo>
                    <a:pt x="6613" y="17414"/>
                  </a:lnTo>
                  <a:cubicBezTo>
                    <a:pt x="6613" y="17074"/>
                    <a:pt x="6497" y="16850"/>
                    <a:pt x="6497" y="16518"/>
                  </a:cubicBezTo>
                  <a:cubicBezTo>
                    <a:pt x="6497" y="16070"/>
                    <a:pt x="6613" y="15622"/>
                    <a:pt x="6721" y="15174"/>
                  </a:cubicBezTo>
                  <a:cubicBezTo>
                    <a:pt x="6721" y="15058"/>
                    <a:pt x="6837" y="15058"/>
                    <a:pt x="6837" y="14950"/>
                  </a:cubicBezTo>
                  <a:cubicBezTo>
                    <a:pt x="7393" y="15058"/>
                    <a:pt x="7957" y="15282"/>
                    <a:pt x="8513" y="15398"/>
                  </a:cubicBezTo>
                  <a:lnTo>
                    <a:pt x="8629" y="15398"/>
                  </a:lnTo>
                  <a:cubicBezTo>
                    <a:pt x="8737" y="15398"/>
                    <a:pt x="8961" y="15174"/>
                    <a:pt x="8961" y="15058"/>
                  </a:cubicBezTo>
                  <a:cubicBezTo>
                    <a:pt x="8961" y="14834"/>
                    <a:pt x="8853" y="14610"/>
                    <a:pt x="8629" y="14610"/>
                  </a:cubicBezTo>
                  <a:cubicBezTo>
                    <a:pt x="7957" y="14502"/>
                    <a:pt x="7393" y="14278"/>
                    <a:pt x="6721" y="14162"/>
                  </a:cubicBezTo>
                  <a:cubicBezTo>
                    <a:pt x="5717" y="13830"/>
                    <a:pt x="4929" y="13382"/>
                    <a:pt x="4373" y="12818"/>
                  </a:cubicBezTo>
                  <a:lnTo>
                    <a:pt x="4033" y="12486"/>
                  </a:lnTo>
                  <a:cubicBezTo>
                    <a:pt x="3137" y="11590"/>
                    <a:pt x="2689" y="10470"/>
                    <a:pt x="2689" y="9126"/>
                  </a:cubicBezTo>
                  <a:cubicBezTo>
                    <a:pt x="2689" y="4977"/>
                    <a:pt x="6721" y="1733"/>
                    <a:pt x="11649" y="1733"/>
                  </a:cubicBezTo>
                  <a:close/>
                  <a:moveTo>
                    <a:pt x="19830" y="15622"/>
                  </a:moveTo>
                  <a:cubicBezTo>
                    <a:pt x="19938" y="15730"/>
                    <a:pt x="20162" y="15846"/>
                    <a:pt x="20278" y="15846"/>
                  </a:cubicBezTo>
                  <a:lnTo>
                    <a:pt x="21954" y="16070"/>
                  </a:lnTo>
                  <a:cubicBezTo>
                    <a:pt x="21398" y="16626"/>
                    <a:pt x="20726" y="17074"/>
                    <a:pt x="19938" y="17298"/>
                  </a:cubicBezTo>
                  <a:cubicBezTo>
                    <a:pt x="19548" y="17410"/>
                    <a:pt x="19156" y="17466"/>
                    <a:pt x="18749" y="17466"/>
                  </a:cubicBezTo>
                  <a:cubicBezTo>
                    <a:pt x="18343" y="17466"/>
                    <a:pt x="17922" y="17410"/>
                    <a:pt x="17473" y="17298"/>
                  </a:cubicBezTo>
                  <a:lnTo>
                    <a:pt x="17473" y="16518"/>
                  </a:lnTo>
                  <a:lnTo>
                    <a:pt x="17473" y="15622"/>
                  </a:lnTo>
                  <a:cubicBezTo>
                    <a:pt x="17814" y="15730"/>
                    <a:pt x="18370" y="15846"/>
                    <a:pt x="18818" y="15846"/>
                  </a:cubicBezTo>
                  <a:cubicBezTo>
                    <a:pt x="19042" y="15846"/>
                    <a:pt x="19266" y="15846"/>
                    <a:pt x="19606" y="15730"/>
                  </a:cubicBezTo>
                  <a:cubicBezTo>
                    <a:pt x="19606" y="15730"/>
                    <a:pt x="19714" y="15730"/>
                    <a:pt x="19830" y="15622"/>
                  </a:cubicBezTo>
                  <a:close/>
                  <a:moveTo>
                    <a:pt x="16470" y="18086"/>
                  </a:moveTo>
                  <a:lnTo>
                    <a:pt x="16129" y="18758"/>
                  </a:lnTo>
                  <a:lnTo>
                    <a:pt x="7169" y="18758"/>
                  </a:lnTo>
                  <a:lnTo>
                    <a:pt x="6837" y="18086"/>
                  </a:lnTo>
                  <a:close/>
                  <a:moveTo>
                    <a:pt x="2913" y="18982"/>
                  </a:moveTo>
                  <a:cubicBezTo>
                    <a:pt x="3585" y="18982"/>
                    <a:pt x="4373" y="19206"/>
                    <a:pt x="5153" y="19654"/>
                  </a:cubicBezTo>
                  <a:cubicBezTo>
                    <a:pt x="5519" y="19869"/>
                    <a:pt x="5836" y="19994"/>
                    <a:pt x="6165" y="19994"/>
                  </a:cubicBezTo>
                  <a:cubicBezTo>
                    <a:pt x="6343" y="19994"/>
                    <a:pt x="6525" y="19957"/>
                    <a:pt x="6721" y="19878"/>
                  </a:cubicBezTo>
                  <a:cubicBezTo>
                    <a:pt x="6721" y="19878"/>
                    <a:pt x="6837" y="19878"/>
                    <a:pt x="6945" y="19762"/>
                  </a:cubicBezTo>
                  <a:cubicBezTo>
                    <a:pt x="7061" y="19986"/>
                    <a:pt x="7285" y="20210"/>
                    <a:pt x="7393" y="20326"/>
                  </a:cubicBezTo>
                  <a:cubicBezTo>
                    <a:pt x="7285" y="20434"/>
                    <a:pt x="7061" y="20550"/>
                    <a:pt x="6945" y="20550"/>
                  </a:cubicBezTo>
                  <a:cubicBezTo>
                    <a:pt x="6709" y="20629"/>
                    <a:pt x="6459" y="20666"/>
                    <a:pt x="6205" y="20666"/>
                  </a:cubicBezTo>
                  <a:cubicBezTo>
                    <a:pt x="5738" y="20666"/>
                    <a:pt x="5257" y="20541"/>
                    <a:pt x="4821" y="20326"/>
                  </a:cubicBezTo>
                  <a:cubicBezTo>
                    <a:pt x="4184" y="19913"/>
                    <a:pt x="3634" y="19763"/>
                    <a:pt x="3172" y="19763"/>
                  </a:cubicBezTo>
                  <a:cubicBezTo>
                    <a:pt x="2252" y="19763"/>
                    <a:pt x="1682" y="20360"/>
                    <a:pt x="1461" y="20658"/>
                  </a:cubicBezTo>
                  <a:cubicBezTo>
                    <a:pt x="1345" y="20774"/>
                    <a:pt x="1237" y="20774"/>
                    <a:pt x="1121" y="20774"/>
                  </a:cubicBezTo>
                  <a:lnTo>
                    <a:pt x="897" y="20774"/>
                  </a:lnTo>
                  <a:cubicBezTo>
                    <a:pt x="789" y="20658"/>
                    <a:pt x="789" y="20434"/>
                    <a:pt x="897" y="20210"/>
                  </a:cubicBezTo>
                  <a:cubicBezTo>
                    <a:pt x="1345" y="19538"/>
                    <a:pt x="2133" y="19090"/>
                    <a:pt x="2913" y="18982"/>
                  </a:cubicBezTo>
                  <a:close/>
                  <a:moveTo>
                    <a:pt x="11094" y="19538"/>
                  </a:moveTo>
                  <a:cubicBezTo>
                    <a:pt x="10870" y="19986"/>
                    <a:pt x="10529" y="20658"/>
                    <a:pt x="10198" y="21106"/>
                  </a:cubicBezTo>
                  <a:cubicBezTo>
                    <a:pt x="9185" y="20774"/>
                    <a:pt x="8289" y="20210"/>
                    <a:pt x="7617" y="19538"/>
                  </a:cubicBezTo>
                  <a:close/>
                  <a:moveTo>
                    <a:pt x="15681" y="19538"/>
                  </a:moveTo>
                  <a:cubicBezTo>
                    <a:pt x="15009" y="20210"/>
                    <a:pt x="14113" y="20774"/>
                    <a:pt x="13110" y="21106"/>
                  </a:cubicBezTo>
                  <a:cubicBezTo>
                    <a:pt x="12886" y="20434"/>
                    <a:pt x="12214" y="19986"/>
                    <a:pt x="11766" y="19878"/>
                  </a:cubicBezTo>
                  <a:cubicBezTo>
                    <a:pt x="11873" y="19762"/>
                    <a:pt x="11873" y="19654"/>
                    <a:pt x="11990" y="19538"/>
                  </a:cubicBezTo>
                  <a:close/>
                  <a:moveTo>
                    <a:pt x="11425" y="20550"/>
                  </a:moveTo>
                  <a:cubicBezTo>
                    <a:pt x="11766" y="20658"/>
                    <a:pt x="12097" y="20882"/>
                    <a:pt x="12438" y="21222"/>
                  </a:cubicBezTo>
                  <a:cubicBezTo>
                    <a:pt x="12097" y="21222"/>
                    <a:pt x="11873" y="21330"/>
                    <a:pt x="11649" y="21330"/>
                  </a:cubicBezTo>
                  <a:cubicBezTo>
                    <a:pt x="11425" y="21330"/>
                    <a:pt x="11201" y="21222"/>
                    <a:pt x="10977" y="21222"/>
                  </a:cubicBezTo>
                  <a:cubicBezTo>
                    <a:pt x="11201" y="20998"/>
                    <a:pt x="11318" y="20774"/>
                    <a:pt x="11425" y="20550"/>
                  </a:cubicBezTo>
                  <a:close/>
                  <a:moveTo>
                    <a:pt x="9078" y="21554"/>
                  </a:moveTo>
                  <a:cubicBezTo>
                    <a:pt x="9526" y="21670"/>
                    <a:pt x="9857" y="21778"/>
                    <a:pt x="10198" y="21894"/>
                  </a:cubicBezTo>
                  <a:cubicBezTo>
                    <a:pt x="10422" y="21894"/>
                    <a:pt x="10646" y="22002"/>
                    <a:pt x="10753" y="22002"/>
                  </a:cubicBezTo>
                  <a:cubicBezTo>
                    <a:pt x="10753" y="22674"/>
                    <a:pt x="10753" y="23463"/>
                    <a:pt x="10646" y="24359"/>
                  </a:cubicBezTo>
                  <a:cubicBezTo>
                    <a:pt x="10646" y="24807"/>
                    <a:pt x="10198" y="25138"/>
                    <a:pt x="9857" y="25138"/>
                  </a:cubicBezTo>
                  <a:lnTo>
                    <a:pt x="9750" y="25138"/>
                  </a:lnTo>
                  <a:cubicBezTo>
                    <a:pt x="9526" y="25031"/>
                    <a:pt x="9302" y="24914"/>
                    <a:pt x="9185" y="24807"/>
                  </a:cubicBezTo>
                  <a:cubicBezTo>
                    <a:pt x="9078" y="24583"/>
                    <a:pt x="8961" y="24466"/>
                    <a:pt x="9078" y="24242"/>
                  </a:cubicBezTo>
                  <a:cubicBezTo>
                    <a:pt x="9078" y="23239"/>
                    <a:pt x="9185" y="22226"/>
                    <a:pt x="9078" y="21554"/>
                  </a:cubicBezTo>
                  <a:close/>
                  <a:moveTo>
                    <a:pt x="3684" y="1"/>
                  </a:moveTo>
                  <a:cubicBezTo>
                    <a:pt x="3428" y="1"/>
                    <a:pt x="3170" y="17"/>
                    <a:pt x="2913" y="49"/>
                  </a:cubicBezTo>
                  <a:cubicBezTo>
                    <a:pt x="2357" y="165"/>
                    <a:pt x="1909" y="613"/>
                    <a:pt x="1685" y="1169"/>
                  </a:cubicBezTo>
                  <a:cubicBezTo>
                    <a:pt x="1121" y="2961"/>
                    <a:pt x="1461" y="4753"/>
                    <a:pt x="2465" y="6321"/>
                  </a:cubicBezTo>
                  <a:cubicBezTo>
                    <a:pt x="2133" y="7217"/>
                    <a:pt x="1909" y="8113"/>
                    <a:pt x="1909" y="9126"/>
                  </a:cubicBezTo>
                  <a:cubicBezTo>
                    <a:pt x="1909" y="9905"/>
                    <a:pt x="2133" y="10694"/>
                    <a:pt x="2357" y="11366"/>
                  </a:cubicBezTo>
                  <a:cubicBezTo>
                    <a:pt x="2133" y="11473"/>
                    <a:pt x="1909" y="11473"/>
                    <a:pt x="1685" y="11697"/>
                  </a:cubicBezTo>
                  <a:cubicBezTo>
                    <a:pt x="1345" y="11921"/>
                    <a:pt x="1121" y="12262"/>
                    <a:pt x="1121" y="12710"/>
                  </a:cubicBezTo>
                  <a:cubicBezTo>
                    <a:pt x="789" y="14386"/>
                    <a:pt x="1569" y="16070"/>
                    <a:pt x="3253" y="17074"/>
                  </a:cubicBezTo>
                  <a:cubicBezTo>
                    <a:pt x="4033" y="17638"/>
                    <a:pt x="5045" y="17862"/>
                    <a:pt x="5941" y="17862"/>
                  </a:cubicBezTo>
                  <a:cubicBezTo>
                    <a:pt x="6049" y="18310"/>
                    <a:pt x="6273" y="18758"/>
                    <a:pt x="6497" y="19206"/>
                  </a:cubicBezTo>
                  <a:cubicBezTo>
                    <a:pt x="6165" y="19206"/>
                    <a:pt x="5941" y="19206"/>
                    <a:pt x="5601" y="18982"/>
                  </a:cubicBezTo>
                  <a:cubicBezTo>
                    <a:pt x="4858" y="18514"/>
                    <a:pt x="4041" y="18280"/>
                    <a:pt x="3273" y="18280"/>
                  </a:cubicBezTo>
                  <a:cubicBezTo>
                    <a:pt x="3115" y="18280"/>
                    <a:pt x="2958" y="18290"/>
                    <a:pt x="2805" y="18310"/>
                  </a:cubicBezTo>
                  <a:cubicBezTo>
                    <a:pt x="1793" y="18418"/>
                    <a:pt x="897" y="18866"/>
                    <a:pt x="225" y="19762"/>
                  </a:cubicBezTo>
                  <a:cubicBezTo>
                    <a:pt x="117" y="19986"/>
                    <a:pt x="1" y="20326"/>
                    <a:pt x="1" y="20658"/>
                  </a:cubicBezTo>
                  <a:cubicBezTo>
                    <a:pt x="117" y="20882"/>
                    <a:pt x="225" y="21222"/>
                    <a:pt x="449" y="21330"/>
                  </a:cubicBezTo>
                  <a:cubicBezTo>
                    <a:pt x="673" y="21446"/>
                    <a:pt x="897" y="21554"/>
                    <a:pt x="1121" y="21554"/>
                  </a:cubicBezTo>
                  <a:cubicBezTo>
                    <a:pt x="1569" y="21554"/>
                    <a:pt x="1909" y="21446"/>
                    <a:pt x="2017" y="21106"/>
                  </a:cubicBezTo>
                  <a:cubicBezTo>
                    <a:pt x="2323" y="20683"/>
                    <a:pt x="2692" y="20490"/>
                    <a:pt x="3128" y="20490"/>
                  </a:cubicBezTo>
                  <a:cubicBezTo>
                    <a:pt x="3495" y="20490"/>
                    <a:pt x="3910" y="20628"/>
                    <a:pt x="4373" y="20882"/>
                  </a:cubicBezTo>
                  <a:cubicBezTo>
                    <a:pt x="4984" y="21267"/>
                    <a:pt x="5644" y="21439"/>
                    <a:pt x="6287" y="21439"/>
                  </a:cubicBezTo>
                  <a:cubicBezTo>
                    <a:pt x="6587" y="21439"/>
                    <a:pt x="6883" y="21401"/>
                    <a:pt x="7169" y="21330"/>
                  </a:cubicBezTo>
                  <a:cubicBezTo>
                    <a:pt x="7509" y="21222"/>
                    <a:pt x="7733" y="21106"/>
                    <a:pt x="8065" y="20882"/>
                  </a:cubicBezTo>
                  <a:cubicBezTo>
                    <a:pt x="8181" y="20882"/>
                    <a:pt x="8181" y="20998"/>
                    <a:pt x="8289" y="21106"/>
                  </a:cubicBezTo>
                  <a:cubicBezTo>
                    <a:pt x="8513" y="21778"/>
                    <a:pt x="8405" y="23015"/>
                    <a:pt x="8289" y="24135"/>
                  </a:cubicBezTo>
                  <a:cubicBezTo>
                    <a:pt x="8181" y="24583"/>
                    <a:pt x="8405" y="24914"/>
                    <a:pt x="8629" y="25255"/>
                  </a:cubicBezTo>
                  <a:cubicBezTo>
                    <a:pt x="8853" y="25586"/>
                    <a:pt x="9302" y="25810"/>
                    <a:pt x="9633" y="25810"/>
                  </a:cubicBezTo>
                  <a:lnTo>
                    <a:pt x="9857" y="25810"/>
                  </a:lnTo>
                  <a:cubicBezTo>
                    <a:pt x="10646" y="25810"/>
                    <a:pt x="11318" y="25255"/>
                    <a:pt x="11425" y="24466"/>
                  </a:cubicBezTo>
                  <a:cubicBezTo>
                    <a:pt x="11425" y="23463"/>
                    <a:pt x="11542" y="22791"/>
                    <a:pt x="11542" y="22002"/>
                  </a:cubicBezTo>
                  <a:lnTo>
                    <a:pt x="12438" y="22002"/>
                  </a:lnTo>
                  <a:cubicBezTo>
                    <a:pt x="12438" y="22674"/>
                    <a:pt x="12438" y="23346"/>
                    <a:pt x="12321" y="24135"/>
                  </a:cubicBezTo>
                  <a:cubicBezTo>
                    <a:pt x="12321" y="24583"/>
                    <a:pt x="12438" y="24914"/>
                    <a:pt x="12662" y="25255"/>
                  </a:cubicBezTo>
                  <a:cubicBezTo>
                    <a:pt x="12993" y="25586"/>
                    <a:pt x="13334" y="25810"/>
                    <a:pt x="13782" y="25810"/>
                  </a:cubicBezTo>
                  <a:lnTo>
                    <a:pt x="13889" y="25810"/>
                  </a:lnTo>
                  <a:cubicBezTo>
                    <a:pt x="14561" y="25810"/>
                    <a:pt x="15233" y="25362"/>
                    <a:pt x="15457" y="24690"/>
                  </a:cubicBezTo>
                  <a:cubicBezTo>
                    <a:pt x="15457" y="24583"/>
                    <a:pt x="15350" y="24359"/>
                    <a:pt x="15126" y="24242"/>
                  </a:cubicBezTo>
                  <a:cubicBezTo>
                    <a:pt x="14902" y="24242"/>
                    <a:pt x="14785" y="24359"/>
                    <a:pt x="14678" y="24466"/>
                  </a:cubicBezTo>
                  <a:cubicBezTo>
                    <a:pt x="14561" y="24807"/>
                    <a:pt x="14230" y="25138"/>
                    <a:pt x="13889" y="25138"/>
                  </a:cubicBezTo>
                  <a:lnTo>
                    <a:pt x="13782" y="25138"/>
                  </a:lnTo>
                  <a:cubicBezTo>
                    <a:pt x="13558" y="25031"/>
                    <a:pt x="13441" y="24914"/>
                    <a:pt x="13334" y="24807"/>
                  </a:cubicBezTo>
                  <a:cubicBezTo>
                    <a:pt x="13110" y="24583"/>
                    <a:pt x="13110" y="24466"/>
                    <a:pt x="13110" y="24242"/>
                  </a:cubicBezTo>
                  <a:cubicBezTo>
                    <a:pt x="13217" y="23346"/>
                    <a:pt x="13217" y="22567"/>
                    <a:pt x="13217" y="21778"/>
                  </a:cubicBezTo>
                  <a:cubicBezTo>
                    <a:pt x="13782" y="21670"/>
                    <a:pt x="14337" y="21446"/>
                    <a:pt x="14785" y="21222"/>
                  </a:cubicBezTo>
                  <a:cubicBezTo>
                    <a:pt x="14902" y="21670"/>
                    <a:pt x="14902" y="22226"/>
                    <a:pt x="14785" y="23015"/>
                  </a:cubicBezTo>
                  <a:cubicBezTo>
                    <a:pt x="14785" y="23239"/>
                    <a:pt x="15009" y="23346"/>
                    <a:pt x="15126" y="23346"/>
                  </a:cubicBezTo>
                  <a:lnTo>
                    <a:pt x="15233" y="23346"/>
                  </a:lnTo>
                  <a:cubicBezTo>
                    <a:pt x="15350" y="23346"/>
                    <a:pt x="15574" y="23239"/>
                    <a:pt x="15574" y="23015"/>
                  </a:cubicBezTo>
                  <a:cubicBezTo>
                    <a:pt x="15574" y="22118"/>
                    <a:pt x="15574" y="21330"/>
                    <a:pt x="15457" y="20658"/>
                  </a:cubicBezTo>
                  <a:cubicBezTo>
                    <a:pt x="15905" y="20326"/>
                    <a:pt x="16353" y="19878"/>
                    <a:pt x="16694" y="19314"/>
                  </a:cubicBezTo>
                  <a:cubicBezTo>
                    <a:pt x="16918" y="18866"/>
                    <a:pt x="17142" y="18534"/>
                    <a:pt x="17249" y="18086"/>
                  </a:cubicBezTo>
                  <a:cubicBezTo>
                    <a:pt x="17814" y="18194"/>
                    <a:pt x="18262" y="18194"/>
                    <a:pt x="18818" y="18194"/>
                  </a:cubicBezTo>
                  <a:cubicBezTo>
                    <a:pt x="19266" y="18194"/>
                    <a:pt x="19714" y="18194"/>
                    <a:pt x="20162" y="18086"/>
                  </a:cubicBezTo>
                  <a:cubicBezTo>
                    <a:pt x="21282" y="17746"/>
                    <a:pt x="22178" y="17074"/>
                    <a:pt x="22742" y="16070"/>
                  </a:cubicBezTo>
                  <a:cubicBezTo>
                    <a:pt x="22966" y="16070"/>
                    <a:pt x="23190" y="15954"/>
                    <a:pt x="23414" y="15846"/>
                  </a:cubicBezTo>
                  <a:cubicBezTo>
                    <a:pt x="23638" y="15622"/>
                    <a:pt x="23746" y="15282"/>
                    <a:pt x="23862" y="14950"/>
                  </a:cubicBezTo>
                  <a:lnTo>
                    <a:pt x="24310" y="10577"/>
                  </a:lnTo>
                  <a:cubicBezTo>
                    <a:pt x="24418" y="9905"/>
                    <a:pt x="23862" y="9350"/>
                    <a:pt x="23190" y="9233"/>
                  </a:cubicBezTo>
                  <a:lnTo>
                    <a:pt x="21398" y="9009"/>
                  </a:lnTo>
                  <a:cubicBezTo>
                    <a:pt x="21398" y="8113"/>
                    <a:pt x="21174" y="7217"/>
                    <a:pt x="20834" y="6321"/>
                  </a:cubicBezTo>
                  <a:cubicBezTo>
                    <a:pt x="21846" y="4753"/>
                    <a:pt x="22070" y="2961"/>
                    <a:pt x="21622" y="1169"/>
                  </a:cubicBezTo>
                  <a:cubicBezTo>
                    <a:pt x="21398" y="613"/>
                    <a:pt x="20950" y="165"/>
                    <a:pt x="20278" y="49"/>
                  </a:cubicBezTo>
                  <a:cubicBezTo>
                    <a:pt x="20036" y="17"/>
                    <a:pt x="19792" y="1"/>
                    <a:pt x="19547" y="1"/>
                  </a:cubicBezTo>
                  <a:cubicBezTo>
                    <a:pt x="18088" y="1"/>
                    <a:pt x="16608" y="566"/>
                    <a:pt x="15457" y="1617"/>
                  </a:cubicBezTo>
                  <a:cubicBezTo>
                    <a:pt x="14230" y="1169"/>
                    <a:pt x="12993" y="945"/>
                    <a:pt x="11649" y="945"/>
                  </a:cubicBezTo>
                  <a:cubicBezTo>
                    <a:pt x="10305" y="945"/>
                    <a:pt x="8961" y="1169"/>
                    <a:pt x="7841" y="1617"/>
                  </a:cubicBezTo>
                  <a:cubicBezTo>
                    <a:pt x="6690" y="566"/>
                    <a:pt x="5211" y="1"/>
                    <a:pt x="3684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E28941DE-8559-4316-B6E0-82128A80FB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781" y="983178"/>
            <a:ext cx="4975786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ການປະຍຸກໃຊ້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ຊີວິດຈິງ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6B6FD373-2481-48B6-B446-C728509DD49C}"/>
              </a:ext>
            </a:extLst>
          </p:cNvPr>
          <p:cNvSpPr txBox="1">
            <a:spLocks/>
          </p:cNvSpPr>
          <p:nvPr/>
        </p:nvSpPr>
        <p:spPr>
          <a:xfrm>
            <a:off x="875471" y="2024418"/>
            <a:ext cx="8171386" cy="75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E51CBCB-2E19-4A1A-9F57-6C895D192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434" t="8517" r="5120" b="19853"/>
          <a:stretch/>
        </p:blipFill>
        <p:spPr>
          <a:xfrm>
            <a:off x="2243407" y="1984771"/>
            <a:ext cx="4657185" cy="238198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5741412-1516-4CC1-9B51-AC9F8FF748EB}"/>
              </a:ext>
            </a:extLst>
          </p:cNvPr>
          <p:cNvSpPr txBox="1"/>
          <p:nvPr/>
        </p:nvSpPr>
        <p:spPr>
          <a:xfrm>
            <a:off x="565781" y="138905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8" name="Google Shape;443;p33">
            <a:extLst>
              <a:ext uri="{FF2B5EF4-FFF2-40B4-BE49-F238E27FC236}">
                <a16:creationId xmlns:a16="http://schemas.microsoft.com/office/drawing/2014/main" id="{50352527-C4EA-4258-A0AB-321BDEF39FF9}"/>
              </a:ext>
            </a:extLst>
          </p:cNvPr>
          <p:cNvSpPr txBox="1">
            <a:spLocks/>
          </p:cNvSpPr>
          <p:nvPr/>
        </p:nvSpPr>
        <p:spPr>
          <a:xfrm>
            <a:off x="1176235" y="1322953"/>
            <a:ext cx="8171386" cy="49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ນຳໃຊ້ເຂົ້າໃນສາຍການບິນ,ການວາງແຜນຕາຕະລາງບິນ</a:t>
            </a:r>
          </a:p>
        </p:txBody>
      </p:sp>
    </p:spTree>
    <p:extLst>
      <p:ext uri="{BB962C8B-B14F-4D97-AF65-F5344CB8AC3E}">
        <p14:creationId xmlns:p14="http://schemas.microsoft.com/office/powerpoint/2010/main" val="267216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3338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4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48" name="Google Shape;4966;p64">
            <a:extLst>
              <a:ext uri="{FF2B5EF4-FFF2-40B4-BE49-F238E27FC236}">
                <a16:creationId xmlns:a16="http://schemas.microsoft.com/office/drawing/2014/main" id="{E5EEBD55-59D8-4A18-A57F-F521EAB7A53B}"/>
              </a:ext>
            </a:extLst>
          </p:cNvPr>
          <p:cNvGrpSpPr/>
          <p:nvPr/>
        </p:nvGrpSpPr>
        <p:grpSpPr>
          <a:xfrm>
            <a:off x="565781" y="488068"/>
            <a:ext cx="396307" cy="407695"/>
            <a:chOff x="3152358" y="3366537"/>
            <a:chExt cx="594445" cy="611527"/>
          </a:xfrm>
        </p:grpSpPr>
        <p:sp>
          <p:nvSpPr>
            <p:cNvPr id="49" name="Google Shape;4967;p64">
              <a:extLst>
                <a:ext uri="{FF2B5EF4-FFF2-40B4-BE49-F238E27FC236}">
                  <a16:creationId xmlns:a16="http://schemas.microsoft.com/office/drawing/2014/main" id="{7C4730D9-6EF3-4F99-A4E2-AD8E40A88108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68;p64">
              <a:extLst>
                <a:ext uri="{FF2B5EF4-FFF2-40B4-BE49-F238E27FC236}">
                  <a16:creationId xmlns:a16="http://schemas.microsoft.com/office/drawing/2014/main" id="{EE1BA399-B73E-4946-BFBE-24E519DB0616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69;p64">
              <a:extLst>
                <a:ext uri="{FF2B5EF4-FFF2-40B4-BE49-F238E27FC236}">
                  <a16:creationId xmlns:a16="http://schemas.microsoft.com/office/drawing/2014/main" id="{198170D0-4745-49C4-9505-FED094328EB1}"/>
                </a:ext>
              </a:extLst>
            </p:cNvPr>
            <p:cNvSpPr/>
            <p:nvPr/>
          </p:nvSpPr>
          <p:spPr>
            <a:xfrm>
              <a:off x="3160437" y="3829425"/>
              <a:ext cx="39709" cy="39946"/>
            </a:xfrm>
            <a:custGeom>
              <a:avLst/>
              <a:gdLst/>
              <a:ahLst/>
              <a:cxnLst/>
              <a:rect l="l" t="t" r="r" b="b"/>
              <a:pathLst>
                <a:path w="1676" h="1686" extrusionOk="0">
                  <a:moveTo>
                    <a:pt x="672" y="1"/>
                  </a:moveTo>
                  <a:cubicBezTo>
                    <a:pt x="448" y="117"/>
                    <a:pt x="332" y="341"/>
                    <a:pt x="224" y="449"/>
                  </a:cubicBezTo>
                  <a:cubicBezTo>
                    <a:pt x="0" y="789"/>
                    <a:pt x="0" y="1237"/>
                    <a:pt x="332" y="1569"/>
                  </a:cubicBezTo>
                  <a:cubicBezTo>
                    <a:pt x="556" y="1569"/>
                    <a:pt x="672" y="1685"/>
                    <a:pt x="780" y="1685"/>
                  </a:cubicBezTo>
                  <a:cubicBezTo>
                    <a:pt x="1004" y="1685"/>
                    <a:pt x="1228" y="1569"/>
                    <a:pt x="1452" y="1345"/>
                  </a:cubicBezTo>
                  <a:cubicBezTo>
                    <a:pt x="1452" y="1237"/>
                    <a:pt x="1568" y="1121"/>
                    <a:pt x="1676" y="1013"/>
                  </a:cubicBezTo>
                  <a:cubicBezTo>
                    <a:pt x="1568" y="449"/>
                    <a:pt x="1004" y="117"/>
                    <a:pt x="672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70;p64">
              <a:extLst>
                <a:ext uri="{FF2B5EF4-FFF2-40B4-BE49-F238E27FC236}">
                  <a16:creationId xmlns:a16="http://schemas.microsoft.com/office/drawing/2014/main" id="{C896809C-F37D-4290-8F41-C904BE65C6EC}"/>
                </a:ext>
              </a:extLst>
            </p:cNvPr>
            <p:cNvSpPr/>
            <p:nvPr/>
          </p:nvSpPr>
          <p:spPr>
            <a:xfrm>
              <a:off x="3348725" y="3814286"/>
              <a:ext cx="71788" cy="155920"/>
            </a:xfrm>
            <a:custGeom>
              <a:avLst/>
              <a:gdLst/>
              <a:ahLst/>
              <a:cxnLst/>
              <a:rect l="l" t="t" r="r" b="b"/>
              <a:pathLst>
                <a:path w="3030" h="6581" extrusionOk="0">
                  <a:moveTo>
                    <a:pt x="1334" y="0"/>
                  </a:moveTo>
                  <a:cubicBezTo>
                    <a:pt x="1186" y="0"/>
                    <a:pt x="1038" y="28"/>
                    <a:pt x="897" y="84"/>
                  </a:cubicBezTo>
                  <a:cubicBezTo>
                    <a:pt x="225" y="416"/>
                    <a:pt x="1" y="1088"/>
                    <a:pt x="225" y="1652"/>
                  </a:cubicBezTo>
                  <a:cubicBezTo>
                    <a:pt x="565" y="2432"/>
                    <a:pt x="449" y="3776"/>
                    <a:pt x="341" y="5237"/>
                  </a:cubicBezTo>
                  <a:cubicBezTo>
                    <a:pt x="341" y="5909"/>
                    <a:pt x="790" y="6464"/>
                    <a:pt x="1462" y="6581"/>
                  </a:cubicBezTo>
                  <a:lnTo>
                    <a:pt x="1569" y="6581"/>
                  </a:lnTo>
                  <a:cubicBezTo>
                    <a:pt x="2134" y="6581"/>
                    <a:pt x="2689" y="6133"/>
                    <a:pt x="2689" y="5461"/>
                  </a:cubicBezTo>
                  <a:cubicBezTo>
                    <a:pt x="2913" y="3669"/>
                    <a:pt x="3030" y="1984"/>
                    <a:pt x="2465" y="756"/>
                  </a:cubicBezTo>
                  <a:cubicBezTo>
                    <a:pt x="2216" y="252"/>
                    <a:pt x="1776" y="0"/>
                    <a:pt x="133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71;p64">
              <a:extLst>
                <a:ext uri="{FF2B5EF4-FFF2-40B4-BE49-F238E27FC236}">
                  <a16:creationId xmlns:a16="http://schemas.microsoft.com/office/drawing/2014/main" id="{059B088C-493A-4BD0-B65A-BD8E7921D882}"/>
                </a:ext>
              </a:extLst>
            </p:cNvPr>
            <p:cNvSpPr/>
            <p:nvPr/>
          </p:nvSpPr>
          <p:spPr>
            <a:xfrm>
              <a:off x="3444278" y="3814286"/>
              <a:ext cx="71765" cy="155920"/>
            </a:xfrm>
            <a:custGeom>
              <a:avLst/>
              <a:gdLst/>
              <a:ahLst/>
              <a:cxnLst/>
              <a:rect l="l" t="t" r="r" b="b"/>
              <a:pathLst>
                <a:path w="3029" h="6581" extrusionOk="0">
                  <a:moveTo>
                    <a:pt x="1393" y="0"/>
                  </a:moveTo>
                  <a:cubicBezTo>
                    <a:pt x="1232" y="0"/>
                    <a:pt x="1064" y="28"/>
                    <a:pt x="896" y="84"/>
                  </a:cubicBezTo>
                  <a:cubicBezTo>
                    <a:pt x="341" y="416"/>
                    <a:pt x="0" y="1088"/>
                    <a:pt x="341" y="1652"/>
                  </a:cubicBezTo>
                  <a:cubicBezTo>
                    <a:pt x="672" y="2432"/>
                    <a:pt x="565" y="3776"/>
                    <a:pt x="448" y="5237"/>
                  </a:cubicBezTo>
                  <a:cubicBezTo>
                    <a:pt x="341" y="5909"/>
                    <a:pt x="789" y="6464"/>
                    <a:pt x="1461" y="6581"/>
                  </a:cubicBezTo>
                  <a:lnTo>
                    <a:pt x="1568" y="6581"/>
                  </a:lnTo>
                  <a:cubicBezTo>
                    <a:pt x="2240" y="6581"/>
                    <a:pt x="2688" y="6133"/>
                    <a:pt x="2805" y="5461"/>
                  </a:cubicBezTo>
                  <a:cubicBezTo>
                    <a:pt x="2912" y="3669"/>
                    <a:pt x="3029" y="1984"/>
                    <a:pt x="2464" y="756"/>
                  </a:cubicBezTo>
                  <a:cubicBezTo>
                    <a:pt x="2296" y="252"/>
                    <a:pt x="1876" y="0"/>
                    <a:pt x="13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72;p64">
              <a:extLst>
                <a:ext uri="{FF2B5EF4-FFF2-40B4-BE49-F238E27FC236}">
                  <a16:creationId xmlns:a16="http://schemas.microsoft.com/office/drawing/2014/main" id="{5D6AC132-6EAC-4E84-9708-384E240DF41A}"/>
                </a:ext>
              </a:extLst>
            </p:cNvPr>
            <p:cNvSpPr/>
            <p:nvPr/>
          </p:nvSpPr>
          <p:spPr>
            <a:xfrm>
              <a:off x="3178894" y="3645900"/>
              <a:ext cx="180466" cy="135782"/>
            </a:xfrm>
            <a:custGeom>
              <a:avLst/>
              <a:gdLst/>
              <a:ahLst/>
              <a:cxnLst/>
              <a:rect l="l" t="t" r="r" b="b"/>
              <a:pathLst>
                <a:path w="7617" h="5731" extrusionOk="0">
                  <a:moveTo>
                    <a:pt x="1430" y="0"/>
                  </a:moveTo>
                  <a:cubicBezTo>
                    <a:pt x="874" y="0"/>
                    <a:pt x="435" y="334"/>
                    <a:pt x="341" y="919"/>
                  </a:cubicBezTo>
                  <a:cubicBezTo>
                    <a:pt x="1" y="2487"/>
                    <a:pt x="789" y="4055"/>
                    <a:pt x="2357" y="5059"/>
                  </a:cubicBezTo>
                  <a:cubicBezTo>
                    <a:pt x="3137" y="5507"/>
                    <a:pt x="4033" y="5731"/>
                    <a:pt x="4821" y="5731"/>
                  </a:cubicBezTo>
                  <a:cubicBezTo>
                    <a:pt x="5601" y="5731"/>
                    <a:pt x="6389" y="5507"/>
                    <a:pt x="6945" y="5059"/>
                  </a:cubicBezTo>
                  <a:cubicBezTo>
                    <a:pt x="7509" y="4727"/>
                    <a:pt x="7617" y="3939"/>
                    <a:pt x="7169" y="3383"/>
                  </a:cubicBezTo>
                  <a:cubicBezTo>
                    <a:pt x="6968" y="3112"/>
                    <a:pt x="6599" y="2962"/>
                    <a:pt x="6216" y="2962"/>
                  </a:cubicBezTo>
                  <a:cubicBezTo>
                    <a:pt x="5967" y="2962"/>
                    <a:pt x="5712" y="3025"/>
                    <a:pt x="5493" y="3159"/>
                  </a:cubicBezTo>
                  <a:cubicBezTo>
                    <a:pt x="5316" y="3290"/>
                    <a:pt x="5086" y="3353"/>
                    <a:pt x="4831" y="3353"/>
                  </a:cubicBezTo>
                  <a:cubicBezTo>
                    <a:pt x="4440" y="3353"/>
                    <a:pt x="3991" y="3206"/>
                    <a:pt x="3585" y="2935"/>
                  </a:cubicBezTo>
                  <a:cubicBezTo>
                    <a:pt x="3253" y="2819"/>
                    <a:pt x="2465" y="2263"/>
                    <a:pt x="2689" y="1367"/>
                  </a:cubicBezTo>
                  <a:cubicBezTo>
                    <a:pt x="2805" y="695"/>
                    <a:pt x="2357" y="130"/>
                    <a:pt x="1685" y="23"/>
                  </a:cubicBezTo>
                  <a:cubicBezTo>
                    <a:pt x="1598" y="8"/>
                    <a:pt x="1513" y="0"/>
                    <a:pt x="143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73;p64">
              <a:extLst>
                <a:ext uri="{FF2B5EF4-FFF2-40B4-BE49-F238E27FC236}">
                  <a16:creationId xmlns:a16="http://schemas.microsoft.com/office/drawing/2014/main" id="{570CF85B-E18A-43D9-AFB2-D260AA7EAB77}"/>
                </a:ext>
              </a:extLst>
            </p:cNvPr>
            <p:cNvSpPr/>
            <p:nvPr/>
          </p:nvSpPr>
          <p:spPr>
            <a:xfrm>
              <a:off x="3500099" y="3698380"/>
              <a:ext cx="193639" cy="91382"/>
            </a:xfrm>
            <a:custGeom>
              <a:avLst/>
              <a:gdLst/>
              <a:ahLst/>
              <a:cxnLst/>
              <a:rect l="l" t="t" r="r" b="b"/>
              <a:pathLst>
                <a:path w="8173" h="3857" extrusionOk="0">
                  <a:moveTo>
                    <a:pt x="6809" y="1"/>
                  </a:moveTo>
                  <a:cubicBezTo>
                    <a:pt x="6376" y="1"/>
                    <a:pt x="5941" y="225"/>
                    <a:pt x="5709" y="604"/>
                  </a:cubicBezTo>
                  <a:cubicBezTo>
                    <a:pt x="5485" y="1052"/>
                    <a:pt x="5261" y="1276"/>
                    <a:pt x="4813" y="1392"/>
                  </a:cubicBezTo>
                  <a:cubicBezTo>
                    <a:pt x="4588" y="1442"/>
                    <a:pt x="4352" y="1464"/>
                    <a:pt x="4114" y="1464"/>
                  </a:cubicBezTo>
                  <a:cubicBezTo>
                    <a:pt x="3289" y="1464"/>
                    <a:pt x="2448" y="1201"/>
                    <a:pt x="2017" y="944"/>
                  </a:cubicBezTo>
                  <a:cubicBezTo>
                    <a:pt x="1805" y="816"/>
                    <a:pt x="1563" y="753"/>
                    <a:pt x="1325" y="753"/>
                  </a:cubicBezTo>
                  <a:cubicBezTo>
                    <a:pt x="929" y="753"/>
                    <a:pt x="545" y="929"/>
                    <a:pt x="332" y="1276"/>
                  </a:cubicBezTo>
                  <a:cubicBezTo>
                    <a:pt x="1" y="1840"/>
                    <a:pt x="225" y="2620"/>
                    <a:pt x="780" y="2960"/>
                  </a:cubicBezTo>
                  <a:cubicBezTo>
                    <a:pt x="1345" y="3292"/>
                    <a:pt x="2689" y="3856"/>
                    <a:pt x="4141" y="3856"/>
                  </a:cubicBezTo>
                  <a:cubicBezTo>
                    <a:pt x="4481" y="3856"/>
                    <a:pt x="4929" y="3740"/>
                    <a:pt x="5377" y="3632"/>
                  </a:cubicBezTo>
                  <a:cubicBezTo>
                    <a:pt x="6497" y="3408"/>
                    <a:pt x="7277" y="2736"/>
                    <a:pt x="7841" y="1840"/>
                  </a:cubicBezTo>
                  <a:cubicBezTo>
                    <a:pt x="8173" y="1276"/>
                    <a:pt x="7949" y="496"/>
                    <a:pt x="7393" y="156"/>
                  </a:cubicBezTo>
                  <a:cubicBezTo>
                    <a:pt x="7213" y="50"/>
                    <a:pt x="7011" y="1"/>
                    <a:pt x="680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74;p64">
              <a:extLst>
                <a:ext uri="{FF2B5EF4-FFF2-40B4-BE49-F238E27FC236}">
                  <a16:creationId xmlns:a16="http://schemas.microsoft.com/office/drawing/2014/main" id="{6D58B39A-BD60-44DA-A11C-9EC62A6B8851}"/>
                </a:ext>
              </a:extLst>
            </p:cNvPr>
            <p:cNvSpPr/>
            <p:nvPr/>
          </p:nvSpPr>
          <p:spPr>
            <a:xfrm>
              <a:off x="3555729" y="3723281"/>
              <a:ext cx="24001" cy="8103"/>
            </a:xfrm>
            <a:custGeom>
              <a:avLst/>
              <a:gdLst/>
              <a:ahLst/>
              <a:cxnLst/>
              <a:rect l="l" t="t" r="r" b="b"/>
              <a:pathLst>
                <a:path w="1013" h="342" extrusionOk="0">
                  <a:moveTo>
                    <a:pt x="0" y="1"/>
                  </a:moveTo>
                  <a:cubicBezTo>
                    <a:pt x="341" y="117"/>
                    <a:pt x="565" y="225"/>
                    <a:pt x="1013" y="341"/>
                  </a:cubicBezTo>
                  <a:lnTo>
                    <a:pt x="1013" y="341"/>
                  </a:lnTo>
                  <a:cubicBezTo>
                    <a:pt x="565" y="225"/>
                    <a:pt x="341" y="117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975;p64">
              <a:extLst>
                <a:ext uri="{FF2B5EF4-FFF2-40B4-BE49-F238E27FC236}">
                  <a16:creationId xmlns:a16="http://schemas.microsoft.com/office/drawing/2014/main" id="{C6D99207-42A1-42A8-AFCC-F65A3AA9BC62}"/>
                </a:ext>
              </a:extLst>
            </p:cNvPr>
            <p:cNvSpPr/>
            <p:nvPr/>
          </p:nvSpPr>
          <p:spPr>
            <a:xfrm>
              <a:off x="3553171" y="3720746"/>
              <a:ext cx="29118" cy="66244"/>
            </a:xfrm>
            <a:custGeom>
              <a:avLst/>
              <a:gdLst/>
              <a:ahLst/>
              <a:cxnLst/>
              <a:rect l="l" t="t" r="r" b="b"/>
              <a:pathLst>
                <a:path w="1229" h="279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0"/>
                    <a:pt x="5" y="36"/>
                    <a:pt x="10" y="49"/>
                  </a:cubicBezTo>
                  <a:lnTo>
                    <a:pt x="10" y="49"/>
                  </a:lnTo>
                  <a:cubicBezTo>
                    <a:pt x="7" y="33"/>
                    <a:pt x="4" y="16"/>
                    <a:pt x="1" y="0"/>
                  </a:cubicBezTo>
                  <a:close/>
                  <a:moveTo>
                    <a:pt x="10" y="49"/>
                  </a:moveTo>
                  <a:lnTo>
                    <a:pt x="10" y="49"/>
                  </a:lnTo>
                  <a:cubicBezTo>
                    <a:pt x="115" y="589"/>
                    <a:pt x="225" y="1133"/>
                    <a:pt x="225" y="1568"/>
                  </a:cubicBezTo>
                  <a:cubicBezTo>
                    <a:pt x="225" y="2016"/>
                    <a:pt x="225" y="2348"/>
                    <a:pt x="108" y="2688"/>
                  </a:cubicBezTo>
                  <a:cubicBezTo>
                    <a:pt x="449" y="2688"/>
                    <a:pt x="673" y="2796"/>
                    <a:pt x="1005" y="2796"/>
                  </a:cubicBezTo>
                  <a:cubicBezTo>
                    <a:pt x="1121" y="2464"/>
                    <a:pt x="1229" y="2016"/>
                    <a:pt x="1229" y="1568"/>
                  </a:cubicBezTo>
                  <a:cubicBezTo>
                    <a:pt x="1229" y="1228"/>
                    <a:pt x="1121" y="780"/>
                    <a:pt x="1121" y="448"/>
                  </a:cubicBezTo>
                  <a:cubicBezTo>
                    <a:pt x="673" y="332"/>
                    <a:pt x="449" y="224"/>
                    <a:pt x="108" y="108"/>
                  </a:cubicBezTo>
                  <a:cubicBezTo>
                    <a:pt x="108" y="108"/>
                    <a:pt x="37" y="108"/>
                    <a:pt x="10" y="49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76;p64">
              <a:extLst>
                <a:ext uri="{FF2B5EF4-FFF2-40B4-BE49-F238E27FC236}">
                  <a16:creationId xmlns:a16="http://schemas.microsoft.com/office/drawing/2014/main" id="{7290204F-6A90-4F94-BEBA-49A89E62B7E4}"/>
                </a:ext>
              </a:extLst>
            </p:cNvPr>
            <p:cNvSpPr/>
            <p:nvPr/>
          </p:nvSpPr>
          <p:spPr>
            <a:xfrm>
              <a:off x="3454893" y="3877190"/>
              <a:ext cx="2772" cy="24024"/>
            </a:xfrm>
            <a:custGeom>
              <a:avLst/>
              <a:gdLst/>
              <a:ahLst/>
              <a:cxnLst/>
              <a:rect l="l" t="t" r="r" b="b"/>
              <a:pathLst>
                <a:path w="11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41"/>
                    <a:pt x="117" y="673"/>
                    <a:pt x="117" y="1014"/>
                  </a:cubicBezTo>
                  <a:lnTo>
                    <a:pt x="117" y="1014"/>
                  </a:lnTo>
                  <a:cubicBezTo>
                    <a:pt x="117" y="673"/>
                    <a:pt x="117" y="341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77;p64">
              <a:extLst>
                <a:ext uri="{FF2B5EF4-FFF2-40B4-BE49-F238E27FC236}">
                  <a16:creationId xmlns:a16="http://schemas.microsoft.com/office/drawing/2014/main" id="{08F0DE63-15E2-4B75-9EBA-CB75C0EC72EC}"/>
                </a:ext>
              </a:extLst>
            </p:cNvPr>
            <p:cNvSpPr/>
            <p:nvPr/>
          </p:nvSpPr>
          <p:spPr>
            <a:xfrm>
              <a:off x="3454893" y="3853426"/>
              <a:ext cx="58402" cy="47788"/>
            </a:xfrm>
            <a:custGeom>
              <a:avLst/>
              <a:gdLst/>
              <a:ahLst/>
              <a:cxnLst/>
              <a:rect l="l" t="t" r="r" b="b"/>
              <a:pathLst>
                <a:path w="2465" h="2017" extrusionOk="0">
                  <a:moveTo>
                    <a:pt x="2357" y="0"/>
                  </a:moveTo>
                  <a:cubicBezTo>
                    <a:pt x="1685" y="448"/>
                    <a:pt x="1013" y="780"/>
                    <a:pt x="117" y="1004"/>
                  </a:cubicBezTo>
                  <a:lnTo>
                    <a:pt x="0" y="1004"/>
                  </a:lnTo>
                  <a:cubicBezTo>
                    <a:pt x="117" y="1344"/>
                    <a:pt x="117" y="1676"/>
                    <a:pt x="117" y="2017"/>
                  </a:cubicBezTo>
                  <a:cubicBezTo>
                    <a:pt x="896" y="1792"/>
                    <a:pt x="1685" y="1568"/>
                    <a:pt x="2464" y="1120"/>
                  </a:cubicBezTo>
                  <a:cubicBezTo>
                    <a:pt x="2464" y="672"/>
                    <a:pt x="2357" y="332"/>
                    <a:pt x="235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78;p64">
              <a:extLst>
                <a:ext uri="{FF2B5EF4-FFF2-40B4-BE49-F238E27FC236}">
                  <a16:creationId xmlns:a16="http://schemas.microsoft.com/office/drawing/2014/main" id="{2A00CD6E-A997-4583-B9F4-54E8782A035B}"/>
                </a:ext>
              </a:extLst>
            </p:cNvPr>
            <p:cNvSpPr/>
            <p:nvPr/>
          </p:nvSpPr>
          <p:spPr>
            <a:xfrm>
              <a:off x="3356804" y="3858733"/>
              <a:ext cx="60961" cy="42481"/>
            </a:xfrm>
            <a:custGeom>
              <a:avLst/>
              <a:gdLst/>
              <a:ahLst/>
              <a:cxnLst/>
              <a:rect l="l" t="t" r="r" b="b"/>
              <a:pathLst>
                <a:path w="2573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08" y="332"/>
                    <a:pt x="108" y="780"/>
                    <a:pt x="108" y="1228"/>
                  </a:cubicBezTo>
                  <a:cubicBezTo>
                    <a:pt x="897" y="1568"/>
                    <a:pt x="1676" y="1793"/>
                    <a:pt x="2465" y="1793"/>
                  </a:cubicBezTo>
                  <a:cubicBezTo>
                    <a:pt x="2572" y="1452"/>
                    <a:pt x="2572" y="1228"/>
                    <a:pt x="2465" y="896"/>
                  </a:cubicBezTo>
                  <a:cubicBezTo>
                    <a:pt x="1569" y="780"/>
                    <a:pt x="780" y="448"/>
                    <a:pt x="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79;p64">
              <a:extLst>
                <a:ext uri="{FF2B5EF4-FFF2-40B4-BE49-F238E27FC236}">
                  <a16:creationId xmlns:a16="http://schemas.microsoft.com/office/drawing/2014/main" id="{6551467C-E996-465C-BFB8-8FCFA0D07BE7}"/>
                </a:ext>
              </a:extLst>
            </p:cNvPr>
            <p:cNvSpPr/>
            <p:nvPr/>
          </p:nvSpPr>
          <p:spPr>
            <a:xfrm>
              <a:off x="3295653" y="3824118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17" y="225"/>
                  </a:lnTo>
                  <a:lnTo>
                    <a:pt x="1" y="225"/>
                  </a:lnTo>
                  <a:lnTo>
                    <a:pt x="1" y="225"/>
                  </a:lnTo>
                  <a:lnTo>
                    <a:pt x="117" y="225"/>
                  </a:lnTo>
                  <a:lnTo>
                    <a:pt x="565" y="225"/>
                  </a:lnTo>
                  <a:cubicBezTo>
                    <a:pt x="673" y="117"/>
                    <a:pt x="789" y="117"/>
                    <a:pt x="1013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80;p64">
              <a:extLst>
                <a:ext uri="{FF2B5EF4-FFF2-40B4-BE49-F238E27FC236}">
                  <a16:creationId xmlns:a16="http://schemas.microsoft.com/office/drawing/2014/main" id="{F3EC16C6-3AFC-4426-BB58-113B88A4BA44}"/>
                </a:ext>
              </a:extLst>
            </p:cNvPr>
            <p:cNvSpPr/>
            <p:nvPr/>
          </p:nvSpPr>
          <p:spPr>
            <a:xfrm>
              <a:off x="3295653" y="3824118"/>
              <a:ext cx="47788" cy="37174"/>
            </a:xfrm>
            <a:custGeom>
              <a:avLst/>
              <a:gdLst/>
              <a:ahLst/>
              <a:cxnLst/>
              <a:rect l="l" t="t" r="r" b="b"/>
              <a:pathLst>
                <a:path w="2017" h="1569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" y="225"/>
                  </a:lnTo>
                  <a:cubicBezTo>
                    <a:pt x="341" y="789"/>
                    <a:pt x="673" y="1237"/>
                    <a:pt x="1121" y="1569"/>
                  </a:cubicBezTo>
                  <a:cubicBezTo>
                    <a:pt x="1461" y="1461"/>
                    <a:pt x="1685" y="1345"/>
                    <a:pt x="2017" y="1121"/>
                  </a:cubicBezTo>
                  <a:lnTo>
                    <a:pt x="1909" y="1013"/>
                  </a:lnTo>
                  <a:cubicBezTo>
                    <a:pt x="1569" y="673"/>
                    <a:pt x="1237" y="341"/>
                    <a:pt x="1013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81;p64">
              <a:extLst>
                <a:ext uri="{FF2B5EF4-FFF2-40B4-BE49-F238E27FC236}">
                  <a16:creationId xmlns:a16="http://schemas.microsoft.com/office/drawing/2014/main" id="{B35C4BC1-50ED-49A7-9D26-00D9C6E41320}"/>
                </a:ext>
              </a:extLst>
            </p:cNvPr>
            <p:cNvSpPr/>
            <p:nvPr/>
          </p:nvSpPr>
          <p:spPr>
            <a:xfrm>
              <a:off x="3279731" y="3723281"/>
              <a:ext cx="24024" cy="58402"/>
            </a:xfrm>
            <a:custGeom>
              <a:avLst/>
              <a:gdLst/>
              <a:ahLst/>
              <a:cxnLst/>
              <a:rect l="l" t="t" r="r" b="b"/>
              <a:pathLst>
                <a:path w="1014" h="2465" extrusionOk="0">
                  <a:moveTo>
                    <a:pt x="565" y="2465"/>
                  </a:moveTo>
                  <a:lnTo>
                    <a:pt x="565" y="2465"/>
                  </a:lnTo>
                  <a:lnTo>
                    <a:pt x="565" y="2465"/>
                  </a:lnTo>
                  <a:close/>
                  <a:moveTo>
                    <a:pt x="897" y="2465"/>
                  </a:moveTo>
                  <a:lnTo>
                    <a:pt x="565" y="2465"/>
                  </a:lnTo>
                  <a:lnTo>
                    <a:pt x="565" y="2465"/>
                  </a:lnTo>
                  <a:lnTo>
                    <a:pt x="897" y="2465"/>
                  </a:lnTo>
                  <a:lnTo>
                    <a:pt x="897" y="2465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25" y="117"/>
                    <a:pt x="341" y="117"/>
                    <a:pt x="565" y="117"/>
                  </a:cubicBezTo>
                  <a:cubicBezTo>
                    <a:pt x="673" y="117"/>
                    <a:pt x="897" y="117"/>
                    <a:pt x="1013" y="1"/>
                  </a:cubicBezTo>
                  <a:lnTo>
                    <a:pt x="1013" y="1"/>
                  </a:lnTo>
                  <a:cubicBezTo>
                    <a:pt x="897" y="117"/>
                    <a:pt x="673" y="117"/>
                    <a:pt x="565" y="117"/>
                  </a:cubicBezTo>
                  <a:cubicBezTo>
                    <a:pt x="341" y="117"/>
                    <a:pt x="225" y="117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82;p64">
              <a:extLst>
                <a:ext uri="{FF2B5EF4-FFF2-40B4-BE49-F238E27FC236}">
                  <a16:creationId xmlns:a16="http://schemas.microsoft.com/office/drawing/2014/main" id="{86362F2A-0969-4099-B681-60CD26F4189F}"/>
                </a:ext>
              </a:extLst>
            </p:cNvPr>
            <p:cNvSpPr/>
            <p:nvPr/>
          </p:nvSpPr>
          <p:spPr>
            <a:xfrm>
              <a:off x="3274424" y="3723281"/>
              <a:ext cx="29331" cy="58402"/>
            </a:xfrm>
            <a:custGeom>
              <a:avLst/>
              <a:gdLst/>
              <a:ahLst/>
              <a:cxnLst/>
              <a:rect l="l" t="t" r="r" b="b"/>
              <a:pathLst>
                <a:path w="1238" h="2465" extrusionOk="0">
                  <a:moveTo>
                    <a:pt x="225" y="1"/>
                  </a:moveTo>
                  <a:cubicBezTo>
                    <a:pt x="117" y="449"/>
                    <a:pt x="1" y="1013"/>
                    <a:pt x="1" y="1461"/>
                  </a:cubicBezTo>
                  <a:cubicBezTo>
                    <a:pt x="1" y="1793"/>
                    <a:pt x="1" y="2133"/>
                    <a:pt x="117" y="2465"/>
                  </a:cubicBezTo>
                  <a:lnTo>
                    <a:pt x="1121" y="2465"/>
                  </a:lnTo>
                  <a:cubicBezTo>
                    <a:pt x="1013" y="2133"/>
                    <a:pt x="1013" y="1793"/>
                    <a:pt x="1013" y="1461"/>
                  </a:cubicBezTo>
                  <a:cubicBezTo>
                    <a:pt x="1013" y="1013"/>
                    <a:pt x="1121" y="449"/>
                    <a:pt x="1237" y="1"/>
                  </a:cubicBezTo>
                  <a:lnTo>
                    <a:pt x="1237" y="1"/>
                  </a:lnTo>
                  <a:cubicBezTo>
                    <a:pt x="1121" y="117"/>
                    <a:pt x="897" y="117"/>
                    <a:pt x="789" y="117"/>
                  </a:cubicBezTo>
                  <a:cubicBezTo>
                    <a:pt x="565" y="117"/>
                    <a:pt x="449" y="117"/>
                    <a:pt x="225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83;p64">
              <a:extLst>
                <a:ext uri="{FF2B5EF4-FFF2-40B4-BE49-F238E27FC236}">
                  <a16:creationId xmlns:a16="http://schemas.microsoft.com/office/drawing/2014/main" id="{D8683D5E-7142-4A21-8511-2489F5A50504}"/>
                </a:ext>
              </a:extLst>
            </p:cNvPr>
            <p:cNvSpPr/>
            <p:nvPr/>
          </p:nvSpPr>
          <p:spPr>
            <a:xfrm>
              <a:off x="3298425" y="3638366"/>
              <a:ext cx="260073" cy="241616"/>
            </a:xfrm>
            <a:custGeom>
              <a:avLst/>
              <a:gdLst/>
              <a:ahLst/>
              <a:cxnLst/>
              <a:rect l="l" t="t" r="r" b="b"/>
              <a:pathLst>
                <a:path w="10977" h="10198" extrusionOk="0">
                  <a:moveTo>
                    <a:pt x="5484" y="0"/>
                  </a:moveTo>
                  <a:cubicBezTo>
                    <a:pt x="2464" y="0"/>
                    <a:pt x="0" y="2241"/>
                    <a:pt x="0" y="5045"/>
                  </a:cubicBezTo>
                  <a:cubicBezTo>
                    <a:pt x="0" y="7957"/>
                    <a:pt x="2464" y="10197"/>
                    <a:pt x="5484" y="10197"/>
                  </a:cubicBezTo>
                  <a:cubicBezTo>
                    <a:pt x="8513" y="10197"/>
                    <a:pt x="10977" y="7957"/>
                    <a:pt x="10977" y="5045"/>
                  </a:cubicBezTo>
                  <a:cubicBezTo>
                    <a:pt x="10977" y="2241"/>
                    <a:pt x="8513" y="0"/>
                    <a:pt x="5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984;p64">
              <a:extLst>
                <a:ext uri="{FF2B5EF4-FFF2-40B4-BE49-F238E27FC236}">
                  <a16:creationId xmlns:a16="http://schemas.microsoft.com/office/drawing/2014/main" id="{E83F23C9-81AA-494B-99E3-90553A57D3F6}"/>
                </a:ext>
              </a:extLst>
            </p:cNvPr>
            <p:cNvSpPr/>
            <p:nvPr/>
          </p:nvSpPr>
          <p:spPr>
            <a:xfrm>
              <a:off x="3300960" y="3710132"/>
              <a:ext cx="18717" cy="114008"/>
            </a:xfrm>
            <a:custGeom>
              <a:avLst/>
              <a:gdLst/>
              <a:ahLst/>
              <a:cxnLst/>
              <a:rect l="l" t="t" r="r" b="b"/>
              <a:pathLst>
                <a:path w="790" h="4812" extrusionOk="0">
                  <a:moveTo>
                    <a:pt x="1" y="3020"/>
                  </a:moveTo>
                  <a:lnTo>
                    <a:pt x="1" y="3020"/>
                  </a:lnTo>
                  <a:cubicBezTo>
                    <a:pt x="117" y="3692"/>
                    <a:pt x="341" y="4256"/>
                    <a:pt x="789" y="4812"/>
                  </a:cubicBezTo>
                  <a:lnTo>
                    <a:pt x="789" y="4812"/>
                  </a:lnTo>
                  <a:cubicBezTo>
                    <a:pt x="341" y="4256"/>
                    <a:pt x="117" y="3692"/>
                    <a:pt x="1" y="3020"/>
                  </a:cubicBezTo>
                  <a:close/>
                  <a:moveTo>
                    <a:pt x="341" y="0"/>
                  </a:moveTo>
                  <a:cubicBezTo>
                    <a:pt x="225" y="224"/>
                    <a:pt x="225" y="332"/>
                    <a:pt x="117" y="556"/>
                  </a:cubicBezTo>
                  <a:lnTo>
                    <a:pt x="117" y="556"/>
                  </a:lnTo>
                  <a:cubicBezTo>
                    <a:pt x="225" y="332"/>
                    <a:pt x="225" y="224"/>
                    <a:pt x="341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85;p64">
              <a:extLst>
                <a:ext uri="{FF2B5EF4-FFF2-40B4-BE49-F238E27FC236}">
                  <a16:creationId xmlns:a16="http://schemas.microsoft.com/office/drawing/2014/main" id="{EA32711B-2564-453B-B959-D24D1B86DFBD}"/>
                </a:ext>
              </a:extLst>
            </p:cNvPr>
            <p:cNvSpPr/>
            <p:nvPr/>
          </p:nvSpPr>
          <p:spPr>
            <a:xfrm>
              <a:off x="3319654" y="3824118"/>
              <a:ext cx="21252" cy="24024"/>
            </a:xfrm>
            <a:custGeom>
              <a:avLst/>
              <a:gdLst/>
              <a:ahLst/>
              <a:cxnLst/>
              <a:rect l="l" t="t" r="r" b="b"/>
              <a:pathLst>
                <a:path w="89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341"/>
                    <a:pt x="556" y="673"/>
                    <a:pt x="896" y="1013"/>
                  </a:cubicBezTo>
                  <a:cubicBezTo>
                    <a:pt x="556" y="673"/>
                    <a:pt x="224" y="341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86;p64">
              <a:extLst>
                <a:ext uri="{FF2B5EF4-FFF2-40B4-BE49-F238E27FC236}">
                  <a16:creationId xmlns:a16="http://schemas.microsoft.com/office/drawing/2014/main" id="{F4ED9F3E-2AC5-405C-9591-B9D5E62A7D82}"/>
                </a:ext>
              </a:extLst>
            </p:cNvPr>
            <p:cNvSpPr/>
            <p:nvPr/>
          </p:nvSpPr>
          <p:spPr>
            <a:xfrm>
              <a:off x="3300960" y="3723281"/>
              <a:ext cx="2796" cy="58402"/>
            </a:xfrm>
            <a:custGeom>
              <a:avLst/>
              <a:gdLst/>
              <a:ahLst/>
              <a:cxnLst/>
              <a:rect l="l" t="t" r="r" b="b"/>
              <a:pathLst>
                <a:path w="118" h="2465" extrusionOk="0">
                  <a:moveTo>
                    <a:pt x="1" y="2465"/>
                  </a:move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87;p64">
              <a:extLst>
                <a:ext uri="{FF2B5EF4-FFF2-40B4-BE49-F238E27FC236}">
                  <a16:creationId xmlns:a16="http://schemas.microsoft.com/office/drawing/2014/main" id="{5ED972FB-F1AD-498D-BAED-F5431681EF96}"/>
                </a:ext>
              </a:extLst>
            </p:cNvPr>
            <p:cNvSpPr/>
            <p:nvPr/>
          </p:nvSpPr>
          <p:spPr>
            <a:xfrm>
              <a:off x="3298425" y="3723281"/>
              <a:ext cx="5331" cy="58402"/>
            </a:xfrm>
            <a:custGeom>
              <a:avLst/>
              <a:gdLst/>
              <a:ahLst/>
              <a:cxnLst/>
              <a:rect l="l" t="t" r="r" b="b"/>
              <a:pathLst>
                <a:path w="225" h="2465" extrusionOk="0">
                  <a:moveTo>
                    <a:pt x="224" y="1"/>
                  </a:moveTo>
                  <a:lnTo>
                    <a:pt x="224" y="1"/>
                  </a:lnTo>
                  <a:cubicBezTo>
                    <a:pt x="108" y="449"/>
                    <a:pt x="0" y="1013"/>
                    <a:pt x="0" y="1461"/>
                  </a:cubicBezTo>
                  <a:cubicBezTo>
                    <a:pt x="0" y="1793"/>
                    <a:pt x="0" y="2133"/>
                    <a:pt x="108" y="2465"/>
                  </a:cubicBezTo>
                  <a:lnTo>
                    <a:pt x="108" y="2465"/>
                  </a:lnTo>
                  <a:cubicBezTo>
                    <a:pt x="0" y="2133"/>
                    <a:pt x="0" y="1793"/>
                    <a:pt x="0" y="1461"/>
                  </a:cubicBezTo>
                  <a:cubicBezTo>
                    <a:pt x="0" y="1013"/>
                    <a:pt x="108" y="449"/>
                    <a:pt x="224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88;p64">
              <a:extLst>
                <a:ext uri="{FF2B5EF4-FFF2-40B4-BE49-F238E27FC236}">
                  <a16:creationId xmlns:a16="http://schemas.microsoft.com/office/drawing/2014/main" id="{B6AEECD5-36D4-4AE3-88AC-6613E0516350}"/>
                </a:ext>
              </a:extLst>
            </p:cNvPr>
            <p:cNvSpPr/>
            <p:nvPr/>
          </p:nvSpPr>
          <p:spPr>
            <a:xfrm>
              <a:off x="3340882" y="3848119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989;p64">
              <a:extLst>
                <a:ext uri="{FF2B5EF4-FFF2-40B4-BE49-F238E27FC236}">
                  <a16:creationId xmlns:a16="http://schemas.microsoft.com/office/drawing/2014/main" id="{B4D4F6DA-F4F1-45C9-81E1-50B2FF73861A}"/>
                </a:ext>
              </a:extLst>
            </p:cNvPr>
            <p:cNvSpPr/>
            <p:nvPr/>
          </p:nvSpPr>
          <p:spPr>
            <a:xfrm>
              <a:off x="3298425" y="3710132"/>
              <a:ext cx="79630" cy="148623"/>
            </a:xfrm>
            <a:custGeom>
              <a:avLst/>
              <a:gdLst/>
              <a:ahLst/>
              <a:cxnLst/>
              <a:rect l="l" t="t" r="r" b="b"/>
              <a:pathLst>
                <a:path w="3361" h="6273" extrusionOk="0">
                  <a:moveTo>
                    <a:pt x="448" y="0"/>
                  </a:moveTo>
                  <a:cubicBezTo>
                    <a:pt x="332" y="224"/>
                    <a:pt x="332" y="332"/>
                    <a:pt x="224" y="556"/>
                  </a:cubicBezTo>
                  <a:cubicBezTo>
                    <a:pt x="108" y="1004"/>
                    <a:pt x="0" y="1568"/>
                    <a:pt x="0" y="2016"/>
                  </a:cubicBezTo>
                  <a:cubicBezTo>
                    <a:pt x="0" y="2348"/>
                    <a:pt x="0" y="2688"/>
                    <a:pt x="108" y="3020"/>
                  </a:cubicBezTo>
                  <a:cubicBezTo>
                    <a:pt x="121" y="3096"/>
                    <a:pt x="136" y="3170"/>
                    <a:pt x="152" y="3244"/>
                  </a:cubicBezTo>
                  <a:lnTo>
                    <a:pt x="2913" y="3244"/>
                  </a:lnTo>
                  <a:cubicBezTo>
                    <a:pt x="2913" y="2240"/>
                    <a:pt x="3244" y="1228"/>
                    <a:pt x="3361" y="556"/>
                  </a:cubicBezTo>
                  <a:cubicBezTo>
                    <a:pt x="2348" y="448"/>
                    <a:pt x="1344" y="332"/>
                    <a:pt x="448" y="0"/>
                  </a:cubicBezTo>
                  <a:close/>
                  <a:moveTo>
                    <a:pt x="108" y="3244"/>
                  </a:moveTo>
                  <a:cubicBezTo>
                    <a:pt x="190" y="3561"/>
                    <a:pt x="327" y="3937"/>
                    <a:pt x="517" y="4247"/>
                  </a:cubicBezTo>
                  <a:lnTo>
                    <a:pt x="517" y="4247"/>
                  </a:lnTo>
                  <a:cubicBezTo>
                    <a:pt x="346" y="3931"/>
                    <a:pt x="230" y="3602"/>
                    <a:pt x="152" y="3244"/>
                  </a:cubicBezTo>
                  <a:close/>
                  <a:moveTo>
                    <a:pt x="517" y="4247"/>
                  </a:moveTo>
                  <a:lnTo>
                    <a:pt x="517" y="4247"/>
                  </a:lnTo>
                  <a:cubicBezTo>
                    <a:pt x="593" y="4387"/>
                    <a:pt x="680" y="4524"/>
                    <a:pt x="780" y="4660"/>
                  </a:cubicBezTo>
                  <a:lnTo>
                    <a:pt x="780" y="4660"/>
                  </a:lnTo>
                  <a:lnTo>
                    <a:pt x="780" y="4588"/>
                  </a:lnTo>
                  <a:cubicBezTo>
                    <a:pt x="683" y="4491"/>
                    <a:pt x="596" y="4375"/>
                    <a:pt x="517" y="4247"/>
                  </a:cubicBezTo>
                  <a:close/>
                  <a:moveTo>
                    <a:pt x="780" y="4660"/>
                  </a:moveTo>
                  <a:lnTo>
                    <a:pt x="780" y="4704"/>
                  </a:lnTo>
                  <a:cubicBezTo>
                    <a:pt x="1193" y="5217"/>
                    <a:pt x="1607" y="5737"/>
                    <a:pt x="2196" y="6166"/>
                  </a:cubicBezTo>
                  <a:lnTo>
                    <a:pt x="2196" y="6166"/>
                  </a:lnTo>
                  <a:cubicBezTo>
                    <a:pt x="2062" y="6049"/>
                    <a:pt x="1959" y="5905"/>
                    <a:pt x="1792" y="5824"/>
                  </a:cubicBezTo>
                  <a:cubicBezTo>
                    <a:pt x="1452" y="5484"/>
                    <a:pt x="1120" y="5152"/>
                    <a:pt x="896" y="4812"/>
                  </a:cubicBezTo>
                  <a:cubicBezTo>
                    <a:pt x="856" y="4761"/>
                    <a:pt x="817" y="4711"/>
                    <a:pt x="780" y="4660"/>
                  </a:cubicBezTo>
                  <a:close/>
                  <a:moveTo>
                    <a:pt x="2196" y="6166"/>
                  </a:moveTo>
                  <a:lnTo>
                    <a:pt x="2196" y="6166"/>
                  </a:lnTo>
                  <a:cubicBezTo>
                    <a:pt x="2241" y="6206"/>
                    <a:pt x="2291" y="6243"/>
                    <a:pt x="2348" y="6272"/>
                  </a:cubicBezTo>
                  <a:cubicBezTo>
                    <a:pt x="2296" y="6238"/>
                    <a:pt x="2245" y="6202"/>
                    <a:pt x="2196" y="61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990;p64">
              <a:extLst>
                <a:ext uri="{FF2B5EF4-FFF2-40B4-BE49-F238E27FC236}">
                  <a16:creationId xmlns:a16="http://schemas.microsoft.com/office/drawing/2014/main" id="{C2868089-D271-49A9-A539-A67057829A82}"/>
                </a:ext>
              </a:extLst>
            </p:cNvPr>
            <p:cNvSpPr/>
            <p:nvPr/>
          </p:nvSpPr>
          <p:spPr>
            <a:xfrm>
              <a:off x="3189508" y="3377223"/>
              <a:ext cx="201718" cy="189516"/>
            </a:xfrm>
            <a:custGeom>
              <a:avLst/>
              <a:gdLst/>
              <a:ahLst/>
              <a:cxnLst/>
              <a:rect l="l" t="t" r="r" b="b"/>
              <a:pathLst>
                <a:path w="8514" h="7999" extrusionOk="0">
                  <a:moveTo>
                    <a:pt x="2193" y="0"/>
                  </a:moveTo>
                  <a:cubicBezTo>
                    <a:pt x="1943" y="0"/>
                    <a:pt x="1698" y="16"/>
                    <a:pt x="1461" y="46"/>
                  </a:cubicBezTo>
                  <a:cubicBezTo>
                    <a:pt x="1013" y="46"/>
                    <a:pt x="673" y="386"/>
                    <a:pt x="565" y="834"/>
                  </a:cubicBezTo>
                  <a:cubicBezTo>
                    <a:pt x="1" y="2510"/>
                    <a:pt x="117" y="4867"/>
                    <a:pt x="2133" y="6766"/>
                  </a:cubicBezTo>
                  <a:cubicBezTo>
                    <a:pt x="3083" y="7662"/>
                    <a:pt x="3979" y="7998"/>
                    <a:pt x="4763" y="7998"/>
                  </a:cubicBezTo>
                  <a:cubicBezTo>
                    <a:pt x="5547" y="7998"/>
                    <a:pt x="6219" y="7662"/>
                    <a:pt x="6721" y="7214"/>
                  </a:cubicBezTo>
                  <a:cubicBezTo>
                    <a:pt x="7841" y="6318"/>
                    <a:pt x="8513" y="4867"/>
                    <a:pt x="7061" y="2627"/>
                  </a:cubicBezTo>
                  <a:cubicBezTo>
                    <a:pt x="5701" y="683"/>
                    <a:pt x="3834" y="0"/>
                    <a:pt x="21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991;p64">
              <a:extLst>
                <a:ext uri="{FF2B5EF4-FFF2-40B4-BE49-F238E27FC236}">
                  <a16:creationId xmlns:a16="http://schemas.microsoft.com/office/drawing/2014/main" id="{2699537E-1F7D-4B27-8317-55A1785CB222}"/>
                </a:ext>
              </a:extLst>
            </p:cNvPr>
            <p:cNvSpPr/>
            <p:nvPr/>
          </p:nvSpPr>
          <p:spPr>
            <a:xfrm>
              <a:off x="3189508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449" y="0"/>
                  </a:moveTo>
                  <a:lnTo>
                    <a:pt x="449" y="0"/>
                  </a:lnTo>
                  <a:cubicBezTo>
                    <a:pt x="1" y="1676"/>
                    <a:pt x="225" y="3916"/>
                    <a:pt x="2133" y="5708"/>
                  </a:cubicBezTo>
                  <a:cubicBezTo>
                    <a:pt x="3104" y="6616"/>
                    <a:pt x="4002" y="6962"/>
                    <a:pt x="4781" y="6962"/>
                  </a:cubicBezTo>
                  <a:cubicBezTo>
                    <a:pt x="5347" y="6962"/>
                    <a:pt x="5851" y="6780"/>
                    <a:pt x="6273" y="6497"/>
                  </a:cubicBezTo>
                  <a:cubicBezTo>
                    <a:pt x="5601" y="1676"/>
                    <a:pt x="2357" y="332"/>
                    <a:pt x="44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992;p64">
              <a:extLst>
                <a:ext uri="{FF2B5EF4-FFF2-40B4-BE49-F238E27FC236}">
                  <a16:creationId xmlns:a16="http://schemas.microsoft.com/office/drawing/2014/main" id="{40538698-094E-4A5B-9332-13138E4C5D48}"/>
                </a:ext>
              </a:extLst>
            </p:cNvPr>
            <p:cNvSpPr/>
            <p:nvPr/>
          </p:nvSpPr>
          <p:spPr>
            <a:xfrm>
              <a:off x="3465507" y="3377223"/>
              <a:ext cx="201694" cy="189516"/>
            </a:xfrm>
            <a:custGeom>
              <a:avLst/>
              <a:gdLst/>
              <a:ahLst/>
              <a:cxnLst/>
              <a:rect l="l" t="t" r="r" b="b"/>
              <a:pathLst>
                <a:path w="8513" h="7999" extrusionOk="0">
                  <a:moveTo>
                    <a:pt x="6329" y="0"/>
                  </a:moveTo>
                  <a:cubicBezTo>
                    <a:pt x="4688" y="0"/>
                    <a:pt x="2822" y="683"/>
                    <a:pt x="1461" y="2627"/>
                  </a:cubicBezTo>
                  <a:cubicBezTo>
                    <a:pt x="0" y="4867"/>
                    <a:pt x="672" y="6318"/>
                    <a:pt x="1792" y="7214"/>
                  </a:cubicBezTo>
                  <a:cubicBezTo>
                    <a:pt x="2299" y="7662"/>
                    <a:pt x="2971" y="7998"/>
                    <a:pt x="3755" y="7998"/>
                  </a:cubicBezTo>
                  <a:cubicBezTo>
                    <a:pt x="4539" y="7998"/>
                    <a:pt x="5435" y="7662"/>
                    <a:pt x="6389" y="6766"/>
                  </a:cubicBezTo>
                  <a:cubicBezTo>
                    <a:pt x="8405" y="4867"/>
                    <a:pt x="8513" y="2510"/>
                    <a:pt x="7957" y="834"/>
                  </a:cubicBezTo>
                  <a:cubicBezTo>
                    <a:pt x="7841" y="386"/>
                    <a:pt x="7509" y="46"/>
                    <a:pt x="7061" y="46"/>
                  </a:cubicBezTo>
                  <a:cubicBezTo>
                    <a:pt x="6824" y="16"/>
                    <a:pt x="6579" y="0"/>
                    <a:pt x="63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93;p64">
              <a:extLst>
                <a:ext uri="{FF2B5EF4-FFF2-40B4-BE49-F238E27FC236}">
                  <a16:creationId xmlns:a16="http://schemas.microsoft.com/office/drawing/2014/main" id="{367E831A-5414-48E0-A5E5-C025AC2CB51A}"/>
                </a:ext>
              </a:extLst>
            </p:cNvPr>
            <p:cNvSpPr/>
            <p:nvPr/>
          </p:nvSpPr>
          <p:spPr>
            <a:xfrm>
              <a:off x="3518579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5825" y="0"/>
                  </a:moveTo>
                  <a:lnTo>
                    <a:pt x="5825" y="0"/>
                  </a:lnTo>
                  <a:cubicBezTo>
                    <a:pt x="3925" y="332"/>
                    <a:pt x="672" y="1676"/>
                    <a:pt x="0" y="6497"/>
                  </a:cubicBezTo>
                  <a:cubicBezTo>
                    <a:pt x="427" y="6780"/>
                    <a:pt x="930" y="6962"/>
                    <a:pt x="1497" y="6962"/>
                  </a:cubicBezTo>
                  <a:cubicBezTo>
                    <a:pt x="2276" y="6962"/>
                    <a:pt x="3174" y="6616"/>
                    <a:pt x="4149" y="5708"/>
                  </a:cubicBezTo>
                  <a:cubicBezTo>
                    <a:pt x="6049" y="3916"/>
                    <a:pt x="6273" y="1676"/>
                    <a:pt x="582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94;p64">
              <a:extLst>
                <a:ext uri="{FF2B5EF4-FFF2-40B4-BE49-F238E27FC236}">
                  <a16:creationId xmlns:a16="http://schemas.microsoft.com/office/drawing/2014/main" id="{F93263BC-63A1-45A9-85FA-E82A86ACA777}"/>
                </a:ext>
              </a:extLst>
            </p:cNvPr>
            <p:cNvSpPr/>
            <p:nvPr/>
          </p:nvSpPr>
          <p:spPr>
            <a:xfrm>
              <a:off x="3208202" y="3399518"/>
              <a:ext cx="440538" cy="326554"/>
            </a:xfrm>
            <a:custGeom>
              <a:avLst/>
              <a:gdLst/>
              <a:ahLst/>
              <a:cxnLst/>
              <a:rect l="l" t="t" r="r" b="b"/>
              <a:pathLst>
                <a:path w="18594" h="13783" extrusionOk="0">
                  <a:moveTo>
                    <a:pt x="9292" y="1"/>
                  </a:moveTo>
                  <a:cubicBezTo>
                    <a:pt x="4140" y="1"/>
                    <a:pt x="0" y="3361"/>
                    <a:pt x="0" y="7734"/>
                  </a:cubicBezTo>
                  <a:cubicBezTo>
                    <a:pt x="0" y="11990"/>
                    <a:pt x="4140" y="13782"/>
                    <a:pt x="9292" y="13782"/>
                  </a:cubicBezTo>
                  <a:cubicBezTo>
                    <a:pt x="14444" y="13782"/>
                    <a:pt x="18593" y="11990"/>
                    <a:pt x="18593" y="7734"/>
                  </a:cubicBezTo>
                  <a:cubicBezTo>
                    <a:pt x="18593" y="3361"/>
                    <a:pt x="14444" y="1"/>
                    <a:pt x="9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95;p64">
              <a:extLst>
                <a:ext uri="{FF2B5EF4-FFF2-40B4-BE49-F238E27FC236}">
                  <a16:creationId xmlns:a16="http://schemas.microsoft.com/office/drawing/2014/main" id="{A2E9C8F1-EC87-4BF0-9DCA-49696F403F1E}"/>
                </a:ext>
              </a:extLst>
            </p:cNvPr>
            <p:cNvSpPr/>
            <p:nvPr/>
          </p:nvSpPr>
          <p:spPr>
            <a:xfrm>
              <a:off x="3208202" y="3545584"/>
              <a:ext cx="2559" cy="39732"/>
            </a:xfrm>
            <a:custGeom>
              <a:avLst/>
              <a:gdLst/>
              <a:ahLst/>
              <a:cxnLst/>
              <a:rect l="l" t="t" r="r" b="b"/>
              <a:pathLst>
                <a:path w="108" h="1677" extrusionOk="0"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345"/>
                  </a:moveTo>
                  <a:lnTo>
                    <a:pt x="0" y="1452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228"/>
                  </a:moveTo>
                  <a:lnTo>
                    <a:pt x="0" y="1345"/>
                  </a:lnTo>
                  <a:lnTo>
                    <a:pt x="0" y="1228"/>
                  </a:lnTo>
                  <a:close/>
                  <a:moveTo>
                    <a:pt x="0" y="332"/>
                  </a:moveTo>
                  <a:lnTo>
                    <a:pt x="0" y="1228"/>
                  </a:lnTo>
                  <a:lnTo>
                    <a:pt x="0" y="332"/>
                  </a:lnTo>
                  <a:close/>
                  <a:moveTo>
                    <a:pt x="108" y="332"/>
                  </a:moveTo>
                  <a:lnTo>
                    <a:pt x="0" y="332"/>
                  </a:lnTo>
                  <a:lnTo>
                    <a:pt x="108" y="332"/>
                  </a:lnTo>
                  <a:close/>
                  <a:moveTo>
                    <a:pt x="108" y="332"/>
                  </a:moveTo>
                  <a:lnTo>
                    <a:pt x="108" y="332"/>
                  </a:lnTo>
                  <a:lnTo>
                    <a:pt x="108" y="332"/>
                  </a:lnTo>
                  <a:close/>
                  <a:moveTo>
                    <a:pt x="108" y="225"/>
                  </a:moveTo>
                  <a:lnTo>
                    <a:pt x="108" y="332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08"/>
                  </a:moveTo>
                  <a:lnTo>
                    <a:pt x="108" y="225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96;p64">
              <a:extLst>
                <a:ext uri="{FF2B5EF4-FFF2-40B4-BE49-F238E27FC236}">
                  <a16:creationId xmlns:a16="http://schemas.microsoft.com/office/drawing/2014/main" id="{3958EBDC-53AA-483E-8482-FF18EB9F4AC2}"/>
                </a:ext>
              </a:extLst>
            </p:cNvPr>
            <p:cNvSpPr/>
            <p:nvPr/>
          </p:nvSpPr>
          <p:spPr>
            <a:xfrm>
              <a:off x="3208202" y="3426077"/>
              <a:ext cx="169852" cy="297222"/>
            </a:xfrm>
            <a:custGeom>
              <a:avLst/>
              <a:gdLst/>
              <a:ahLst/>
              <a:cxnLst/>
              <a:rect l="l" t="t" r="r" b="b"/>
              <a:pathLst>
                <a:path w="7169" h="12545" extrusionOk="0">
                  <a:moveTo>
                    <a:pt x="4256" y="0"/>
                  </a:moveTo>
                  <a:lnTo>
                    <a:pt x="4256" y="0"/>
                  </a:lnTo>
                  <a:cubicBezTo>
                    <a:pt x="2124" y="1120"/>
                    <a:pt x="672" y="2912"/>
                    <a:pt x="108" y="5045"/>
                  </a:cubicBezTo>
                  <a:lnTo>
                    <a:pt x="108" y="5152"/>
                  </a:lnTo>
                  <a:lnTo>
                    <a:pt x="108" y="5269"/>
                  </a:lnTo>
                  <a:lnTo>
                    <a:pt x="108" y="5376"/>
                  </a:lnTo>
                  <a:lnTo>
                    <a:pt x="0" y="5376"/>
                  </a:lnTo>
                  <a:lnTo>
                    <a:pt x="0" y="6272"/>
                  </a:lnTo>
                  <a:lnTo>
                    <a:pt x="0" y="6389"/>
                  </a:lnTo>
                  <a:lnTo>
                    <a:pt x="0" y="6496"/>
                  </a:lnTo>
                  <a:lnTo>
                    <a:pt x="0" y="6613"/>
                  </a:lnTo>
                  <a:lnTo>
                    <a:pt x="0" y="6720"/>
                  </a:lnTo>
                  <a:cubicBezTo>
                    <a:pt x="0" y="10305"/>
                    <a:pt x="3136" y="12097"/>
                    <a:pt x="7169" y="12545"/>
                  </a:cubicBezTo>
                  <a:cubicBezTo>
                    <a:pt x="1228" y="9077"/>
                    <a:pt x="2016" y="4256"/>
                    <a:pt x="4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97;p64">
              <a:extLst>
                <a:ext uri="{FF2B5EF4-FFF2-40B4-BE49-F238E27FC236}">
                  <a16:creationId xmlns:a16="http://schemas.microsoft.com/office/drawing/2014/main" id="{96821FA4-2D5B-48A1-98D5-A260CFD7E412}"/>
                </a:ext>
              </a:extLst>
            </p:cNvPr>
            <p:cNvSpPr/>
            <p:nvPr/>
          </p:nvSpPr>
          <p:spPr>
            <a:xfrm>
              <a:off x="3290345" y="3553450"/>
              <a:ext cx="79654" cy="63709"/>
            </a:xfrm>
            <a:custGeom>
              <a:avLst/>
              <a:gdLst/>
              <a:ahLst/>
              <a:cxnLst/>
              <a:rect l="l" t="t" r="r" b="b"/>
              <a:pathLst>
                <a:path w="3362" h="2689" extrusionOk="0">
                  <a:moveTo>
                    <a:pt x="1685" y="0"/>
                  </a:moveTo>
                  <a:cubicBezTo>
                    <a:pt x="789" y="0"/>
                    <a:pt x="1" y="565"/>
                    <a:pt x="1" y="1344"/>
                  </a:cubicBezTo>
                  <a:cubicBezTo>
                    <a:pt x="1" y="2016"/>
                    <a:pt x="789" y="2688"/>
                    <a:pt x="1685" y="2688"/>
                  </a:cubicBezTo>
                  <a:cubicBezTo>
                    <a:pt x="2689" y="2688"/>
                    <a:pt x="3361" y="2016"/>
                    <a:pt x="3361" y="1344"/>
                  </a:cubicBezTo>
                  <a:cubicBezTo>
                    <a:pt x="3361" y="565"/>
                    <a:pt x="2689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98;p64">
              <a:extLst>
                <a:ext uri="{FF2B5EF4-FFF2-40B4-BE49-F238E27FC236}">
                  <a16:creationId xmlns:a16="http://schemas.microsoft.com/office/drawing/2014/main" id="{927709C7-60D0-4DA1-B05A-5AFA4021F711}"/>
                </a:ext>
              </a:extLst>
            </p:cNvPr>
            <p:cNvSpPr/>
            <p:nvPr/>
          </p:nvSpPr>
          <p:spPr>
            <a:xfrm>
              <a:off x="3507965" y="3553450"/>
              <a:ext cx="79630" cy="63709"/>
            </a:xfrm>
            <a:custGeom>
              <a:avLst/>
              <a:gdLst/>
              <a:ahLst/>
              <a:cxnLst/>
              <a:rect l="l" t="t" r="r" b="b"/>
              <a:pathLst>
                <a:path w="3361" h="2689" extrusionOk="0">
                  <a:moveTo>
                    <a:pt x="1685" y="0"/>
                  </a:moveTo>
                  <a:cubicBezTo>
                    <a:pt x="789" y="0"/>
                    <a:pt x="0" y="565"/>
                    <a:pt x="0" y="1344"/>
                  </a:cubicBezTo>
                  <a:cubicBezTo>
                    <a:pt x="0" y="2016"/>
                    <a:pt x="789" y="2688"/>
                    <a:pt x="1685" y="2688"/>
                  </a:cubicBezTo>
                  <a:cubicBezTo>
                    <a:pt x="2581" y="2688"/>
                    <a:pt x="3361" y="2016"/>
                    <a:pt x="3361" y="1344"/>
                  </a:cubicBezTo>
                  <a:cubicBezTo>
                    <a:pt x="3361" y="565"/>
                    <a:pt x="2581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99;p64">
              <a:extLst>
                <a:ext uri="{FF2B5EF4-FFF2-40B4-BE49-F238E27FC236}">
                  <a16:creationId xmlns:a16="http://schemas.microsoft.com/office/drawing/2014/main" id="{9FAA206D-26D9-443F-9FD8-E877D6BF4B5E}"/>
                </a:ext>
              </a:extLst>
            </p:cNvPr>
            <p:cNvSpPr/>
            <p:nvPr/>
          </p:nvSpPr>
          <p:spPr>
            <a:xfrm>
              <a:off x="3616881" y="3588042"/>
              <a:ext cx="103394" cy="151182"/>
            </a:xfrm>
            <a:custGeom>
              <a:avLst/>
              <a:gdLst/>
              <a:ahLst/>
              <a:cxnLst/>
              <a:rect l="l" t="t" r="r" b="b"/>
              <a:pathLst>
                <a:path w="4364" h="6381" extrusionOk="0">
                  <a:moveTo>
                    <a:pt x="1452" y="1"/>
                  </a:moveTo>
                  <a:cubicBezTo>
                    <a:pt x="1004" y="1"/>
                    <a:pt x="556" y="332"/>
                    <a:pt x="448" y="780"/>
                  </a:cubicBezTo>
                  <a:lnTo>
                    <a:pt x="0" y="5153"/>
                  </a:lnTo>
                  <a:cubicBezTo>
                    <a:pt x="0" y="5601"/>
                    <a:pt x="332" y="6049"/>
                    <a:pt x="780" y="6157"/>
                  </a:cubicBezTo>
                  <a:lnTo>
                    <a:pt x="2912" y="6381"/>
                  </a:lnTo>
                  <a:cubicBezTo>
                    <a:pt x="3360" y="6381"/>
                    <a:pt x="3808" y="6049"/>
                    <a:pt x="3808" y="5601"/>
                  </a:cubicBezTo>
                  <a:lnTo>
                    <a:pt x="4364" y="1228"/>
                  </a:lnTo>
                  <a:cubicBezTo>
                    <a:pt x="4364" y="780"/>
                    <a:pt x="4032" y="332"/>
                    <a:pt x="3584" y="225"/>
                  </a:cubicBezTo>
                  <a:lnTo>
                    <a:pt x="1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000;p64">
              <a:extLst>
                <a:ext uri="{FF2B5EF4-FFF2-40B4-BE49-F238E27FC236}">
                  <a16:creationId xmlns:a16="http://schemas.microsoft.com/office/drawing/2014/main" id="{9490DB12-3F7C-4333-BB0F-377AA8EB3EE5}"/>
                </a:ext>
              </a:extLst>
            </p:cNvPr>
            <p:cNvSpPr/>
            <p:nvPr/>
          </p:nvSpPr>
          <p:spPr>
            <a:xfrm>
              <a:off x="3643417" y="3606523"/>
              <a:ext cx="18480" cy="15945"/>
            </a:xfrm>
            <a:custGeom>
              <a:avLst/>
              <a:gdLst/>
              <a:ahLst/>
              <a:cxnLst/>
              <a:rect l="l" t="t" r="r" b="b"/>
              <a:pathLst>
                <a:path w="780" h="673" extrusionOk="0">
                  <a:moveTo>
                    <a:pt x="332" y="0"/>
                  </a:moveTo>
                  <a:cubicBezTo>
                    <a:pt x="224" y="0"/>
                    <a:pt x="0" y="117"/>
                    <a:pt x="0" y="341"/>
                  </a:cubicBezTo>
                  <a:cubicBezTo>
                    <a:pt x="0" y="565"/>
                    <a:pt x="224" y="672"/>
                    <a:pt x="332" y="672"/>
                  </a:cubicBezTo>
                  <a:cubicBezTo>
                    <a:pt x="556" y="672"/>
                    <a:pt x="780" y="565"/>
                    <a:pt x="780" y="341"/>
                  </a:cubicBezTo>
                  <a:cubicBezTo>
                    <a:pt x="780" y="117"/>
                    <a:pt x="556" y="0"/>
                    <a:pt x="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001;p64">
              <a:extLst>
                <a:ext uri="{FF2B5EF4-FFF2-40B4-BE49-F238E27FC236}">
                  <a16:creationId xmlns:a16="http://schemas.microsoft.com/office/drawing/2014/main" id="{94A26F3C-C1F0-4D3D-B5EA-DBF613FADCB0}"/>
                </a:ext>
              </a:extLst>
            </p:cNvPr>
            <p:cNvSpPr/>
            <p:nvPr/>
          </p:nvSpPr>
          <p:spPr>
            <a:xfrm>
              <a:off x="3654031" y="3638366"/>
              <a:ext cx="29094" cy="29308"/>
            </a:xfrm>
            <a:custGeom>
              <a:avLst/>
              <a:gdLst/>
              <a:ahLst/>
              <a:cxnLst/>
              <a:rect l="l" t="t" r="r" b="b"/>
              <a:pathLst>
                <a:path w="1228" h="1237" extrusionOk="0">
                  <a:moveTo>
                    <a:pt x="672" y="0"/>
                  </a:moveTo>
                  <a:cubicBezTo>
                    <a:pt x="332" y="0"/>
                    <a:pt x="0" y="341"/>
                    <a:pt x="0" y="673"/>
                  </a:cubicBezTo>
                  <a:cubicBezTo>
                    <a:pt x="0" y="1013"/>
                    <a:pt x="332" y="1237"/>
                    <a:pt x="672" y="1237"/>
                  </a:cubicBezTo>
                  <a:cubicBezTo>
                    <a:pt x="1004" y="1237"/>
                    <a:pt x="1228" y="1013"/>
                    <a:pt x="1228" y="673"/>
                  </a:cubicBezTo>
                  <a:cubicBezTo>
                    <a:pt x="1228" y="341"/>
                    <a:pt x="1004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002;p64">
              <a:extLst>
                <a:ext uri="{FF2B5EF4-FFF2-40B4-BE49-F238E27FC236}">
                  <a16:creationId xmlns:a16="http://schemas.microsoft.com/office/drawing/2014/main" id="{10CC2560-FEA4-4B6B-8E0B-0E7E46121287}"/>
                </a:ext>
              </a:extLst>
            </p:cNvPr>
            <p:cNvSpPr/>
            <p:nvPr/>
          </p:nvSpPr>
          <p:spPr>
            <a:xfrm>
              <a:off x="3616881" y="3688903"/>
              <a:ext cx="2559" cy="15945"/>
            </a:xfrm>
            <a:custGeom>
              <a:avLst/>
              <a:gdLst/>
              <a:ahLst/>
              <a:cxnLst/>
              <a:rect l="l" t="t" r="r" b="b"/>
              <a:pathLst>
                <a:path w="108" h="673" extrusionOk="0">
                  <a:moveTo>
                    <a:pt x="108" y="0"/>
                  </a:moveTo>
                  <a:lnTo>
                    <a:pt x="0" y="672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3;p64">
              <a:extLst>
                <a:ext uri="{FF2B5EF4-FFF2-40B4-BE49-F238E27FC236}">
                  <a16:creationId xmlns:a16="http://schemas.microsoft.com/office/drawing/2014/main" id="{711FB4F3-A267-4B76-A5BF-9340E3400C8F}"/>
                </a:ext>
              </a:extLst>
            </p:cNvPr>
            <p:cNvSpPr/>
            <p:nvPr/>
          </p:nvSpPr>
          <p:spPr>
            <a:xfrm>
              <a:off x="3616881" y="3688903"/>
              <a:ext cx="92780" cy="26559"/>
            </a:xfrm>
            <a:custGeom>
              <a:avLst/>
              <a:gdLst/>
              <a:ahLst/>
              <a:cxnLst/>
              <a:rect l="l" t="t" r="r" b="b"/>
              <a:pathLst>
                <a:path w="3916" h="1121" extrusionOk="0">
                  <a:moveTo>
                    <a:pt x="108" y="0"/>
                  </a:moveTo>
                  <a:lnTo>
                    <a:pt x="0" y="672"/>
                  </a:lnTo>
                  <a:lnTo>
                    <a:pt x="3808" y="1120"/>
                  </a:lnTo>
                  <a:lnTo>
                    <a:pt x="3916" y="33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04;p64">
              <a:extLst>
                <a:ext uri="{FF2B5EF4-FFF2-40B4-BE49-F238E27FC236}">
                  <a16:creationId xmlns:a16="http://schemas.microsoft.com/office/drawing/2014/main" id="{9222B3F2-94E3-4A25-A023-547C9B11FA61}"/>
                </a:ext>
              </a:extLst>
            </p:cNvPr>
            <p:cNvSpPr/>
            <p:nvPr/>
          </p:nvSpPr>
          <p:spPr>
            <a:xfrm>
              <a:off x="3316881" y="3818811"/>
              <a:ext cx="222946" cy="61174"/>
            </a:xfrm>
            <a:custGeom>
              <a:avLst/>
              <a:gdLst/>
              <a:ahLst/>
              <a:cxnLst/>
              <a:rect l="l" t="t" r="r" b="b"/>
              <a:pathLst>
                <a:path w="9410" h="2582" extrusionOk="0">
                  <a:moveTo>
                    <a:pt x="1" y="1"/>
                  </a:moveTo>
                  <a:cubicBezTo>
                    <a:pt x="897" y="1569"/>
                    <a:pt x="2689" y="2581"/>
                    <a:pt x="4705" y="2581"/>
                  </a:cubicBezTo>
                  <a:cubicBezTo>
                    <a:pt x="6721" y="2581"/>
                    <a:pt x="8513" y="1569"/>
                    <a:pt x="9409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05;p64">
              <a:extLst>
                <a:ext uri="{FF2B5EF4-FFF2-40B4-BE49-F238E27FC236}">
                  <a16:creationId xmlns:a16="http://schemas.microsoft.com/office/drawing/2014/main" id="{713BDFDB-C178-4BB4-AF04-83AE3FFDB495}"/>
                </a:ext>
              </a:extLst>
            </p:cNvPr>
            <p:cNvSpPr/>
            <p:nvPr/>
          </p:nvSpPr>
          <p:spPr>
            <a:xfrm>
              <a:off x="3300960" y="3786968"/>
              <a:ext cx="254789" cy="31866"/>
            </a:xfrm>
            <a:custGeom>
              <a:avLst/>
              <a:gdLst/>
              <a:ahLst/>
              <a:cxnLst/>
              <a:rect l="l" t="t" r="r" b="b"/>
              <a:pathLst>
                <a:path w="1075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10081" y="1345"/>
                  </a:lnTo>
                  <a:cubicBezTo>
                    <a:pt x="10422" y="1013"/>
                    <a:pt x="10529" y="449"/>
                    <a:pt x="10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06;p64">
              <a:extLst>
                <a:ext uri="{FF2B5EF4-FFF2-40B4-BE49-F238E27FC236}">
                  <a16:creationId xmlns:a16="http://schemas.microsoft.com/office/drawing/2014/main" id="{6FBA50E0-1DB8-4591-8054-22CF7C88A816}"/>
                </a:ext>
              </a:extLst>
            </p:cNvPr>
            <p:cNvSpPr/>
            <p:nvPr/>
          </p:nvSpPr>
          <p:spPr>
            <a:xfrm>
              <a:off x="3300960" y="3786968"/>
              <a:ext cx="15945" cy="31866"/>
            </a:xfrm>
            <a:custGeom>
              <a:avLst/>
              <a:gdLst/>
              <a:ahLst/>
              <a:cxnLst/>
              <a:rect l="l" t="t" r="r" b="b"/>
              <a:pathLst>
                <a:path w="673" h="1345" extrusionOk="0">
                  <a:moveTo>
                    <a:pt x="1" y="1"/>
                  </a:moveTo>
                  <a:lnTo>
                    <a:pt x="1" y="1"/>
                  </a:lnTo>
                  <a:cubicBezTo>
                    <a:pt x="117" y="449"/>
                    <a:pt x="341" y="1013"/>
                    <a:pt x="673" y="1345"/>
                  </a:cubicBezTo>
                  <a:cubicBezTo>
                    <a:pt x="341" y="1013"/>
                    <a:pt x="117" y="449"/>
                    <a:pt x="1" y="1"/>
                  </a:cubicBez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07;p64">
              <a:extLst>
                <a:ext uri="{FF2B5EF4-FFF2-40B4-BE49-F238E27FC236}">
                  <a16:creationId xmlns:a16="http://schemas.microsoft.com/office/drawing/2014/main" id="{A2C6275E-8389-4712-B7D6-520F0BFC3104}"/>
                </a:ext>
              </a:extLst>
            </p:cNvPr>
            <p:cNvSpPr/>
            <p:nvPr/>
          </p:nvSpPr>
          <p:spPr>
            <a:xfrm>
              <a:off x="3316881" y="3818811"/>
              <a:ext cx="24" cy="27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"/>
                  </a:moveTo>
                  <a:lnTo>
                    <a:pt x="1" y="117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08;p64">
              <a:extLst>
                <a:ext uri="{FF2B5EF4-FFF2-40B4-BE49-F238E27FC236}">
                  <a16:creationId xmlns:a16="http://schemas.microsoft.com/office/drawing/2014/main" id="{8B17F462-A0D6-48B0-8555-399A4C814197}"/>
                </a:ext>
              </a:extLst>
            </p:cNvPr>
            <p:cNvSpPr/>
            <p:nvPr/>
          </p:nvSpPr>
          <p:spPr>
            <a:xfrm>
              <a:off x="3316881" y="3818811"/>
              <a:ext cx="93017" cy="58402"/>
            </a:xfrm>
            <a:custGeom>
              <a:avLst/>
              <a:gdLst/>
              <a:ahLst/>
              <a:cxnLst/>
              <a:rect l="l" t="t" r="r" b="b"/>
              <a:pathLst>
                <a:path w="3926" h="2465" extrusionOk="0">
                  <a:moveTo>
                    <a:pt x="1" y="1"/>
                  </a:moveTo>
                  <a:lnTo>
                    <a:pt x="1" y="117"/>
                  </a:lnTo>
                  <a:cubicBezTo>
                    <a:pt x="789" y="1345"/>
                    <a:pt x="2241" y="2241"/>
                    <a:pt x="3926" y="2465"/>
                  </a:cubicBezTo>
                  <a:cubicBezTo>
                    <a:pt x="2913" y="1909"/>
                    <a:pt x="2465" y="1013"/>
                    <a:pt x="224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09;p64">
              <a:extLst>
                <a:ext uri="{FF2B5EF4-FFF2-40B4-BE49-F238E27FC236}">
                  <a16:creationId xmlns:a16="http://schemas.microsoft.com/office/drawing/2014/main" id="{BB4B044D-80AD-4FBB-AD30-37C761A496F4}"/>
                </a:ext>
              </a:extLst>
            </p:cNvPr>
            <p:cNvSpPr/>
            <p:nvPr/>
          </p:nvSpPr>
          <p:spPr>
            <a:xfrm>
              <a:off x="3300960" y="3786968"/>
              <a:ext cx="69040" cy="31866"/>
            </a:xfrm>
            <a:custGeom>
              <a:avLst/>
              <a:gdLst/>
              <a:ahLst/>
              <a:cxnLst/>
              <a:rect l="l" t="t" r="r" b="b"/>
              <a:pathLst>
                <a:path w="291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2913" y="1345"/>
                  </a:lnTo>
                  <a:cubicBezTo>
                    <a:pt x="2806" y="897"/>
                    <a:pt x="2806" y="449"/>
                    <a:pt x="2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10;p64">
              <a:extLst>
                <a:ext uri="{FF2B5EF4-FFF2-40B4-BE49-F238E27FC236}">
                  <a16:creationId xmlns:a16="http://schemas.microsoft.com/office/drawing/2014/main" id="{37302AED-7FC4-4889-B605-FCEA07238A8D}"/>
                </a:ext>
              </a:extLst>
            </p:cNvPr>
            <p:cNvSpPr/>
            <p:nvPr/>
          </p:nvSpPr>
          <p:spPr>
            <a:xfrm>
              <a:off x="3152358" y="3366537"/>
              <a:ext cx="594445" cy="611527"/>
            </a:xfrm>
            <a:custGeom>
              <a:avLst/>
              <a:gdLst/>
              <a:ahLst/>
              <a:cxnLst/>
              <a:rect l="l" t="t" r="r" b="b"/>
              <a:pathLst>
                <a:path w="25090" h="25811" extrusionOk="0">
                  <a:moveTo>
                    <a:pt x="3715" y="789"/>
                  </a:moveTo>
                  <a:cubicBezTo>
                    <a:pt x="4594" y="789"/>
                    <a:pt x="5862" y="1011"/>
                    <a:pt x="7061" y="1957"/>
                  </a:cubicBezTo>
                  <a:cubicBezTo>
                    <a:pt x="6497" y="2181"/>
                    <a:pt x="6049" y="2405"/>
                    <a:pt x="5601" y="2737"/>
                  </a:cubicBezTo>
                  <a:cubicBezTo>
                    <a:pt x="4597" y="1841"/>
                    <a:pt x="3361" y="1393"/>
                    <a:pt x="2465" y="1169"/>
                  </a:cubicBezTo>
                  <a:cubicBezTo>
                    <a:pt x="2581" y="1061"/>
                    <a:pt x="2805" y="837"/>
                    <a:pt x="3029" y="837"/>
                  </a:cubicBezTo>
                  <a:cubicBezTo>
                    <a:pt x="3212" y="810"/>
                    <a:pt x="3445" y="789"/>
                    <a:pt x="3715" y="789"/>
                  </a:cubicBezTo>
                  <a:close/>
                  <a:moveTo>
                    <a:pt x="19589" y="789"/>
                  </a:moveTo>
                  <a:cubicBezTo>
                    <a:pt x="19859" y="789"/>
                    <a:pt x="20093" y="810"/>
                    <a:pt x="20278" y="837"/>
                  </a:cubicBezTo>
                  <a:cubicBezTo>
                    <a:pt x="20502" y="837"/>
                    <a:pt x="20726" y="1061"/>
                    <a:pt x="20834" y="1169"/>
                  </a:cubicBezTo>
                  <a:cubicBezTo>
                    <a:pt x="19938" y="1393"/>
                    <a:pt x="18710" y="1841"/>
                    <a:pt x="17697" y="2737"/>
                  </a:cubicBezTo>
                  <a:cubicBezTo>
                    <a:pt x="17249" y="2405"/>
                    <a:pt x="16801" y="2181"/>
                    <a:pt x="16246" y="1957"/>
                  </a:cubicBezTo>
                  <a:cubicBezTo>
                    <a:pt x="17446" y="1011"/>
                    <a:pt x="18709" y="789"/>
                    <a:pt x="19589" y="789"/>
                  </a:cubicBezTo>
                  <a:close/>
                  <a:moveTo>
                    <a:pt x="2241" y="1957"/>
                  </a:moveTo>
                  <a:lnTo>
                    <a:pt x="2241" y="1957"/>
                  </a:lnTo>
                  <a:cubicBezTo>
                    <a:pt x="3029" y="2065"/>
                    <a:pt x="4033" y="2513"/>
                    <a:pt x="4929" y="3185"/>
                  </a:cubicBezTo>
                  <a:lnTo>
                    <a:pt x="4821" y="3302"/>
                  </a:lnTo>
                  <a:cubicBezTo>
                    <a:pt x="4033" y="3974"/>
                    <a:pt x="3361" y="4753"/>
                    <a:pt x="2913" y="5542"/>
                  </a:cubicBezTo>
                  <a:cubicBezTo>
                    <a:pt x="2133" y="4198"/>
                    <a:pt x="2133" y="2854"/>
                    <a:pt x="2241" y="1957"/>
                  </a:cubicBezTo>
                  <a:close/>
                  <a:moveTo>
                    <a:pt x="20950" y="1957"/>
                  </a:moveTo>
                  <a:lnTo>
                    <a:pt x="20950" y="1957"/>
                  </a:lnTo>
                  <a:cubicBezTo>
                    <a:pt x="21174" y="2854"/>
                    <a:pt x="21174" y="4198"/>
                    <a:pt x="20386" y="5542"/>
                  </a:cubicBezTo>
                  <a:cubicBezTo>
                    <a:pt x="19938" y="4753"/>
                    <a:pt x="19266" y="3974"/>
                    <a:pt x="18486" y="3302"/>
                  </a:cubicBezTo>
                  <a:lnTo>
                    <a:pt x="18370" y="3185"/>
                  </a:lnTo>
                  <a:cubicBezTo>
                    <a:pt x="19266" y="2513"/>
                    <a:pt x="20162" y="2065"/>
                    <a:pt x="20950" y="1957"/>
                  </a:cubicBezTo>
                  <a:close/>
                  <a:moveTo>
                    <a:pt x="8513" y="6886"/>
                  </a:moveTo>
                  <a:cubicBezTo>
                    <a:pt x="8289" y="6886"/>
                    <a:pt x="8181" y="6993"/>
                    <a:pt x="8181" y="7217"/>
                  </a:cubicBezTo>
                  <a:lnTo>
                    <a:pt x="8181" y="7889"/>
                  </a:lnTo>
                  <a:cubicBezTo>
                    <a:pt x="8181" y="8113"/>
                    <a:pt x="8289" y="8230"/>
                    <a:pt x="8513" y="8230"/>
                  </a:cubicBezTo>
                  <a:cubicBezTo>
                    <a:pt x="8737" y="8230"/>
                    <a:pt x="8853" y="8113"/>
                    <a:pt x="8853" y="7889"/>
                  </a:cubicBezTo>
                  <a:lnTo>
                    <a:pt x="8853" y="7217"/>
                  </a:lnTo>
                  <a:cubicBezTo>
                    <a:pt x="8853" y="6993"/>
                    <a:pt x="8737" y="6886"/>
                    <a:pt x="8513" y="6886"/>
                  </a:cubicBezTo>
                  <a:close/>
                  <a:moveTo>
                    <a:pt x="15681" y="6886"/>
                  </a:moveTo>
                  <a:cubicBezTo>
                    <a:pt x="15457" y="6886"/>
                    <a:pt x="15350" y="6993"/>
                    <a:pt x="15350" y="7217"/>
                  </a:cubicBezTo>
                  <a:lnTo>
                    <a:pt x="15350" y="7889"/>
                  </a:lnTo>
                  <a:cubicBezTo>
                    <a:pt x="15350" y="8113"/>
                    <a:pt x="15457" y="8230"/>
                    <a:pt x="15681" y="8230"/>
                  </a:cubicBezTo>
                  <a:cubicBezTo>
                    <a:pt x="15905" y="8230"/>
                    <a:pt x="16129" y="8113"/>
                    <a:pt x="16129" y="7889"/>
                  </a:cubicBezTo>
                  <a:lnTo>
                    <a:pt x="16129" y="7217"/>
                  </a:lnTo>
                  <a:cubicBezTo>
                    <a:pt x="16129" y="6993"/>
                    <a:pt x="15905" y="6886"/>
                    <a:pt x="15681" y="6886"/>
                  </a:cubicBezTo>
                  <a:close/>
                  <a:moveTo>
                    <a:pt x="19256" y="7022"/>
                  </a:moveTo>
                  <a:cubicBezTo>
                    <a:pt x="19158" y="7022"/>
                    <a:pt x="19046" y="7051"/>
                    <a:pt x="18934" y="7110"/>
                  </a:cubicBezTo>
                  <a:cubicBezTo>
                    <a:pt x="18818" y="7217"/>
                    <a:pt x="18818" y="7441"/>
                    <a:pt x="18934" y="7665"/>
                  </a:cubicBezTo>
                  <a:lnTo>
                    <a:pt x="19606" y="8337"/>
                  </a:lnTo>
                  <a:cubicBezTo>
                    <a:pt x="19606" y="8454"/>
                    <a:pt x="19714" y="8454"/>
                    <a:pt x="19830" y="8454"/>
                  </a:cubicBezTo>
                  <a:cubicBezTo>
                    <a:pt x="19938" y="8454"/>
                    <a:pt x="20054" y="8454"/>
                    <a:pt x="20054" y="8337"/>
                  </a:cubicBezTo>
                  <a:cubicBezTo>
                    <a:pt x="20278" y="8230"/>
                    <a:pt x="20278" y="8006"/>
                    <a:pt x="20162" y="7889"/>
                  </a:cubicBezTo>
                  <a:lnTo>
                    <a:pt x="19490" y="7110"/>
                  </a:lnTo>
                  <a:cubicBezTo>
                    <a:pt x="19436" y="7051"/>
                    <a:pt x="19353" y="7022"/>
                    <a:pt x="19256" y="7022"/>
                  </a:cubicBezTo>
                  <a:close/>
                  <a:moveTo>
                    <a:pt x="22626" y="6886"/>
                  </a:moveTo>
                  <a:cubicBezTo>
                    <a:pt x="22518" y="6886"/>
                    <a:pt x="22294" y="6993"/>
                    <a:pt x="22294" y="7217"/>
                  </a:cubicBezTo>
                  <a:lnTo>
                    <a:pt x="22070" y="8230"/>
                  </a:lnTo>
                  <a:cubicBezTo>
                    <a:pt x="22070" y="8454"/>
                    <a:pt x="22178" y="8678"/>
                    <a:pt x="22402" y="8678"/>
                  </a:cubicBezTo>
                  <a:lnTo>
                    <a:pt x="22518" y="8678"/>
                  </a:lnTo>
                  <a:cubicBezTo>
                    <a:pt x="22626" y="8678"/>
                    <a:pt x="22850" y="8561"/>
                    <a:pt x="22850" y="8337"/>
                  </a:cubicBezTo>
                  <a:lnTo>
                    <a:pt x="22966" y="7334"/>
                  </a:lnTo>
                  <a:cubicBezTo>
                    <a:pt x="23074" y="7110"/>
                    <a:pt x="22850" y="6886"/>
                    <a:pt x="22626" y="6886"/>
                  </a:cubicBezTo>
                  <a:close/>
                  <a:moveTo>
                    <a:pt x="24645" y="7694"/>
                  </a:moveTo>
                  <a:cubicBezTo>
                    <a:pt x="24561" y="7694"/>
                    <a:pt x="24476" y="7724"/>
                    <a:pt x="24418" y="7782"/>
                  </a:cubicBezTo>
                  <a:lnTo>
                    <a:pt x="23746" y="8678"/>
                  </a:lnTo>
                  <a:cubicBezTo>
                    <a:pt x="23638" y="8902"/>
                    <a:pt x="23638" y="9126"/>
                    <a:pt x="23746" y="9233"/>
                  </a:cubicBezTo>
                  <a:lnTo>
                    <a:pt x="23970" y="9233"/>
                  </a:lnTo>
                  <a:cubicBezTo>
                    <a:pt x="24086" y="9233"/>
                    <a:pt x="24194" y="9233"/>
                    <a:pt x="24310" y="9126"/>
                  </a:cubicBezTo>
                  <a:lnTo>
                    <a:pt x="24982" y="8337"/>
                  </a:lnTo>
                  <a:cubicBezTo>
                    <a:pt x="25090" y="8113"/>
                    <a:pt x="25090" y="7889"/>
                    <a:pt x="24866" y="7782"/>
                  </a:cubicBezTo>
                  <a:cubicBezTo>
                    <a:pt x="24812" y="7724"/>
                    <a:pt x="24729" y="7694"/>
                    <a:pt x="24645" y="7694"/>
                  </a:cubicBezTo>
                  <a:close/>
                  <a:moveTo>
                    <a:pt x="6572" y="8517"/>
                  </a:moveTo>
                  <a:cubicBezTo>
                    <a:pt x="6019" y="8517"/>
                    <a:pt x="5363" y="8595"/>
                    <a:pt x="5045" y="8678"/>
                  </a:cubicBezTo>
                  <a:cubicBezTo>
                    <a:pt x="4821" y="8678"/>
                    <a:pt x="4705" y="8902"/>
                    <a:pt x="4821" y="9126"/>
                  </a:cubicBezTo>
                  <a:cubicBezTo>
                    <a:pt x="4821" y="9350"/>
                    <a:pt x="4929" y="9457"/>
                    <a:pt x="5153" y="9457"/>
                  </a:cubicBezTo>
                  <a:lnTo>
                    <a:pt x="5269" y="9457"/>
                  </a:lnTo>
                  <a:cubicBezTo>
                    <a:pt x="5503" y="9382"/>
                    <a:pt x="6075" y="9301"/>
                    <a:pt x="6549" y="9301"/>
                  </a:cubicBezTo>
                  <a:cubicBezTo>
                    <a:pt x="6748" y="9301"/>
                    <a:pt x="6929" y="9315"/>
                    <a:pt x="7061" y="9350"/>
                  </a:cubicBezTo>
                  <a:cubicBezTo>
                    <a:pt x="7285" y="9350"/>
                    <a:pt x="7509" y="9126"/>
                    <a:pt x="7509" y="9009"/>
                  </a:cubicBezTo>
                  <a:cubicBezTo>
                    <a:pt x="7509" y="8785"/>
                    <a:pt x="7393" y="8561"/>
                    <a:pt x="7169" y="8561"/>
                  </a:cubicBezTo>
                  <a:cubicBezTo>
                    <a:pt x="7008" y="8530"/>
                    <a:pt x="6799" y="8517"/>
                    <a:pt x="6572" y="8517"/>
                  </a:cubicBezTo>
                  <a:close/>
                  <a:moveTo>
                    <a:pt x="17628" y="8517"/>
                  </a:moveTo>
                  <a:cubicBezTo>
                    <a:pt x="17400" y="8517"/>
                    <a:pt x="17189" y="8530"/>
                    <a:pt x="17025" y="8561"/>
                  </a:cubicBezTo>
                  <a:cubicBezTo>
                    <a:pt x="16801" y="8561"/>
                    <a:pt x="16694" y="8785"/>
                    <a:pt x="16694" y="9009"/>
                  </a:cubicBezTo>
                  <a:cubicBezTo>
                    <a:pt x="16801" y="9126"/>
                    <a:pt x="16918" y="9350"/>
                    <a:pt x="17142" y="9350"/>
                  </a:cubicBezTo>
                  <a:cubicBezTo>
                    <a:pt x="17274" y="9315"/>
                    <a:pt x="17455" y="9301"/>
                    <a:pt x="17656" y="9301"/>
                  </a:cubicBezTo>
                  <a:cubicBezTo>
                    <a:pt x="18134" y="9301"/>
                    <a:pt x="18726" y="9382"/>
                    <a:pt x="19042" y="9457"/>
                  </a:cubicBezTo>
                  <a:cubicBezTo>
                    <a:pt x="19266" y="9457"/>
                    <a:pt x="19382" y="9350"/>
                    <a:pt x="19490" y="9126"/>
                  </a:cubicBezTo>
                  <a:cubicBezTo>
                    <a:pt x="19490" y="8902"/>
                    <a:pt x="19382" y="8678"/>
                    <a:pt x="19158" y="8678"/>
                  </a:cubicBezTo>
                  <a:cubicBezTo>
                    <a:pt x="18840" y="8595"/>
                    <a:pt x="18184" y="8517"/>
                    <a:pt x="17628" y="8517"/>
                  </a:cubicBezTo>
                  <a:close/>
                  <a:moveTo>
                    <a:pt x="12435" y="6742"/>
                  </a:moveTo>
                  <a:cubicBezTo>
                    <a:pt x="12365" y="6742"/>
                    <a:pt x="12291" y="6751"/>
                    <a:pt x="12214" y="6769"/>
                  </a:cubicBezTo>
                  <a:lnTo>
                    <a:pt x="11649" y="6993"/>
                  </a:lnTo>
                  <a:cubicBezTo>
                    <a:pt x="11425" y="6993"/>
                    <a:pt x="11318" y="7217"/>
                    <a:pt x="11318" y="7441"/>
                  </a:cubicBezTo>
                  <a:cubicBezTo>
                    <a:pt x="11396" y="7605"/>
                    <a:pt x="11537" y="7711"/>
                    <a:pt x="11652" y="7711"/>
                  </a:cubicBezTo>
                  <a:cubicBezTo>
                    <a:pt x="11695" y="7711"/>
                    <a:pt x="11734" y="7697"/>
                    <a:pt x="11766" y="7665"/>
                  </a:cubicBezTo>
                  <a:lnTo>
                    <a:pt x="12438" y="7558"/>
                  </a:lnTo>
                  <a:lnTo>
                    <a:pt x="12545" y="7558"/>
                  </a:lnTo>
                  <a:cubicBezTo>
                    <a:pt x="12662" y="7665"/>
                    <a:pt x="12545" y="7665"/>
                    <a:pt x="12545" y="7665"/>
                  </a:cubicBezTo>
                  <a:cubicBezTo>
                    <a:pt x="12438" y="7889"/>
                    <a:pt x="12321" y="8113"/>
                    <a:pt x="12321" y="8230"/>
                  </a:cubicBezTo>
                  <a:cubicBezTo>
                    <a:pt x="12321" y="8454"/>
                    <a:pt x="12438" y="8678"/>
                    <a:pt x="12545" y="8902"/>
                  </a:cubicBezTo>
                  <a:cubicBezTo>
                    <a:pt x="12545" y="8902"/>
                    <a:pt x="12662" y="8902"/>
                    <a:pt x="12545" y="9009"/>
                  </a:cubicBezTo>
                  <a:lnTo>
                    <a:pt x="12438" y="9009"/>
                  </a:lnTo>
                  <a:lnTo>
                    <a:pt x="11766" y="8902"/>
                  </a:lnTo>
                  <a:cubicBezTo>
                    <a:pt x="11734" y="8870"/>
                    <a:pt x="11695" y="8856"/>
                    <a:pt x="11652" y="8856"/>
                  </a:cubicBezTo>
                  <a:cubicBezTo>
                    <a:pt x="11537" y="8856"/>
                    <a:pt x="11396" y="8962"/>
                    <a:pt x="11318" y="9126"/>
                  </a:cubicBezTo>
                  <a:cubicBezTo>
                    <a:pt x="11318" y="9350"/>
                    <a:pt x="11425" y="9574"/>
                    <a:pt x="11649" y="9574"/>
                  </a:cubicBezTo>
                  <a:lnTo>
                    <a:pt x="12214" y="9798"/>
                  </a:lnTo>
                  <a:lnTo>
                    <a:pt x="12438" y="9798"/>
                  </a:lnTo>
                  <a:cubicBezTo>
                    <a:pt x="12769" y="9798"/>
                    <a:pt x="13110" y="9681"/>
                    <a:pt x="13217" y="9350"/>
                  </a:cubicBezTo>
                  <a:cubicBezTo>
                    <a:pt x="13441" y="9009"/>
                    <a:pt x="13334" y="8561"/>
                    <a:pt x="13110" y="8337"/>
                  </a:cubicBezTo>
                  <a:lnTo>
                    <a:pt x="12993" y="8230"/>
                  </a:lnTo>
                  <a:lnTo>
                    <a:pt x="13110" y="8230"/>
                  </a:lnTo>
                  <a:cubicBezTo>
                    <a:pt x="13334" y="8006"/>
                    <a:pt x="13441" y="7558"/>
                    <a:pt x="13217" y="7217"/>
                  </a:cubicBezTo>
                  <a:cubicBezTo>
                    <a:pt x="13032" y="6943"/>
                    <a:pt x="12773" y="6742"/>
                    <a:pt x="12435" y="6742"/>
                  </a:cubicBezTo>
                  <a:close/>
                  <a:moveTo>
                    <a:pt x="7393" y="9798"/>
                  </a:moveTo>
                  <a:cubicBezTo>
                    <a:pt x="6837" y="9905"/>
                    <a:pt x="5825" y="10470"/>
                    <a:pt x="5493" y="10694"/>
                  </a:cubicBezTo>
                  <a:cubicBezTo>
                    <a:pt x="5269" y="10918"/>
                    <a:pt x="5269" y="11142"/>
                    <a:pt x="5377" y="11249"/>
                  </a:cubicBezTo>
                  <a:cubicBezTo>
                    <a:pt x="5493" y="11366"/>
                    <a:pt x="5601" y="11473"/>
                    <a:pt x="5717" y="11473"/>
                  </a:cubicBezTo>
                  <a:cubicBezTo>
                    <a:pt x="5717" y="11473"/>
                    <a:pt x="5825" y="11366"/>
                    <a:pt x="5941" y="11366"/>
                  </a:cubicBezTo>
                  <a:cubicBezTo>
                    <a:pt x="6273" y="11142"/>
                    <a:pt x="7169" y="10694"/>
                    <a:pt x="7617" y="10577"/>
                  </a:cubicBezTo>
                  <a:cubicBezTo>
                    <a:pt x="7733" y="10470"/>
                    <a:pt x="7841" y="10246"/>
                    <a:pt x="7841" y="10129"/>
                  </a:cubicBezTo>
                  <a:cubicBezTo>
                    <a:pt x="7733" y="9905"/>
                    <a:pt x="7617" y="9798"/>
                    <a:pt x="7393" y="9798"/>
                  </a:cubicBezTo>
                  <a:close/>
                  <a:moveTo>
                    <a:pt x="16918" y="9798"/>
                  </a:moveTo>
                  <a:cubicBezTo>
                    <a:pt x="16694" y="9798"/>
                    <a:pt x="16470" y="9905"/>
                    <a:pt x="16353" y="10129"/>
                  </a:cubicBezTo>
                  <a:cubicBezTo>
                    <a:pt x="16353" y="10246"/>
                    <a:pt x="16470" y="10470"/>
                    <a:pt x="16694" y="10577"/>
                  </a:cubicBezTo>
                  <a:cubicBezTo>
                    <a:pt x="17142" y="10694"/>
                    <a:pt x="18038" y="11142"/>
                    <a:pt x="18370" y="11366"/>
                  </a:cubicBezTo>
                  <a:cubicBezTo>
                    <a:pt x="18370" y="11366"/>
                    <a:pt x="18486" y="11473"/>
                    <a:pt x="18594" y="11473"/>
                  </a:cubicBezTo>
                  <a:cubicBezTo>
                    <a:pt x="18710" y="11473"/>
                    <a:pt x="18818" y="11366"/>
                    <a:pt x="18818" y="11249"/>
                  </a:cubicBezTo>
                  <a:cubicBezTo>
                    <a:pt x="18934" y="11142"/>
                    <a:pt x="18934" y="10918"/>
                    <a:pt x="18818" y="10694"/>
                  </a:cubicBezTo>
                  <a:cubicBezTo>
                    <a:pt x="18370" y="10470"/>
                    <a:pt x="17366" y="9905"/>
                    <a:pt x="16918" y="9798"/>
                  </a:cubicBezTo>
                  <a:close/>
                  <a:moveTo>
                    <a:pt x="4149" y="13606"/>
                  </a:moveTo>
                  <a:cubicBezTo>
                    <a:pt x="4705" y="14054"/>
                    <a:pt x="5377" y="14386"/>
                    <a:pt x="6165" y="14726"/>
                  </a:cubicBezTo>
                  <a:lnTo>
                    <a:pt x="6049" y="14726"/>
                  </a:lnTo>
                  <a:cubicBezTo>
                    <a:pt x="5961" y="14755"/>
                    <a:pt x="5864" y="14768"/>
                    <a:pt x="5764" y="14768"/>
                  </a:cubicBezTo>
                  <a:cubicBezTo>
                    <a:pt x="5486" y="14768"/>
                    <a:pt x="5179" y="14666"/>
                    <a:pt x="4929" y="14502"/>
                  </a:cubicBezTo>
                  <a:cubicBezTo>
                    <a:pt x="4481" y="14162"/>
                    <a:pt x="4257" y="13938"/>
                    <a:pt x="4149" y="13606"/>
                  </a:cubicBezTo>
                  <a:close/>
                  <a:moveTo>
                    <a:pt x="19382" y="13490"/>
                  </a:moveTo>
                  <a:lnTo>
                    <a:pt x="19266" y="14502"/>
                  </a:lnTo>
                  <a:cubicBezTo>
                    <a:pt x="19158" y="14610"/>
                    <a:pt x="19266" y="14834"/>
                    <a:pt x="19266" y="15058"/>
                  </a:cubicBezTo>
                  <a:cubicBezTo>
                    <a:pt x="19139" y="15080"/>
                    <a:pt x="19004" y="15090"/>
                    <a:pt x="18865" y="15090"/>
                  </a:cubicBezTo>
                  <a:cubicBezTo>
                    <a:pt x="18267" y="15090"/>
                    <a:pt x="17593" y="14908"/>
                    <a:pt x="17142" y="14726"/>
                  </a:cubicBezTo>
                  <a:cubicBezTo>
                    <a:pt x="18038" y="14386"/>
                    <a:pt x="18710" y="13938"/>
                    <a:pt x="19382" y="13490"/>
                  </a:cubicBezTo>
                  <a:close/>
                  <a:moveTo>
                    <a:pt x="20950" y="9798"/>
                  </a:moveTo>
                  <a:lnTo>
                    <a:pt x="23074" y="10022"/>
                  </a:lnTo>
                  <a:cubicBezTo>
                    <a:pt x="23414" y="10022"/>
                    <a:pt x="23522" y="10246"/>
                    <a:pt x="23522" y="10577"/>
                  </a:cubicBezTo>
                  <a:lnTo>
                    <a:pt x="23074" y="14950"/>
                  </a:lnTo>
                  <a:cubicBezTo>
                    <a:pt x="23074" y="15058"/>
                    <a:pt x="22966" y="15174"/>
                    <a:pt x="22850" y="15174"/>
                  </a:cubicBezTo>
                  <a:cubicBezTo>
                    <a:pt x="22850" y="15282"/>
                    <a:pt x="22742" y="15282"/>
                    <a:pt x="22626" y="15282"/>
                  </a:cubicBezTo>
                  <a:lnTo>
                    <a:pt x="22518" y="15282"/>
                  </a:lnTo>
                  <a:lnTo>
                    <a:pt x="20386" y="15058"/>
                  </a:lnTo>
                  <a:cubicBezTo>
                    <a:pt x="20278" y="15058"/>
                    <a:pt x="20162" y="15058"/>
                    <a:pt x="20162" y="14950"/>
                  </a:cubicBezTo>
                  <a:lnTo>
                    <a:pt x="20054" y="14950"/>
                  </a:lnTo>
                  <a:cubicBezTo>
                    <a:pt x="20054" y="14834"/>
                    <a:pt x="19938" y="14726"/>
                    <a:pt x="19938" y="14502"/>
                  </a:cubicBezTo>
                  <a:lnTo>
                    <a:pt x="20162" y="12486"/>
                  </a:lnTo>
                  <a:lnTo>
                    <a:pt x="20502" y="10246"/>
                  </a:lnTo>
                  <a:cubicBezTo>
                    <a:pt x="20502" y="9905"/>
                    <a:pt x="20726" y="9798"/>
                    <a:pt x="20950" y="9798"/>
                  </a:cubicBezTo>
                  <a:close/>
                  <a:moveTo>
                    <a:pt x="2805" y="12146"/>
                  </a:moveTo>
                  <a:cubicBezTo>
                    <a:pt x="2913" y="12486"/>
                    <a:pt x="3137" y="12710"/>
                    <a:pt x="3477" y="12934"/>
                  </a:cubicBezTo>
                  <a:cubicBezTo>
                    <a:pt x="3477" y="13042"/>
                    <a:pt x="3477" y="13042"/>
                    <a:pt x="3361" y="13042"/>
                  </a:cubicBezTo>
                  <a:cubicBezTo>
                    <a:pt x="3361" y="13490"/>
                    <a:pt x="3361" y="14386"/>
                    <a:pt x="4481" y="15058"/>
                  </a:cubicBezTo>
                  <a:cubicBezTo>
                    <a:pt x="4929" y="15398"/>
                    <a:pt x="5377" y="15506"/>
                    <a:pt x="5825" y="15506"/>
                  </a:cubicBezTo>
                  <a:lnTo>
                    <a:pt x="5825" y="16518"/>
                  </a:lnTo>
                  <a:lnTo>
                    <a:pt x="5825" y="17190"/>
                  </a:lnTo>
                  <a:cubicBezTo>
                    <a:pt x="5045" y="17074"/>
                    <a:pt x="4257" y="16850"/>
                    <a:pt x="3585" y="16518"/>
                  </a:cubicBezTo>
                  <a:cubicBezTo>
                    <a:pt x="2241" y="15622"/>
                    <a:pt x="1569" y="14278"/>
                    <a:pt x="1793" y="12818"/>
                  </a:cubicBezTo>
                  <a:cubicBezTo>
                    <a:pt x="1909" y="12594"/>
                    <a:pt x="2017" y="12370"/>
                    <a:pt x="2133" y="12262"/>
                  </a:cubicBezTo>
                  <a:cubicBezTo>
                    <a:pt x="2357" y="12146"/>
                    <a:pt x="2581" y="12146"/>
                    <a:pt x="2805" y="12146"/>
                  </a:cubicBezTo>
                  <a:close/>
                  <a:moveTo>
                    <a:pt x="11649" y="1733"/>
                  </a:moveTo>
                  <a:cubicBezTo>
                    <a:pt x="16577" y="1733"/>
                    <a:pt x="20610" y="4977"/>
                    <a:pt x="20610" y="9009"/>
                  </a:cubicBezTo>
                  <a:cubicBezTo>
                    <a:pt x="20162" y="9126"/>
                    <a:pt x="19714" y="9574"/>
                    <a:pt x="19714" y="10129"/>
                  </a:cubicBezTo>
                  <a:lnTo>
                    <a:pt x="19490" y="12262"/>
                  </a:lnTo>
                  <a:cubicBezTo>
                    <a:pt x="18818" y="13042"/>
                    <a:pt x="17814" y="13714"/>
                    <a:pt x="16577" y="14162"/>
                  </a:cubicBezTo>
                  <a:lnTo>
                    <a:pt x="16470" y="14162"/>
                  </a:lnTo>
                  <a:cubicBezTo>
                    <a:pt x="15126" y="14610"/>
                    <a:pt x="13558" y="14834"/>
                    <a:pt x="11649" y="14834"/>
                  </a:cubicBezTo>
                  <a:lnTo>
                    <a:pt x="10305" y="14834"/>
                  </a:lnTo>
                  <a:cubicBezTo>
                    <a:pt x="10081" y="14834"/>
                    <a:pt x="9974" y="14950"/>
                    <a:pt x="9974" y="15174"/>
                  </a:cubicBezTo>
                  <a:cubicBezTo>
                    <a:pt x="9974" y="15398"/>
                    <a:pt x="10081" y="15506"/>
                    <a:pt x="10305" y="15506"/>
                  </a:cubicBezTo>
                  <a:cubicBezTo>
                    <a:pt x="10753" y="15622"/>
                    <a:pt x="11201" y="15622"/>
                    <a:pt x="11649" y="15622"/>
                  </a:cubicBezTo>
                  <a:cubicBezTo>
                    <a:pt x="13441" y="15622"/>
                    <a:pt x="15126" y="15398"/>
                    <a:pt x="16470" y="14950"/>
                  </a:cubicBezTo>
                  <a:lnTo>
                    <a:pt x="16470" y="15174"/>
                  </a:lnTo>
                  <a:cubicBezTo>
                    <a:pt x="16694" y="15622"/>
                    <a:pt x="16801" y="16070"/>
                    <a:pt x="16801" y="16518"/>
                  </a:cubicBezTo>
                  <a:cubicBezTo>
                    <a:pt x="16801" y="16850"/>
                    <a:pt x="16694" y="17074"/>
                    <a:pt x="16694" y="17414"/>
                  </a:cubicBezTo>
                  <a:lnTo>
                    <a:pt x="6613" y="17414"/>
                  </a:lnTo>
                  <a:cubicBezTo>
                    <a:pt x="6613" y="17074"/>
                    <a:pt x="6497" y="16850"/>
                    <a:pt x="6497" y="16518"/>
                  </a:cubicBezTo>
                  <a:cubicBezTo>
                    <a:pt x="6497" y="16070"/>
                    <a:pt x="6613" y="15622"/>
                    <a:pt x="6721" y="15174"/>
                  </a:cubicBezTo>
                  <a:cubicBezTo>
                    <a:pt x="6721" y="15058"/>
                    <a:pt x="6837" y="15058"/>
                    <a:pt x="6837" y="14950"/>
                  </a:cubicBezTo>
                  <a:cubicBezTo>
                    <a:pt x="7393" y="15058"/>
                    <a:pt x="7957" y="15282"/>
                    <a:pt x="8513" y="15398"/>
                  </a:cubicBezTo>
                  <a:lnTo>
                    <a:pt x="8629" y="15398"/>
                  </a:lnTo>
                  <a:cubicBezTo>
                    <a:pt x="8737" y="15398"/>
                    <a:pt x="8961" y="15174"/>
                    <a:pt x="8961" y="15058"/>
                  </a:cubicBezTo>
                  <a:cubicBezTo>
                    <a:pt x="8961" y="14834"/>
                    <a:pt x="8853" y="14610"/>
                    <a:pt x="8629" y="14610"/>
                  </a:cubicBezTo>
                  <a:cubicBezTo>
                    <a:pt x="7957" y="14502"/>
                    <a:pt x="7393" y="14278"/>
                    <a:pt x="6721" y="14162"/>
                  </a:cubicBezTo>
                  <a:cubicBezTo>
                    <a:pt x="5717" y="13830"/>
                    <a:pt x="4929" y="13382"/>
                    <a:pt x="4373" y="12818"/>
                  </a:cubicBezTo>
                  <a:lnTo>
                    <a:pt x="4033" y="12486"/>
                  </a:lnTo>
                  <a:cubicBezTo>
                    <a:pt x="3137" y="11590"/>
                    <a:pt x="2689" y="10470"/>
                    <a:pt x="2689" y="9126"/>
                  </a:cubicBezTo>
                  <a:cubicBezTo>
                    <a:pt x="2689" y="4977"/>
                    <a:pt x="6721" y="1733"/>
                    <a:pt x="11649" y="1733"/>
                  </a:cubicBezTo>
                  <a:close/>
                  <a:moveTo>
                    <a:pt x="19830" y="15622"/>
                  </a:moveTo>
                  <a:cubicBezTo>
                    <a:pt x="19938" y="15730"/>
                    <a:pt x="20162" y="15846"/>
                    <a:pt x="20278" y="15846"/>
                  </a:cubicBezTo>
                  <a:lnTo>
                    <a:pt x="21954" y="16070"/>
                  </a:lnTo>
                  <a:cubicBezTo>
                    <a:pt x="21398" y="16626"/>
                    <a:pt x="20726" y="17074"/>
                    <a:pt x="19938" y="17298"/>
                  </a:cubicBezTo>
                  <a:cubicBezTo>
                    <a:pt x="19548" y="17410"/>
                    <a:pt x="19156" y="17466"/>
                    <a:pt x="18749" y="17466"/>
                  </a:cubicBezTo>
                  <a:cubicBezTo>
                    <a:pt x="18343" y="17466"/>
                    <a:pt x="17922" y="17410"/>
                    <a:pt x="17473" y="17298"/>
                  </a:cubicBezTo>
                  <a:lnTo>
                    <a:pt x="17473" y="16518"/>
                  </a:lnTo>
                  <a:lnTo>
                    <a:pt x="17473" y="15622"/>
                  </a:lnTo>
                  <a:cubicBezTo>
                    <a:pt x="17814" y="15730"/>
                    <a:pt x="18370" y="15846"/>
                    <a:pt x="18818" y="15846"/>
                  </a:cubicBezTo>
                  <a:cubicBezTo>
                    <a:pt x="19042" y="15846"/>
                    <a:pt x="19266" y="15846"/>
                    <a:pt x="19606" y="15730"/>
                  </a:cubicBezTo>
                  <a:cubicBezTo>
                    <a:pt x="19606" y="15730"/>
                    <a:pt x="19714" y="15730"/>
                    <a:pt x="19830" y="15622"/>
                  </a:cubicBezTo>
                  <a:close/>
                  <a:moveTo>
                    <a:pt x="16470" y="18086"/>
                  </a:moveTo>
                  <a:lnTo>
                    <a:pt x="16129" y="18758"/>
                  </a:lnTo>
                  <a:lnTo>
                    <a:pt x="7169" y="18758"/>
                  </a:lnTo>
                  <a:lnTo>
                    <a:pt x="6837" y="18086"/>
                  </a:lnTo>
                  <a:close/>
                  <a:moveTo>
                    <a:pt x="2913" y="18982"/>
                  </a:moveTo>
                  <a:cubicBezTo>
                    <a:pt x="3585" y="18982"/>
                    <a:pt x="4373" y="19206"/>
                    <a:pt x="5153" y="19654"/>
                  </a:cubicBezTo>
                  <a:cubicBezTo>
                    <a:pt x="5519" y="19869"/>
                    <a:pt x="5836" y="19994"/>
                    <a:pt x="6165" y="19994"/>
                  </a:cubicBezTo>
                  <a:cubicBezTo>
                    <a:pt x="6343" y="19994"/>
                    <a:pt x="6525" y="19957"/>
                    <a:pt x="6721" y="19878"/>
                  </a:cubicBezTo>
                  <a:cubicBezTo>
                    <a:pt x="6721" y="19878"/>
                    <a:pt x="6837" y="19878"/>
                    <a:pt x="6945" y="19762"/>
                  </a:cubicBezTo>
                  <a:cubicBezTo>
                    <a:pt x="7061" y="19986"/>
                    <a:pt x="7285" y="20210"/>
                    <a:pt x="7393" y="20326"/>
                  </a:cubicBezTo>
                  <a:cubicBezTo>
                    <a:pt x="7285" y="20434"/>
                    <a:pt x="7061" y="20550"/>
                    <a:pt x="6945" y="20550"/>
                  </a:cubicBezTo>
                  <a:cubicBezTo>
                    <a:pt x="6709" y="20629"/>
                    <a:pt x="6459" y="20666"/>
                    <a:pt x="6205" y="20666"/>
                  </a:cubicBezTo>
                  <a:cubicBezTo>
                    <a:pt x="5738" y="20666"/>
                    <a:pt x="5257" y="20541"/>
                    <a:pt x="4821" y="20326"/>
                  </a:cubicBezTo>
                  <a:cubicBezTo>
                    <a:pt x="4184" y="19913"/>
                    <a:pt x="3634" y="19763"/>
                    <a:pt x="3172" y="19763"/>
                  </a:cubicBezTo>
                  <a:cubicBezTo>
                    <a:pt x="2252" y="19763"/>
                    <a:pt x="1682" y="20360"/>
                    <a:pt x="1461" y="20658"/>
                  </a:cubicBezTo>
                  <a:cubicBezTo>
                    <a:pt x="1345" y="20774"/>
                    <a:pt x="1237" y="20774"/>
                    <a:pt x="1121" y="20774"/>
                  </a:cubicBezTo>
                  <a:lnTo>
                    <a:pt x="897" y="20774"/>
                  </a:lnTo>
                  <a:cubicBezTo>
                    <a:pt x="789" y="20658"/>
                    <a:pt x="789" y="20434"/>
                    <a:pt x="897" y="20210"/>
                  </a:cubicBezTo>
                  <a:cubicBezTo>
                    <a:pt x="1345" y="19538"/>
                    <a:pt x="2133" y="19090"/>
                    <a:pt x="2913" y="18982"/>
                  </a:cubicBezTo>
                  <a:close/>
                  <a:moveTo>
                    <a:pt x="11094" y="19538"/>
                  </a:moveTo>
                  <a:cubicBezTo>
                    <a:pt x="10870" y="19986"/>
                    <a:pt x="10529" y="20658"/>
                    <a:pt x="10198" y="21106"/>
                  </a:cubicBezTo>
                  <a:cubicBezTo>
                    <a:pt x="9185" y="20774"/>
                    <a:pt x="8289" y="20210"/>
                    <a:pt x="7617" y="19538"/>
                  </a:cubicBezTo>
                  <a:close/>
                  <a:moveTo>
                    <a:pt x="15681" y="19538"/>
                  </a:moveTo>
                  <a:cubicBezTo>
                    <a:pt x="15009" y="20210"/>
                    <a:pt x="14113" y="20774"/>
                    <a:pt x="13110" y="21106"/>
                  </a:cubicBezTo>
                  <a:cubicBezTo>
                    <a:pt x="12886" y="20434"/>
                    <a:pt x="12214" y="19986"/>
                    <a:pt x="11766" y="19878"/>
                  </a:cubicBezTo>
                  <a:cubicBezTo>
                    <a:pt x="11873" y="19762"/>
                    <a:pt x="11873" y="19654"/>
                    <a:pt x="11990" y="19538"/>
                  </a:cubicBezTo>
                  <a:close/>
                  <a:moveTo>
                    <a:pt x="11425" y="20550"/>
                  </a:moveTo>
                  <a:cubicBezTo>
                    <a:pt x="11766" y="20658"/>
                    <a:pt x="12097" y="20882"/>
                    <a:pt x="12438" y="21222"/>
                  </a:cubicBezTo>
                  <a:cubicBezTo>
                    <a:pt x="12097" y="21222"/>
                    <a:pt x="11873" y="21330"/>
                    <a:pt x="11649" y="21330"/>
                  </a:cubicBezTo>
                  <a:cubicBezTo>
                    <a:pt x="11425" y="21330"/>
                    <a:pt x="11201" y="21222"/>
                    <a:pt x="10977" y="21222"/>
                  </a:cubicBezTo>
                  <a:cubicBezTo>
                    <a:pt x="11201" y="20998"/>
                    <a:pt x="11318" y="20774"/>
                    <a:pt x="11425" y="20550"/>
                  </a:cubicBezTo>
                  <a:close/>
                  <a:moveTo>
                    <a:pt x="9078" y="21554"/>
                  </a:moveTo>
                  <a:cubicBezTo>
                    <a:pt x="9526" y="21670"/>
                    <a:pt x="9857" y="21778"/>
                    <a:pt x="10198" y="21894"/>
                  </a:cubicBezTo>
                  <a:cubicBezTo>
                    <a:pt x="10422" y="21894"/>
                    <a:pt x="10646" y="22002"/>
                    <a:pt x="10753" y="22002"/>
                  </a:cubicBezTo>
                  <a:cubicBezTo>
                    <a:pt x="10753" y="22674"/>
                    <a:pt x="10753" y="23463"/>
                    <a:pt x="10646" y="24359"/>
                  </a:cubicBezTo>
                  <a:cubicBezTo>
                    <a:pt x="10646" y="24807"/>
                    <a:pt x="10198" y="25138"/>
                    <a:pt x="9857" y="25138"/>
                  </a:cubicBezTo>
                  <a:lnTo>
                    <a:pt x="9750" y="25138"/>
                  </a:lnTo>
                  <a:cubicBezTo>
                    <a:pt x="9526" y="25031"/>
                    <a:pt x="9302" y="24914"/>
                    <a:pt x="9185" y="24807"/>
                  </a:cubicBezTo>
                  <a:cubicBezTo>
                    <a:pt x="9078" y="24583"/>
                    <a:pt x="8961" y="24466"/>
                    <a:pt x="9078" y="24242"/>
                  </a:cubicBezTo>
                  <a:cubicBezTo>
                    <a:pt x="9078" y="23239"/>
                    <a:pt x="9185" y="22226"/>
                    <a:pt x="9078" y="21554"/>
                  </a:cubicBezTo>
                  <a:close/>
                  <a:moveTo>
                    <a:pt x="3684" y="1"/>
                  </a:moveTo>
                  <a:cubicBezTo>
                    <a:pt x="3428" y="1"/>
                    <a:pt x="3170" y="17"/>
                    <a:pt x="2913" y="49"/>
                  </a:cubicBezTo>
                  <a:cubicBezTo>
                    <a:pt x="2357" y="165"/>
                    <a:pt x="1909" y="613"/>
                    <a:pt x="1685" y="1169"/>
                  </a:cubicBezTo>
                  <a:cubicBezTo>
                    <a:pt x="1121" y="2961"/>
                    <a:pt x="1461" y="4753"/>
                    <a:pt x="2465" y="6321"/>
                  </a:cubicBezTo>
                  <a:cubicBezTo>
                    <a:pt x="2133" y="7217"/>
                    <a:pt x="1909" y="8113"/>
                    <a:pt x="1909" y="9126"/>
                  </a:cubicBezTo>
                  <a:cubicBezTo>
                    <a:pt x="1909" y="9905"/>
                    <a:pt x="2133" y="10694"/>
                    <a:pt x="2357" y="11366"/>
                  </a:cubicBezTo>
                  <a:cubicBezTo>
                    <a:pt x="2133" y="11473"/>
                    <a:pt x="1909" y="11473"/>
                    <a:pt x="1685" y="11697"/>
                  </a:cubicBezTo>
                  <a:cubicBezTo>
                    <a:pt x="1345" y="11921"/>
                    <a:pt x="1121" y="12262"/>
                    <a:pt x="1121" y="12710"/>
                  </a:cubicBezTo>
                  <a:cubicBezTo>
                    <a:pt x="789" y="14386"/>
                    <a:pt x="1569" y="16070"/>
                    <a:pt x="3253" y="17074"/>
                  </a:cubicBezTo>
                  <a:cubicBezTo>
                    <a:pt x="4033" y="17638"/>
                    <a:pt x="5045" y="17862"/>
                    <a:pt x="5941" y="17862"/>
                  </a:cubicBezTo>
                  <a:cubicBezTo>
                    <a:pt x="6049" y="18310"/>
                    <a:pt x="6273" y="18758"/>
                    <a:pt x="6497" y="19206"/>
                  </a:cubicBezTo>
                  <a:cubicBezTo>
                    <a:pt x="6165" y="19206"/>
                    <a:pt x="5941" y="19206"/>
                    <a:pt x="5601" y="18982"/>
                  </a:cubicBezTo>
                  <a:cubicBezTo>
                    <a:pt x="4858" y="18514"/>
                    <a:pt x="4041" y="18280"/>
                    <a:pt x="3273" y="18280"/>
                  </a:cubicBezTo>
                  <a:cubicBezTo>
                    <a:pt x="3115" y="18280"/>
                    <a:pt x="2958" y="18290"/>
                    <a:pt x="2805" y="18310"/>
                  </a:cubicBezTo>
                  <a:cubicBezTo>
                    <a:pt x="1793" y="18418"/>
                    <a:pt x="897" y="18866"/>
                    <a:pt x="225" y="19762"/>
                  </a:cubicBezTo>
                  <a:cubicBezTo>
                    <a:pt x="117" y="19986"/>
                    <a:pt x="1" y="20326"/>
                    <a:pt x="1" y="20658"/>
                  </a:cubicBezTo>
                  <a:cubicBezTo>
                    <a:pt x="117" y="20882"/>
                    <a:pt x="225" y="21222"/>
                    <a:pt x="449" y="21330"/>
                  </a:cubicBezTo>
                  <a:cubicBezTo>
                    <a:pt x="673" y="21446"/>
                    <a:pt x="897" y="21554"/>
                    <a:pt x="1121" y="21554"/>
                  </a:cubicBezTo>
                  <a:cubicBezTo>
                    <a:pt x="1569" y="21554"/>
                    <a:pt x="1909" y="21446"/>
                    <a:pt x="2017" y="21106"/>
                  </a:cubicBezTo>
                  <a:cubicBezTo>
                    <a:pt x="2323" y="20683"/>
                    <a:pt x="2692" y="20490"/>
                    <a:pt x="3128" y="20490"/>
                  </a:cubicBezTo>
                  <a:cubicBezTo>
                    <a:pt x="3495" y="20490"/>
                    <a:pt x="3910" y="20628"/>
                    <a:pt x="4373" y="20882"/>
                  </a:cubicBezTo>
                  <a:cubicBezTo>
                    <a:pt x="4984" y="21267"/>
                    <a:pt x="5644" y="21439"/>
                    <a:pt x="6287" y="21439"/>
                  </a:cubicBezTo>
                  <a:cubicBezTo>
                    <a:pt x="6587" y="21439"/>
                    <a:pt x="6883" y="21401"/>
                    <a:pt x="7169" y="21330"/>
                  </a:cubicBezTo>
                  <a:cubicBezTo>
                    <a:pt x="7509" y="21222"/>
                    <a:pt x="7733" y="21106"/>
                    <a:pt x="8065" y="20882"/>
                  </a:cubicBezTo>
                  <a:cubicBezTo>
                    <a:pt x="8181" y="20882"/>
                    <a:pt x="8181" y="20998"/>
                    <a:pt x="8289" y="21106"/>
                  </a:cubicBezTo>
                  <a:cubicBezTo>
                    <a:pt x="8513" y="21778"/>
                    <a:pt x="8405" y="23015"/>
                    <a:pt x="8289" y="24135"/>
                  </a:cubicBezTo>
                  <a:cubicBezTo>
                    <a:pt x="8181" y="24583"/>
                    <a:pt x="8405" y="24914"/>
                    <a:pt x="8629" y="25255"/>
                  </a:cubicBezTo>
                  <a:cubicBezTo>
                    <a:pt x="8853" y="25586"/>
                    <a:pt x="9302" y="25810"/>
                    <a:pt x="9633" y="25810"/>
                  </a:cubicBezTo>
                  <a:lnTo>
                    <a:pt x="9857" y="25810"/>
                  </a:lnTo>
                  <a:cubicBezTo>
                    <a:pt x="10646" y="25810"/>
                    <a:pt x="11318" y="25255"/>
                    <a:pt x="11425" y="24466"/>
                  </a:cubicBezTo>
                  <a:cubicBezTo>
                    <a:pt x="11425" y="23463"/>
                    <a:pt x="11542" y="22791"/>
                    <a:pt x="11542" y="22002"/>
                  </a:cubicBezTo>
                  <a:lnTo>
                    <a:pt x="12438" y="22002"/>
                  </a:lnTo>
                  <a:cubicBezTo>
                    <a:pt x="12438" y="22674"/>
                    <a:pt x="12438" y="23346"/>
                    <a:pt x="12321" y="24135"/>
                  </a:cubicBezTo>
                  <a:cubicBezTo>
                    <a:pt x="12321" y="24583"/>
                    <a:pt x="12438" y="24914"/>
                    <a:pt x="12662" y="25255"/>
                  </a:cubicBezTo>
                  <a:cubicBezTo>
                    <a:pt x="12993" y="25586"/>
                    <a:pt x="13334" y="25810"/>
                    <a:pt x="13782" y="25810"/>
                  </a:cubicBezTo>
                  <a:lnTo>
                    <a:pt x="13889" y="25810"/>
                  </a:lnTo>
                  <a:cubicBezTo>
                    <a:pt x="14561" y="25810"/>
                    <a:pt x="15233" y="25362"/>
                    <a:pt x="15457" y="24690"/>
                  </a:cubicBezTo>
                  <a:cubicBezTo>
                    <a:pt x="15457" y="24583"/>
                    <a:pt x="15350" y="24359"/>
                    <a:pt x="15126" y="24242"/>
                  </a:cubicBezTo>
                  <a:cubicBezTo>
                    <a:pt x="14902" y="24242"/>
                    <a:pt x="14785" y="24359"/>
                    <a:pt x="14678" y="24466"/>
                  </a:cubicBezTo>
                  <a:cubicBezTo>
                    <a:pt x="14561" y="24807"/>
                    <a:pt x="14230" y="25138"/>
                    <a:pt x="13889" y="25138"/>
                  </a:cubicBezTo>
                  <a:lnTo>
                    <a:pt x="13782" y="25138"/>
                  </a:lnTo>
                  <a:cubicBezTo>
                    <a:pt x="13558" y="25031"/>
                    <a:pt x="13441" y="24914"/>
                    <a:pt x="13334" y="24807"/>
                  </a:cubicBezTo>
                  <a:cubicBezTo>
                    <a:pt x="13110" y="24583"/>
                    <a:pt x="13110" y="24466"/>
                    <a:pt x="13110" y="24242"/>
                  </a:cubicBezTo>
                  <a:cubicBezTo>
                    <a:pt x="13217" y="23346"/>
                    <a:pt x="13217" y="22567"/>
                    <a:pt x="13217" y="21778"/>
                  </a:cubicBezTo>
                  <a:cubicBezTo>
                    <a:pt x="13782" y="21670"/>
                    <a:pt x="14337" y="21446"/>
                    <a:pt x="14785" y="21222"/>
                  </a:cubicBezTo>
                  <a:cubicBezTo>
                    <a:pt x="14902" y="21670"/>
                    <a:pt x="14902" y="22226"/>
                    <a:pt x="14785" y="23015"/>
                  </a:cubicBezTo>
                  <a:cubicBezTo>
                    <a:pt x="14785" y="23239"/>
                    <a:pt x="15009" y="23346"/>
                    <a:pt x="15126" y="23346"/>
                  </a:cubicBezTo>
                  <a:lnTo>
                    <a:pt x="15233" y="23346"/>
                  </a:lnTo>
                  <a:cubicBezTo>
                    <a:pt x="15350" y="23346"/>
                    <a:pt x="15574" y="23239"/>
                    <a:pt x="15574" y="23015"/>
                  </a:cubicBezTo>
                  <a:cubicBezTo>
                    <a:pt x="15574" y="22118"/>
                    <a:pt x="15574" y="21330"/>
                    <a:pt x="15457" y="20658"/>
                  </a:cubicBezTo>
                  <a:cubicBezTo>
                    <a:pt x="15905" y="20326"/>
                    <a:pt x="16353" y="19878"/>
                    <a:pt x="16694" y="19314"/>
                  </a:cubicBezTo>
                  <a:cubicBezTo>
                    <a:pt x="16918" y="18866"/>
                    <a:pt x="17142" y="18534"/>
                    <a:pt x="17249" y="18086"/>
                  </a:cubicBezTo>
                  <a:cubicBezTo>
                    <a:pt x="17814" y="18194"/>
                    <a:pt x="18262" y="18194"/>
                    <a:pt x="18818" y="18194"/>
                  </a:cubicBezTo>
                  <a:cubicBezTo>
                    <a:pt x="19266" y="18194"/>
                    <a:pt x="19714" y="18194"/>
                    <a:pt x="20162" y="18086"/>
                  </a:cubicBezTo>
                  <a:cubicBezTo>
                    <a:pt x="21282" y="17746"/>
                    <a:pt x="22178" y="17074"/>
                    <a:pt x="22742" y="16070"/>
                  </a:cubicBezTo>
                  <a:cubicBezTo>
                    <a:pt x="22966" y="16070"/>
                    <a:pt x="23190" y="15954"/>
                    <a:pt x="23414" y="15846"/>
                  </a:cubicBezTo>
                  <a:cubicBezTo>
                    <a:pt x="23638" y="15622"/>
                    <a:pt x="23746" y="15282"/>
                    <a:pt x="23862" y="14950"/>
                  </a:cubicBezTo>
                  <a:lnTo>
                    <a:pt x="24310" y="10577"/>
                  </a:lnTo>
                  <a:cubicBezTo>
                    <a:pt x="24418" y="9905"/>
                    <a:pt x="23862" y="9350"/>
                    <a:pt x="23190" y="9233"/>
                  </a:cubicBezTo>
                  <a:lnTo>
                    <a:pt x="21398" y="9009"/>
                  </a:lnTo>
                  <a:cubicBezTo>
                    <a:pt x="21398" y="8113"/>
                    <a:pt x="21174" y="7217"/>
                    <a:pt x="20834" y="6321"/>
                  </a:cubicBezTo>
                  <a:cubicBezTo>
                    <a:pt x="21846" y="4753"/>
                    <a:pt x="22070" y="2961"/>
                    <a:pt x="21622" y="1169"/>
                  </a:cubicBezTo>
                  <a:cubicBezTo>
                    <a:pt x="21398" y="613"/>
                    <a:pt x="20950" y="165"/>
                    <a:pt x="20278" y="49"/>
                  </a:cubicBezTo>
                  <a:cubicBezTo>
                    <a:pt x="20036" y="17"/>
                    <a:pt x="19792" y="1"/>
                    <a:pt x="19547" y="1"/>
                  </a:cubicBezTo>
                  <a:cubicBezTo>
                    <a:pt x="18088" y="1"/>
                    <a:pt x="16608" y="566"/>
                    <a:pt x="15457" y="1617"/>
                  </a:cubicBezTo>
                  <a:cubicBezTo>
                    <a:pt x="14230" y="1169"/>
                    <a:pt x="12993" y="945"/>
                    <a:pt x="11649" y="945"/>
                  </a:cubicBezTo>
                  <a:cubicBezTo>
                    <a:pt x="10305" y="945"/>
                    <a:pt x="8961" y="1169"/>
                    <a:pt x="7841" y="1617"/>
                  </a:cubicBezTo>
                  <a:cubicBezTo>
                    <a:pt x="6690" y="566"/>
                    <a:pt x="5211" y="1"/>
                    <a:pt x="3684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5741412-1516-4CC1-9B51-AC9F8FF748EB}"/>
              </a:ext>
            </a:extLst>
          </p:cNvPr>
          <p:cNvSpPr txBox="1"/>
          <p:nvPr/>
        </p:nvSpPr>
        <p:spPr>
          <a:xfrm>
            <a:off x="515381" y="99532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8" name="Google Shape;443;p33">
            <a:extLst>
              <a:ext uri="{FF2B5EF4-FFF2-40B4-BE49-F238E27FC236}">
                <a16:creationId xmlns:a16="http://schemas.microsoft.com/office/drawing/2014/main" id="{50352527-C4EA-4258-A0AB-321BDEF39FF9}"/>
              </a:ext>
            </a:extLst>
          </p:cNvPr>
          <p:cNvSpPr txBox="1">
            <a:spLocks/>
          </p:cNvSpPr>
          <p:nvPr/>
        </p:nvSpPr>
        <p:spPr>
          <a:xfrm>
            <a:off x="1125835" y="929217"/>
            <a:ext cx="8171386" cy="49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ນຳໃຊ້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ໃນ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ລະບົບເຄືອຂ່າຍຄອມພິວເຕີ.</a:t>
            </a:r>
          </a:p>
        </p:txBody>
      </p:sp>
      <p:pic>
        <p:nvPicPr>
          <p:cNvPr id="6146" name="Picture 2" descr="Pin on Computer Network Topologie">
            <a:extLst>
              <a:ext uri="{FF2B5EF4-FFF2-40B4-BE49-F238E27FC236}">
                <a16:creationId xmlns:a16="http://schemas.microsoft.com/office/drawing/2014/main" id="{F82BEC18-789A-44D0-A619-31E66F4F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02" y="1505897"/>
            <a:ext cx="3439596" cy="2781900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4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3338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4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48" name="Google Shape;4966;p64">
            <a:extLst>
              <a:ext uri="{FF2B5EF4-FFF2-40B4-BE49-F238E27FC236}">
                <a16:creationId xmlns:a16="http://schemas.microsoft.com/office/drawing/2014/main" id="{E5EEBD55-59D8-4A18-A57F-F521EAB7A53B}"/>
              </a:ext>
            </a:extLst>
          </p:cNvPr>
          <p:cNvGrpSpPr/>
          <p:nvPr/>
        </p:nvGrpSpPr>
        <p:grpSpPr>
          <a:xfrm>
            <a:off x="565781" y="488068"/>
            <a:ext cx="396307" cy="407695"/>
            <a:chOff x="3152358" y="3366537"/>
            <a:chExt cx="594445" cy="611527"/>
          </a:xfrm>
        </p:grpSpPr>
        <p:sp>
          <p:nvSpPr>
            <p:cNvPr id="49" name="Google Shape;4967;p64">
              <a:extLst>
                <a:ext uri="{FF2B5EF4-FFF2-40B4-BE49-F238E27FC236}">
                  <a16:creationId xmlns:a16="http://schemas.microsoft.com/office/drawing/2014/main" id="{7C4730D9-6EF3-4F99-A4E2-AD8E40A88108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68;p64">
              <a:extLst>
                <a:ext uri="{FF2B5EF4-FFF2-40B4-BE49-F238E27FC236}">
                  <a16:creationId xmlns:a16="http://schemas.microsoft.com/office/drawing/2014/main" id="{EE1BA399-B73E-4946-BFBE-24E519DB0616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69;p64">
              <a:extLst>
                <a:ext uri="{FF2B5EF4-FFF2-40B4-BE49-F238E27FC236}">
                  <a16:creationId xmlns:a16="http://schemas.microsoft.com/office/drawing/2014/main" id="{198170D0-4745-49C4-9505-FED094328EB1}"/>
                </a:ext>
              </a:extLst>
            </p:cNvPr>
            <p:cNvSpPr/>
            <p:nvPr/>
          </p:nvSpPr>
          <p:spPr>
            <a:xfrm>
              <a:off x="3160437" y="3829425"/>
              <a:ext cx="39709" cy="39946"/>
            </a:xfrm>
            <a:custGeom>
              <a:avLst/>
              <a:gdLst/>
              <a:ahLst/>
              <a:cxnLst/>
              <a:rect l="l" t="t" r="r" b="b"/>
              <a:pathLst>
                <a:path w="1676" h="1686" extrusionOk="0">
                  <a:moveTo>
                    <a:pt x="672" y="1"/>
                  </a:moveTo>
                  <a:cubicBezTo>
                    <a:pt x="448" y="117"/>
                    <a:pt x="332" y="341"/>
                    <a:pt x="224" y="449"/>
                  </a:cubicBezTo>
                  <a:cubicBezTo>
                    <a:pt x="0" y="789"/>
                    <a:pt x="0" y="1237"/>
                    <a:pt x="332" y="1569"/>
                  </a:cubicBezTo>
                  <a:cubicBezTo>
                    <a:pt x="556" y="1569"/>
                    <a:pt x="672" y="1685"/>
                    <a:pt x="780" y="1685"/>
                  </a:cubicBezTo>
                  <a:cubicBezTo>
                    <a:pt x="1004" y="1685"/>
                    <a:pt x="1228" y="1569"/>
                    <a:pt x="1452" y="1345"/>
                  </a:cubicBezTo>
                  <a:cubicBezTo>
                    <a:pt x="1452" y="1237"/>
                    <a:pt x="1568" y="1121"/>
                    <a:pt x="1676" y="1013"/>
                  </a:cubicBezTo>
                  <a:cubicBezTo>
                    <a:pt x="1568" y="449"/>
                    <a:pt x="1004" y="117"/>
                    <a:pt x="672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70;p64">
              <a:extLst>
                <a:ext uri="{FF2B5EF4-FFF2-40B4-BE49-F238E27FC236}">
                  <a16:creationId xmlns:a16="http://schemas.microsoft.com/office/drawing/2014/main" id="{C896809C-F37D-4290-8F41-C904BE65C6EC}"/>
                </a:ext>
              </a:extLst>
            </p:cNvPr>
            <p:cNvSpPr/>
            <p:nvPr/>
          </p:nvSpPr>
          <p:spPr>
            <a:xfrm>
              <a:off x="3348725" y="3814286"/>
              <a:ext cx="71788" cy="155920"/>
            </a:xfrm>
            <a:custGeom>
              <a:avLst/>
              <a:gdLst/>
              <a:ahLst/>
              <a:cxnLst/>
              <a:rect l="l" t="t" r="r" b="b"/>
              <a:pathLst>
                <a:path w="3030" h="6581" extrusionOk="0">
                  <a:moveTo>
                    <a:pt x="1334" y="0"/>
                  </a:moveTo>
                  <a:cubicBezTo>
                    <a:pt x="1186" y="0"/>
                    <a:pt x="1038" y="28"/>
                    <a:pt x="897" y="84"/>
                  </a:cubicBezTo>
                  <a:cubicBezTo>
                    <a:pt x="225" y="416"/>
                    <a:pt x="1" y="1088"/>
                    <a:pt x="225" y="1652"/>
                  </a:cubicBezTo>
                  <a:cubicBezTo>
                    <a:pt x="565" y="2432"/>
                    <a:pt x="449" y="3776"/>
                    <a:pt x="341" y="5237"/>
                  </a:cubicBezTo>
                  <a:cubicBezTo>
                    <a:pt x="341" y="5909"/>
                    <a:pt x="790" y="6464"/>
                    <a:pt x="1462" y="6581"/>
                  </a:cubicBezTo>
                  <a:lnTo>
                    <a:pt x="1569" y="6581"/>
                  </a:lnTo>
                  <a:cubicBezTo>
                    <a:pt x="2134" y="6581"/>
                    <a:pt x="2689" y="6133"/>
                    <a:pt x="2689" y="5461"/>
                  </a:cubicBezTo>
                  <a:cubicBezTo>
                    <a:pt x="2913" y="3669"/>
                    <a:pt x="3030" y="1984"/>
                    <a:pt x="2465" y="756"/>
                  </a:cubicBezTo>
                  <a:cubicBezTo>
                    <a:pt x="2216" y="252"/>
                    <a:pt x="1776" y="0"/>
                    <a:pt x="133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71;p64">
              <a:extLst>
                <a:ext uri="{FF2B5EF4-FFF2-40B4-BE49-F238E27FC236}">
                  <a16:creationId xmlns:a16="http://schemas.microsoft.com/office/drawing/2014/main" id="{059B088C-493A-4BD0-B65A-BD8E7921D882}"/>
                </a:ext>
              </a:extLst>
            </p:cNvPr>
            <p:cNvSpPr/>
            <p:nvPr/>
          </p:nvSpPr>
          <p:spPr>
            <a:xfrm>
              <a:off x="3444278" y="3814286"/>
              <a:ext cx="71765" cy="155920"/>
            </a:xfrm>
            <a:custGeom>
              <a:avLst/>
              <a:gdLst/>
              <a:ahLst/>
              <a:cxnLst/>
              <a:rect l="l" t="t" r="r" b="b"/>
              <a:pathLst>
                <a:path w="3029" h="6581" extrusionOk="0">
                  <a:moveTo>
                    <a:pt x="1393" y="0"/>
                  </a:moveTo>
                  <a:cubicBezTo>
                    <a:pt x="1232" y="0"/>
                    <a:pt x="1064" y="28"/>
                    <a:pt x="896" y="84"/>
                  </a:cubicBezTo>
                  <a:cubicBezTo>
                    <a:pt x="341" y="416"/>
                    <a:pt x="0" y="1088"/>
                    <a:pt x="341" y="1652"/>
                  </a:cubicBezTo>
                  <a:cubicBezTo>
                    <a:pt x="672" y="2432"/>
                    <a:pt x="565" y="3776"/>
                    <a:pt x="448" y="5237"/>
                  </a:cubicBezTo>
                  <a:cubicBezTo>
                    <a:pt x="341" y="5909"/>
                    <a:pt x="789" y="6464"/>
                    <a:pt x="1461" y="6581"/>
                  </a:cubicBezTo>
                  <a:lnTo>
                    <a:pt x="1568" y="6581"/>
                  </a:lnTo>
                  <a:cubicBezTo>
                    <a:pt x="2240" y="6581"/>
                    <a:pt x="2688" y="6133"/>
                    <a:pt x="2805" y="5461"/>
                  </a:cubicBezTo>
                  <a:cubicBezTo>
                    <a:pt x="2912" y="3669"/>
                    <a:pt x="3029" y="1984"/>
                    <a:pt x="2464" y="756"/>
                  </a:cubicBezTo>
                  <a:cubicBezTo>
                    <a:pt x="2296" y="252"/>
                    <a:pt x="1876" y="0"/>
                    <a:pt x="13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72;p64">
              <a:extLst>
                <a:ext uri="{FF2B5EF4-FFF2-40B4-BE49-F238E27FC236}">
                  <a16:creationId xmlns:a16="http://schemas.microsoft.com/office/drawing/2014/main" id="{5D6AC132-6EAC-4E84-9708-384E240DF41A}"/>
                </a:ext>
              </a:extLst>
            </p:cNvPr>
            <p:cNvSpPr/>
            <p:nvPr/>
          </p:nvSpPr>
          <p:spPr>
            <a:xfrm>
              <a:off x="3178894" y="3645900"/>
              <a:ext cx="180466" cy="135782"/>
            </a:xfrm>
            <a:custGeom>
              <a:avLst/>
              <a:gdLst/>
              <a:ahLst/>
              <a:cxnLst/>
              <a:rect l="l" t="t" r="r" b="b"/>
              <a:pathLst>
                <a:path w="7617" h="5731" extrusionOk="0">
                  <a:moveTo>
                    <a:pt x="1430" y="0"/>
                  </a:moveTo>
                  <a:cubicBezTo>
                    <a:pt x="874" y="0"/>
                    <a:pt x="435" y="334"/>
                    <a:pt x="341" y="919"/>
                  </a:cubicBezTo>
                  <a:cubicBezTo>
                    <a:pt x="1" y="2487"/>
                    <a:pt x="789" y="4055"/>
                    <a:pt x="2357" y="5059"/>
                  </a:cubicBezTo>
                  <a:cubicBezTo>
                    <a:pt x="3137" y="5507"/>
                    <a:pt x="4033" y="5731"/>
                    <a:pt x="4821" y="5731"/>
                  </a:cubicBezTo>
                  <a:cubicBezTo>
                    <a:pt x="5601" y="5731"/>
                    <a:pt x="6389" y="5507"/>
                    <a:pt x="6945" y="5059"/>
                  </a:cubicBezTo>
                  <a:cubicBezTo>
                    <a:pt x="7509" y="4727"/>
                    <a:pt x="7617" y="3939"/>
                    <a:pt x="7169" y="3383"/>
                  </a:cubicBezTo>
                  <a:cubicBezTo>
                    <a:pt x="6968" y="3112"/>
                    <a:pt x="6599" y="2962"/>
                    <a:pt x="6216" y="2962"/>
                  </a:cubicBezTo>
                  <a:cubicBezTo>
                    <a:pt x="5967" y="2962"/>
                    <a:pt x="5712" y="3025"/>
                    <a:pt x="5493" y="3159"/>
                  </a:cubicBezTo>
                  <a:cubicBezTo>
                    <a:pt x="5316" y="3290"/>
                    <a:pt x="5086" y="3353"/>
                    <a:pt x="4831" y="3353"/>
                  </a:cubicBezTo>
                  <a:cubicBezTo>
                    <a:pt x="4440" y="3353"/>
                    <a:pt x="3991" y="3206"/>
                    <a:pt x="3585" y="2935"/>
                  </a:cubicBezTo>
                  <a:cubicBezTo>
                    <a:pt x="3253" y="2819"/>
                    <a:pt x="2465" y="2263"/>
                    <a:pt x="2689" y="1367"/>
                  </a:cubicBezTo>
                  <a:cubicBezTo>
                    <a:pt x="2805" y="695"/>
                    <a:pt x="2357" y="130"/>
                    <a:pt x="1685" y="23"/>
                  </a:cubicBezTo>
                  <a:cubicBezTo>
                    <a:pt x="1598" y="8"/>
                    <a:pt x="1513" y="0"/>
                    <a:pt x="143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73;p64">
              <a:extLst>
                <a:ext uri="{FF2B5EF4-FFF2-40B4-BE49-F238E27FC236}">
                  <a16:creationId xmlns:a16="http://schemas.microsoft.com/office/drawing/2014/main" id="{570CF85B-E18A-43D9-AFB2-D260AA7EAB77}"/>
                </a:ext>
              </a:extLst>
            </p:cNvPr>
            <p:cNvSpPr/>
            <p:nvPr/>
          </p:nvSpPr>
          <p:spPr>
            <a:xfrm>
              <a:off x="3500099" y="3698380"/>
              <a:ext cx="193639" cy="91382"/>
            </a:xfrm>
            <a:custGeom>
              <a:avLst/>
              <a:gdLst/>
              <a:ahLst/>
              <a:cxnLst/>
              <a:rect l="l" t="t" r="r" b="b"/>
              <a:pathLst>
                <a:path w="8173" h="3857" extrusionOk="0">
                  <a:moveTo>
                    <a:pt x="6809" y="1"/>
                  </a:moveTo>
                  <a:cubicBezTo>
                    <a:pt x="6376" y="1"/>
                    <a:pt x="5941" y="225"/>
                    <a:pt x="5709" y="604"/>
                  </a:cubicBezTo>
                  <a:cubicBezTo>
                    <a:pt x="5485" y="1052"/>
                    <a:pt x="5261" y="1276"/>
                    <a:pt x="4813" y="1392"/>
                  </a:cubicBezTo>
                  <a:cubicBezTo>
                    <a:pt x="4588" y="1442"/>
                    <a:pt x="4352" y="1464"/>
                    <a:pt x="4114" y="1464"/>
                  </a:cubicBezTo>
                  <a:cubicBezTo>
                    <a:pt x="3289" y="1464"/>
                    <a:pt x="2448" y="1201"/>
                    <a:pt x="2017" y="944"/>
                  </a:cubicBezTo>
                  <a:cubicBezTo>
                    <a:pt x="1805" y="816"/>
                    <a:pt x="1563" y="753"/>
                    <a:pt x="1325" y="753"/>
                  </a:cubicBezTo>
                  <a:cubicBezTo>
                    <a:pt x="929" y="753"/>
                    <a:pt x="545" y="929"/>
                    <a:pt x="332" y="1276"/>
                  </a:cubicBezTo>
                  <a:cubicBezTo>
                    <a:pt x="1" y="1840"/>
                    <a:pt x="225" y="2620"/>
                    <a:pt x="780" y="2960"/>
                  </a:cubicBezTo>
                  <a:cubicBezTo>
                    <a:pt x="1345" y="3292"/>
                    <a:pt x="2689" y="3856"/>
                    <a:pt x="4141" y="3856"/>
                  </a:cubicBezTo>
                  <a:cubicBezTo>
                    <a:pt x="4481" y="3856"/>
                    <a:pt x="4929" y="3740"/>
                    <a:pt x="5377" y="3632"/>
                  </a:cubicBezTo>
                  <a:cubicBezTo>
                    <a:pt x="6497" y="3408"/>
                    <a:pt x="7277" y="2736"/>
                    <a:pt x="7841" y="1840"/>
                  </a:cubicBezTo>
                  <a:cubicBezTo>
                    <a:pt x="8173" y="1276"/>
                    <a:pt x="7949" y="496"/>
                    <a:pt x="7393" y="156"/>
                  </a:cubicBezTo>
                  <a:cubicBezTo>
                    <a:pt x="7213" y="50"/>
                    <a:pt x="7011" y="1"/>
                    <a:pt x="680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74;p64">
              <a:extLst>
                <a:ext uri="{FF2B5EF4-FFF2-40B4-BE49-F238E27FC236}">
                  <a16:creationId xmlns:a16="http://schemas.microsoft.com/office/drawing/2014/main" id="{6D58B39A-BD60-44DA-A11C-9EC62A6B8851}"/>
                </a:ext>
              </a:extLst>
            </p:cNvPr>
            <p:cNvSpPr/>
            <p:nvPr/>
          </p:nvSpPr>
          <p:spPr>
            <a:xfrm>
              <a:off x="3555729" y="3723281"/>
              <a:ext cx="24001" cy="8103"/>
            </a:xfrm>
            <a:custGeom>
              <a:avLst/>
              <a:gdLst/>
              <a:ahLst/>
              <a:cxnLst/>
              <a:rect l="l" t="t" r="r" b="b"/>
              <a:pathLst>
                <a:path w="1013" h="342" extrusionOk="0">
                  <a:moveTo>
                    <a:pt x="0" y="1"/>
                  </a:moveTo>
                  <a:cubicBezTo>
                    <a:pt x="341" y="117"/>
                    <a:pt x="565" y="225"/>
                    <a:pt x="1013" y="341"/>
                  </a:cubicBezTo>
                  <a:lnTo>
                    <a:pt x="1013" y="341"/>
                  </a:lnTo>
                  <a:cubicBezTo>
                    <a:pt x="565" y="225"/>
                    <a:pt x="341" y="117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975;p64">
              <a:extLst>
                <a:ext uri="{FF2B5EF4-FFF2-40B4-BE49-F238E27FC236}">
                  <a16:creationId xmlns:a16="http://schemas.microsoft.com/office/drawing/2014/main" id="{C6D99207-42A1-42A8-AFCC-F65A3AA9BC62}"/>
                </a:ext>
              </a:extLst>
            </p:cNvPr>
            <p:cNvSpPr/>
            <p:nvPr/>
          </p:nvSpPr>
          <p:spPr>
            <a:xfrm>
              <a:off x="3553171" y="3720746"/>
              <a:ext cx="29118" cy="66244"/>
            </a:xfrm>
            <a:custGeom>
              <a:avLst/>
              <a:gdLst/>
              <a:ahLst/>
              <a:cxnLst/>
              <a:rect l="l" t="t" r="r" b="b"/>
              <a:pathLst>
                <a:path w="1229" h="279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0"/>
                    <a:pt x="5" y="36"/>
                    <a:pt x="10" y="49"/>
                  </a:cubicBezTo>
                  <a:lnTo>
                    <a:pt x="10" y="49"/>
                  </a:lnTo>
                  <a:cubicBezTo>
                    <a:pt x="7" y="33"/>
                    <a:pt x="4" y="16"/>
                    <a:pt x="1" y="0"/>
                  </a:cubicBezTo>
                  <a:close/>
                  <a:moveTo>
                    <a:pt x="10" y="49"/>
                  </a:moveTo>
                  <a:lnTo>
                    <a:pt x="10" y="49"/>
                  </a:lnTo>
                  <a:cubicBezTo>
                    <a:pt x="115" y="589"/>
                    <a:pt x="225" y="1133"/>
                    <a:pt x="225" y="1568"/>
                  </a:cubicBezTo>
                  <a:cubicBezTo>
                    <a:pt x="225" y="2016"/>
                    <a:pt x="225" y="2348"/>
                    <a:pt x="108" y="2688"/>
                  </a:cubicBezTo>
                  <a:cubicBezTo>
                    <a:pt x="449" y="2688"/>
                    <a:pt x="673" y="2796"/>
                    <a:pt x="1005" y="2796"/>
                  </a:cubicBezTo>
                  <a:cubicBezTo>
                    <a:pt x="1121" y="2464"/>
                    <a:pt x="1229" y="2016"/>
                    <a:pt x="1229" y="1568"/>
                  </a:cubicBezTo>
                  <a:cubicBezTo>
                    <a:pt x="1229" y="1228"/>
                    <a:pt x="1121" y="780"/>
                    <a:pt x="1121" y="448"/>
                  </a:cubicBezTo>
                  <a:cubicBezTo>
                    <a:pt x="673" y="332"/>
                    <a:pt x="449" y="224"/>
                    <a:pt x="108" y="108"/>
                  </a:cubicBezTo>
                  <a:cubicBezTo>
                    <a:pt x="108" y="108"/>
                    <a:pt x="37" y="108"/>
                    <a:pt x="10" y="49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76;p64">
              <a:extLst>
                <a:ext uri="{FF2B5EF4-FFF2-40B4-BE49-F238E27FC236}">
                  <a16:creationId xmlns:a16="http://schemas.microsoft.com/office/drawing/2014/main" id="{7290204F-6A90-4F94-BEBA-49A89E62B7E4}"/>
                </a:ext>
              </a:extLst>
            </p:cNvPr>
            <p:cNvSpPr/>
            <p:nvPr/>
          </p:nvSpPr>
          <p:spPr>
            <a:xfrm>
              <a:off x="3454893" y="3877190"/>
              <a:ext cx="2772" cy="24024"/>
            </a:xfrm>
            <a:custGeom>
              <a:avLst/>
              <a:gdLst/>
              <a:ahLst/>
              <a:cxnLst/>
              <a:rect l="l" t="t" r="r" b="b"/>
              <a:pathLst>
                <a:path w="11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41"/>
                    <a:pt x="117" y="673"/>
                    <a:pt x="117" y="1014"/>
                  </a:cubicBezTo>
                  <a:lnTo>
                    <a:pt x="117" y="1014"/>
                  </a:lnTo>
                  <a:cubicBezTo>
                    <a:pt x="117" y="673"/>
                    <a:pt x="117" y="341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77;p64">
              <a:extLst>
                <a:ext uri="{FF2B5EF4-FFF2-40B4-BE49-F238E27FC236}">
                  <a16:creationId xmlns:a16="http://schemas.microsoft.com/office/drawing/2014/main" id="{08F0DE63-15E2-4B75-9EBA-CB75C0EC72EC}"/>
                </a:ext>
              </a:extLst>
            </p:cNvPr>
            <p:cNvSpPr/>
            <p:nvPr/>
          </p:nvSpPr>
          <p:spPr>
            <a:xfrm>
              <a:off x="3454893" y="3853426"/>
              <a:ext cx="58402" cy="47788"/>
            </a:xfrm>
            <a:custGeom>
              <a:avLst/>
              <a:gdLst/>
              <a:ahLst/>
              <a:cxnLst/>
              <a:rect l="l" t="t" r="r" b="b"/>
              <a:pathLst>
                <a:path w="2465" h="2017" extrusionOk="0">
                  <a:moveTo>
                    <a:pt x="2357" y="0"/>
                  </a:moveTo>
                  <a:cubicBezTo>
                    <a:pt x="1685" y="448"/>
                    <a:pt x="1013" y="780"/>
                    <a:pt x="117" y="1004"/>
                  </a:cubicBezTo>
                  <a:lnTo>
                    <a:pt x="0" y="1004"/>
                  </a:lnTo>
                  <a:cubicBezTo>
                    <a:pt x="117" y="1344"/>
                    <a:pt x="117" y="1676"/>
                    <a:pt x="117" y="2017"/>
                  </a:cubicBezTo>
                  <a:cubicBezTo>
                    <a:pt x="896" y="1792"/>
                    <a:pt x="1685" y="1568"/>
                    <a:pt x="2464" y="1120"/>
                  </a:cubicBezTo>
                  <a:cubicBezTo>
                    <a:pt x="2464" y="672"/>
                    <a:pt x="2357" y="332"/>
                    <a:pt x="235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78;p64">
              <a:extLst>
                <a:ext uri="{FF2B5EF4-FFF2-40B4-BE49-F238E27FC236}">
                  <a16:creationId xmlns:a16="http://schemas.microsoft.com/office/drawing/2014/main" id="{2A00CD6E-A997-4583-B9F4-54E8782A035B}"/>
                </a:ext>
              </a:extLst>
            </p:cNvPr>
            <p:cNvSpPr/>
            <p:nvPr/>
          </p:nvSpPr>
          <p:spPr>
            <a:xfrm>
              <a:off x="3356804" y="3858733"/>
              <a:ext cx="60961" cy="42481"/>
            </a:xfrm>
            <a:custGeom>
              <a:avLst/>
              <a:gdLst/>
              <a:ahLst/>
              <a:cxnLst/>
              <a:rect l="l" t="t" r="r" b="b"/>
              <a:pathLst>
                <a:path w="2573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08" y="332"/>
                    <a:pt x="108" y="780"/>
                    <a:pt x="108" y="1228"/>
                  </a:cubicBezTo>
                  <a:cubicBezTo>
                    <a:pt x="897" y="1568"/>
                    <a:pt x="1676" y="1793"/>
                    <a:pt x="2465" y="1793"/>
                  </a:cubicBezTo>
                  <a:cubicBezTo>
                    <a:pt x="2572" y="1452"/>
                    <a:pt x="2572" y="1228"/>
                    <a:pt x="2465" y="896"/>
                  </a:cubicBezTo>
                  <a:cubicBezTo>
                    <a:pt x="1569" y="780"/>
                    <a:pt x="780" y="448"/>
                    <a:pt x="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79;p64">
              <a:extLst>
                <a:ext uri="{FF2B5EF4-FFF2-40B4-BE49-F238E27FC236}">
                  <a16:creationId xmlns:a16="http://schemas.microsoft.com/office/drawing/2014/main" id="{6551467C-E996-465C-BFB8-8FCFA0D07BE7}"/>
                </a:ext>
              </a:extLst>
            </p:cNvPr>
            <p:cNvSpPr/>
            <p:nvPr/>
          </p:nvSpPr>
          <p:spPr>
            <a:xfrm>
              <a:off x="3295653" y="3824118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17" y="225"/>
                  </a:lnTo>
                  <a:lnTo>
                    <a:pt x="1" y="225"/>
                  </a:lnTo>
                  <a:lnTo>
                    <a:pt x="1" y="225"/>
                  </a:lnTo>
                  <a:lnTo>
                    <a:pt x="117" y="225"/>
                  </a:lnTo>
                  <a:lnTo>
                    <a:pt x="565" y="225"/>
                  </a:lnTo>
                  <a:cubicBezTo>
                    <a:pt x="673" y="117"/>
                    <a:pt x="789" y="117"/>
                    <a:pt x="1013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80;p64">
              <a:extLst>
                <a:ext uri="{FF2B5EF4-FFF2-40B4-BE49-F238E27FC236}">
                  <a16:creationId xmlns:a16="http://schemas.microsoft.com/office/drawing/2014/main" id="{F3EC16C6-3AFC-4426-BB58-113B88A4BA44}"/>
                </a:ext>
              </a:extLst>
            </p:cNvPr>
            <p:cNvSpPr/>
            <p:nvPr/>
          </p:nvSpPr>
          <p:spPr>
            <a:xfrm>
              <a:off x="3295653" y="3824118"/>
              <a:ext cx="47788" cy="37174"/>
            </a:xfrm>
            <a:custGeom>
              <a:avLst/>
              <a:gdLst/>
              <a:ahLst/>
              <a:cxnLst/>
              <a:rect l="l" t="t" r="r" b="b"/>
              <a:pathLst>
                <a:path w="2017" h="1569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" y="225"/>
                  </a:lnTo>
                  <a:cubicBezTo>
                    <a:pt x="341" y="789"/>
                    <a:pt x="673" y="1237"/>
                    <a:pt x="1121" y="1569"/>
                  </a:cubicBezTo>
                  <a:cubicBezTo>
                    <a:pt x="1461" y="1461"/>
                    <a:pt x="1685" y="1345"/>
                    <a:pt x="2017" y="1121"/>
                  </a:cubicBezTo>
                  <a:lnTo>
                    <a:pt x="1909" y="1013"/>
                  </a:lnTo>
                  <a:cubicBezTo>
                    <a:pt x="1569" y="673"/>
                    <a:pt x="1237" y="341"/>
                    <a:pt x="1013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81;p64">
              <a:extLst>
                <a:ext uri="{FF2B5EF4-FFF2-40B4-BE49-F238E27FC236}">
                  <a16:creationId xmlns:a16="http://schemas.microsoft.com/office/drawing/2014/main" id="{B35C4BC1-50ED-49A7-9D26-00D9C6E41320}"/>
                </a:ext>
              </a:extLst>
            </p:cNvPr>
            <p:cNvSpPr/>
            <p:nvPr/>
          </p:nvSpPr>
          <p:spPr>
            <a:xfrm>
              <a:off x="3279731" y="3723281"/>
              <a:ext cx="24024" cy="58402"/>
            </a:xfrm>
            <a:custGeom>
              <a:avLst/>
              <a:gdLst/>
              <a:ahLst/>
              <a:cxnLst/>
              <a:rect l="l" t="t" r="r" b="b"/>
              <a:pathLst>
                <a:path w="1014" h="2465" extrusionOk="0">
                  <a:moveTo>
                    <a:pt x="565" y="2465"/>
                  </a:moveTo>
                  <a:lnTo>
                    <a:pt x="565" y="2465"/>
                  </a:lnTo>
                  <a:lnTo>
                    <a:pt x="565" y="2465"/>
                  </a:lnTo>
                  <a:close/>
                  <a:moveTo>
                    <a:pt x="897" y="2465"/>
                  </a:moveTo>
                  <a:lnTo>
                    <a:pt x="565" y="2465"/>
                  </a:lnTo>
                  <a:lnTo>
                    <a:pt x="565" y="2465"/>
                  </a:lnTo>
                  <a:lnTo>
                    <a:pt x="897" y="2465"/>
                  </a:lnTo>
                  <a:lnTo>
                    <a:pt x="897" y="2465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25" y="117"/>
                    <a:pt x="341" y="117"/>
                    <a:pt x="565" y="117"/>
                  </a:cubicBezTo>
                  <a:cubicBezTo>
                    <a:pt x="673" y="117"/>
                    <a:pt x="897" y="117"/>
                    <a:pt x="1013" y="1"/>
                  </a:cubicBezTo>
                  <a:lnTo>
                    <a:pt x="1013" y="1"/>
                  </a:lnTo>
                  <a:cubicBezTo>
                    <a:pt x="897" y="117"/>
                    <a:pt x="673" y="117"/>
                    <a:pt x="565" y="117"/>
                  </a:cubicBezTo>
                  <a:cubicBezTo>
                    <a:pt x="341" y="117"/>
                    <a:pt x="225" y="117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82;p64">
              <a:extLst>
                <a:ext uri="{FF2B5EF4-FFF2-40B4-BE49-F238E27FC236}">
                  <a16:creationId xmlns:a16="http://schemas.microsoft.com/office/drawing/2014/main" id="{86362F2A-0969-4099-B681-60CD26F4189F}"/>
                </a:ext>
              </a:extLst>
            </p:cNvPr>
            <p:cNvSpPr/>
            <p:nvPr/>
          </p:nvSpPr>
          <p:spPr>
            <a:xfrm>
              <a:off x="3274424" y="3723281"/>
              <a:ext cx="29331" cy="58402"/>
            </a:xfrm>
            <a:custGeom>
              <a:avLst/>
              <a:gdLst/>
              <a:ahLst/>
              <a:cxnLst/>
              <a:rect l="l" t="t" r="r" b="b"/>
              <a:pathLst>
                <a:path w="1238" h="2465" extrusionOk="0">
                  <a:moveTo>
                    <a:pt x="225" y="1"/>
                  </a:moveTo>
                  <a:cubicBezTo>
                    <a:pt x="117" y="449"/>
                    <a:pt x="1" y="1013"/>
                    <a:pt x="1" y="1461"/>
                  </a:cubicBezTo>
                  <a:cubicBezTo>
                    <a:pt x="1" y="1793"/>
                    <a:pt x="1" y="2133"/>
                    <a:pt x="117" y="2465"/>
                  </a:cubicBezTo>
                  <a:lnTo>
                    <a:pt x="1121" y="2465"/>
                  </a:lnTo>
                  <a:cubicBezTo>
                    <a:pt x="1013" y="2133"/>
                    <a:pt x="1013" y="1793"/>
                    <a:pt x="1013" y="1461"/>
                  </a:cubicBezTo>
                  <a:cubicBezTo>
                    <a:pt x="1013" y="1013"/>
                    <a:pt x="1121" y="449"/>
                    <a:pt x="1237" y="1"/>
                  </a:cubicBezTo>
                  <a:lnTo>
                    <a:pt x="1237" y="1"/>
                  </a:lnTo>
                  <a:cubicBezTo>
                    <a:pt x="1121" y="117"/>
                    <a:pt x="897" y="117"/>
                    <a:pt x="789" y="117"/>
                  </a:cubicBezTo>
                  <a:cubicBezTo>
                    <a:pt x="565" y="117"/>
                    <a:pt x="449" y="117"/>
                    <a:pt x="225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83;p64">
              <a:extLst>
                <a:ext uri="{FF2B5EF4-FFF2-40B4-BE49-F238E27FC236}">
                  <a16:creationId xmlns:a16="http://schemas.microsoft.com/office/drawing/2014/main" id="{D8683D5E-7142-4A21-8511-2489F5A50504}"/>
                </a:ext>
              </a:extLst>
            </p:cNvPr>
            <p:cNvSpPr/>
            <p:nvPr/>
          </p:nvSpPr>
          <p:spPr>
            <a:xfrm>
              <a:off x="3298425" y="3638366"/>
              <a:ext cx="260073" cy="241616"/>
            </a:xfrm>
            <a:custGeom>
              <a:avLst/>
              <a:gdLst/>
              <a:ahLst/>
              <a:cxnLst/>
              <a:rect l="l" t="t" r="r" b="b"/>
              <a:pathLst>
                <a:path w="10977" h="10198" extrusionOk="0">
                  <a:moveTo>
                    <a:pt x="5484" y="0"/>
                  </a:moveTo>
                  <a:cubicBezTo>
                    <a:pt x="2464" y="0"/>
                    <a:pt x="0" y="2241"/>
                    <a:pt x="0" y="5045"/>
                  </a:cubicBezTo>
                  <a:cubicBezTo>
                    <a:pt x="0" y="7957"/>
                    <a:pt x="2464" y="10197"/>
                    <a:pt x="5484" y="10197"/>
                  </a:cubicBezTo>
                  <a:cubicBezTo>
                    <a:pt x="8513" y="10197"/>
                    <a:pt x="10977" y="7957"/>
                    <a:pt x="10977" y="5045"/>
                  </a:cubicBezTo>
                  <a:cubicBezTo>
                    <a:pt x="10977" y="2241"/>
                    <a:pt x="8513" y="0"/>
                    <a:pt x="5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984;p64">
              <a:extLst>
                <a:ext uri="{FF2B5EF4-FFF2-40B4-BE49-F238E27FC236}">
                  <a16:creationId xmlns:a16="http://schemas.microsoft.com/office/drawing/2014/main" id="{E83F23C9-81AA-494B-99E3-90553A57D3F6}"/>
                </a:ext>
              </a:extLst>
            </p:cNvPr>
            <p:cNvSpPr/>
            <p:nvPr/>
          </p:nvSpPr>
          <p:spPr>
            <a:xfrm>
              <a:off x="3300960" y="3710132"/>
              <a:ext cx="18717" cy="114008"/>
            </a:xfrm>
            <a:custGeom>
              <a:avLst/>
              <a:gdLst/>
              <a:ahLst/>
              <a:cxnLst/>
              <a:rect l="l" t="t" r="r" b="b"/>
              <a:pathLst>
                <a:path w="790" h="4812" extrusionOk="0">
                  <a:moveTo>
                    <a:pt x="1" y="3020"/>
                  </a:moveTo>
                  <a:lnTo>
                    <a:pt x="1" y="3020"/>
                  </a:lnTo>
                  <a:cubicBezTo>
                    <a:pt x="117" y="3692"/>
                    <a:pt x="341" y="4256"/>
                    <a:pt x="789" y="4812"/>
                  </a:cubicBezTo>
                  <a:lnTo>
                    <a:pt x="789" y="4812"/>
                  </a:lnTo>
                  <a:cubicBezTo>
                    <a:pt x="341" y="4256"/>
                    <a:pt x="117" y="3692"/>
                    <a:pt x="1" y="3020"/>
                  </a:cubicBezTo>
                  <a:close/>
                  <a:moveTo>
                    <a:pt x="341" y="0"/>
                  </a:moveTo>
                  <a:cubicBezTo>
                    <a:pt x="225" y="224"/>
                    <a:pt x="225" y="332"/>
                    <a:pt x="117" y="556"/>
                  </a:cubicBezTo>
                  <a:lnTo>
                    <a:pt x="117" y="556"/>
                  </a:lnTo>
                  <a:cubicBezTo>
                    <a:pt x="225" y="332"/>
                    <a:pt x="225" y="224"/>
                    <a:pt x="341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85;p64">
              <a:extLst>
                <a:ext uri="{FF2B5EF4-FFF2-40B4-BE49-F238E27FC236}">
                  <a16:creationId xmlns:a16="http://schemas.microsoft.com/office/drawing/2014/main" id="{EA32711B-2564-453B-B959-D24D1B86DFBD}"/>
                </a:ext>
              </a:extLst>
            </p:cNvPr>
            <p:cNvSpPr/>
            <p:nvPr/>
          </p:nvSpPr>
          <p:spPr>
            <a:xfrm>
              <a:off x="3319654" y="3824118"/>
              <a:ext cx="21252" cy="24024"/>
            </a:xfrm>
            <a:custGeom>
              <a:avLst/>
              <a:gdLst/>
              <a:ahLst/>
              <a:cxnLst/>
              <a:rect l="l" t="t" r="r" b="b"/>
              <a:pathLst>
                <a:path w="89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341"/>
                    <a:pt x="556" y="673"/>
                    <a:pt x="896" y="1013"/>
                  </a:cubicBezTo>
                  <a:cubicBezTo>
                    <a:pt x="556" y="673"/>
                    <a:pt x="224" y="341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86;p64">
              <a:extLst>
                <a:ext uri="{FF2B5EF4-FFF2-40B4-BE49-F238E27FC236}">
                  <a16:creationId xmlns:a16="http://schemas.microsoft.com/office/drawing/2014/main" id="{F4ED9F3E-2AC5-405C-9591-B9D5E62A7D82}"/>
                </a:ext>
              </a:extLst>
            </p:cNvPr>
            <p:cNvSpPr/>
            <p:nvPr/>
          </p:nvSpPr>
          <p:spPr>
            <a:xfrm>
              <a:off x="3300960" y="3723281"/>
              <a:ext cx="2796" cy="58402"/>
            </a:xfrm>
            <a:custGeom>
              <a:avLst/>
              <a:gdLst/>
              <a:ahLst/>
              <a:cxnLst/>
              <a:rect l="l" t="t" r="r" b="b"/>
              <a:pathLst>
                <a:path w="118" h="2465" extrusionOk="0">
                  <a:moveTo>
                    <a:pt x="1" y="2465"/>
                  </a:move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87;p64">
              <a:extLst>
                <a:ext uri="{FF2B5EF4-FFF2-40B4-BE49-F238E27FC236}">
                  <a16:creationId xmlns:a16="http://schemas.microsoft.com/office/drawing/2014/main" id="{5ED972FB-F1AD-498D-BAED-F5431681EF96}"/>
                </a:ext>
              </a:extLst>
            </p:cNvPr>
            <p:cNvSpPr/>
            <p:nvPr/>
          </p:nvSpPr>
          <p:spPr>
            <a:xfrm>
              <a:off x="3298425" y="3723281"/>
              <a:ext cx="5331" cy="58402"/>
            </a:xfrm>
            <a:custGeom>
              <a:avLst/>
              <a:gdLst/>
              <a:ahLst/>
              <a:cxnLst/>
              <a:rect l="l" t="t" r="r" b="b"/>
              <a:pathLst>
                <a:path w="225" h="2465" extrusionOk="0">
                  <a:moveTo>
                    <a:pt x="224" y="1"/>
                  </a:moveTo>
                  <a:lnTo>
                    <a:pt x="224" y="1"/>
                  </a:lnTo>
                  <a:cubicBezTo>
                    <a:pt x="108" y="449"/>
                    <a:pt x="0" y="1013"/>
                    <a:pt x="0" y="1461"/>
                  </a:cubicBezTo>
                  <a:cubicBezTo>
                    <a:pt x="0" y="1793"/>
                    <a:pt x="0" y="2133"/>
                    <a:pt x="108" y="2465"/>
                  </a:cubicBezTo>
                  <a:lnTo>
                    <a:pt x="108" y="2465"/>
                  </a:lnTo>
                  <a:cubicBezTo>
                    <a:pt x="0" y="2133"/>
                    <a:pt x="0" y="1793"/>
                    <a:pt x="0" y="1461"/>
                  </a:cubicBezTo>
                  <a:cubicBezTo>
                    <a:pt x="0" y="1013"/>
                    <a:pt x="108" y="449"/>
                    <a:pt x="224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88;p64">
              <a:extLst>
                <a:ext uri="{FF2B5EF4-FFF2-40B4-BE49-F238E27FC236}">
                  <a16:creationId xmlns:a16="http://schemas.microsoft.com/office/drawing/2014/main" id="{B6AEECD5-36D4-4AE3-88AC-6613E0516350}"/>
                </a:ext>
              </a:extLst>
            </p:cNvPr>
            <p:cNvSpPr/>
            <p:nvPr/>
          </p:nvSpPr>
          <p:spPr>
            <a:xfrm>
              <a:off x="3340882" y="3848119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989;p64">
              <a:extLst>
                <a:ext uri="{FF2B5EF4-FFF2-40B4-BE49-F238E27FC236}">
                  <a16:creationId xmlns:a16="http://schemas.microsoft.com/office/drawing/2014/main" id="{B4D4F6DA-F4F1-45C9-81E1-50B2FF73861A}"/>
                </a:ext>
              </a:extLst>
            </p:cNvPr>
            <p:cNvSpPr/>
            <p:nvPr/>
          </p:nvSpPr>
          <p:spPr>
            <a:xfrm>
              <a:off x="3298425" y="3710132"/>
              <a:ext cx="79630" cy="148623"/>
            </a:xfrm>
            <a:custGeom>
              <a:avLst/>
              <a:gdLst/>
              <a:ahLst/>
              <a:cxnLst/>
              <a:rect l="l" t="t" r="r" b="b"/>
              <a:pathLst>
                <a:path w="3361" h="6273" extrusionOk="0">
                  <a:moveTo>
                    <a:pt x="448" y="0"/>
                  </a:moveTo>
                  <a:cubicBezTo>
                    <a:pt x="332" y="224"/>
                    <a:pt x="332" y="332"/>
                    <a:pt x="224" y="556"/>
                  </a:cubicBezTo>
                  <a:cubicBezTo>
                    <a:pt x="108" y="1004"/>
                    <a:pt x="0" y="1568"/>
                    <a:pt x="0" y="2016"/>
                  </a:cubicBezTo>
                  <a:cubicBezTo>
                    <a:pt x="0" y="2348"/>
                    <a:pt x="0" y="2688"/>
                    <a:pt x="108" y="3020"/>
                  </a:cubicBezTo>
                  <a:cubicBezTo>
                    <a:pt x="121" y="3096"/>
                    <a:pt x="136" y="3170"/>
                    <a:pt x="152" y="3244"/>
                  </a:cubicBezTo>
                  <a:lnTo>
                    <a:pt x="2913" y="3244"/>
                  </a:lnTo>
                  <a:cubicBezTo>
                    <a:pt x="2913" y="2240"/>
                    <a:pt x="3244" y="1228"/>
                    <a:pt x="3361" y="556"/>
                  </a:cubicBezTo>
                  <a:cubicBezTo>
                    <a:pt x="2348" y="448"/>
                    <a:pt x="1344" y="332"/>
                    <a:pt x="448" y="0"/>
                  </a:cubicBezTo>
                  <a:close/>
                  <a:moveTo>
                    <a:pt x="108" y="3244"/>
                  </a:moveTo>
                  <a:cubicBezTo>
                    <a:pt x="190" y="3561"/>
                    <a:pt x="327" y="3937"/>
                    <a:pt x="517" y="4247"/>
                  </a:cubicBezTo>
                  <a:lnTo>
                    <a:pt x="517" y="4247"/>
                  </a:lnTo>
                  <a:cubicBezTo>
                    <a:pt x="346" y="3931"/>
                    <a:pt x="230" y="3602"/>
                    <a:pt x="152" y="3244"/>
                  </a:cubicBezTo>
                  <a:close/>
                  <a:moveTo>
                    <a:pt x="517" y="4247"/>
                  </a:moveTo>
                  <a:lnTo>
                    <a:pt x="517" y="4247"/>
                  </a:lnTo>
                  <a:cubicBezTo>
                    <a:pt x="593" y="4387"/>
                    <a:pt x="680" y="4524"/>
                    <a:pt x="780" y="4660"/>
                  </a:cubicBezTo>
                  <a:lnTo>
                    <a:pt x="780" y="4660"/>
                  </a:lnTo>
                  <a:lnTo>
                    <a:pt x="780" y="4588"/>
                  </a:lnTo>
                  <a:cubicBezTo>
                    <a:pt x="683" y="4491"/>
                    <a:pt x="596" y="4375"/>
                    <a:pt x="517" y="4247"/>
                  </a:cubicBezTo>
                  <a:close/>
                  <a:moveTo>
                    <a:pt x="780" y="4660"/>
                  </a:moveTo>
                  <a:lnTo>
                    <a:pt x="780" y="4704"/>
                  </a:lnTo>
                  <a:cubicBezTo>
                    <a:pt x="1193" y="5217"/>
                    <a:pt x="1607" y="5737"/>
                    <a:pt x="2196" y="6166"/>
                  </a:cubicBezTo>
                  <a:lnTo>
                    <a:pt x="2196" y="6166"/>
                  </a:lnTo>
                  <a:cubicBezTo>
                    <a:pt x="2062" y="6049"/>
                    <a:pt x="1959" y="5905"/>
                    <a:pt x="1792" y="5824"/>
                  </a:cubicBezTo>
                  <a:cubicBezTo>
                    <a:pt x="1452" y="5484"/>
                    <a:pt x="1120" y="5152"/>
                    <a:pt x="896" y="4812"/>
                  </a:cubicBezTo>
                  <a:cubicBezTo>
                    <a:pt x="856" y="4761"/>
                    <a:pt x="817" y="4711"/>
                    <a:pt x="780" y="4660"/>
                  </a:cubicBezTo>
                  <a:close/>
                  <a:moveTo>
                    <a:pt x="2196" y="6166"/>
                  </a:moveTo>
                  <a:lnTo>
                    <a:pt x="2196" y="6166"/>
                  </a:lnTo>
                  <a:cubicBezTo>
                    <a:pt x="2241" y="6206"/>
                    <a:pt x="2291" y="6243"/>
                    <a:pt x="2348" y="6272"/>
                  </a:cubicBezTo>
                  <a:cubicBezTo>
                    <a:pt x="2296" y="6238"/>
                    <a:pt x="2245" y="6202"/>
                    <a:pt x="2196" y="61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990;p64">
              <a:extLst>
                <a:ext uri="{FF2B5EF4-FFF2-40B4-BE49-F238E27FC236}">
                  <a16:creationId xmlns:a16="http://schemas.microsoft.com/office/drawing/2014/main" id="{C2868089-D271-49A9-A539-A67057829A82}"/>
                </a:ext>
              </a:extLst>
            </p:cNvPr>
            <p:cNvSpPr/>
            <p:nvPr/>
          </p:nvSpPr>
          <p:spPr>
            <a:xfrm>
              <a:off x="3189508" y="3377223"/>
              <a:ext cx="201718" cy="189516"/>
            </a:xfrm>
            <a:custGeom>
              <a:avLst/>
              <a:gdLst/>
              <a:ahLst/>
              <a:cxnLst/>
              <a:rect l="l" t="t" r="r" b="b"/>
              <a:pathLst>
                <a:path w="8514" h="7999" extrusionOk="0">
                  <a:moveTo>
                    <a:pt x="2193" y="0"/>
                  </a:moveTo>
                  <a:cubicBezTo>
                    <a:pt x="1943" y="0"/>
                    <a:pt x="1698" y="16"/>
                    <a:pt x="1461" y="46"/>
                  </a:cubicBezTo>
                  <a:cubicBezTo>
                    <a:pt x="1013" y="46"/>
                    <a:pt x="673" y="386"/>
                    <a:pt x="565" y="834"/>
                  </a:cubicBezTo>
                  <a:cubicBezTo>
                    <a:pt x="1" y="2510"/>
                    <a:pt x="117" y="4867"/>
                    <a:pt x="2133" y="6766"/>
                  </a:cubicBezTo>
                  <a:cubicBezTo>
                    <a:pt x="3083" y="7662"/>
                    <a:pt x="3979" y="7998"/>
                    <a:pt x="4763" y="7998"/>
                  </a:cubicBezTo>
                  <a:cubicBezTo>
                    <a:pt x="5547" y="7998"/>
                    <a:pt x="6219" y="7662"/>
                    <a:pt x="6721" y="7214"/>
                  </a:cubicBezTo>
                  <a:cubicBezTo>
                    <a:pt x="7841" y="6318"/>
                    <a:pt x="8513" y="4867"/>
                    <a:pt x="7061" y="2627"/>
                  </a:cubicBezTo>
                  <a:cubicBezTo>
                    <a:pt x="5701" y="683"/>
                    <a:pt x="3834" y="0"/>
                    <a:pt x="21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991;p64">
              <a:extLst>
                <a:ext uri="{FF2B5EF4-FFF2-40B4-BE49-F238E27FC236}">
                  <a16:creationId xmlns:a16="http://schemas.microsoft.com/office/drawing/2014/main" id="{2699537E-1F7D-4B27-8317-55A1785CB222}"/>
                </a:ext>
              </a:extLst>
            </p:cNvPr>
            <p:cNvSpPr/>
            <p:nvPr/>
          </p:nvSpPr>
          <p:spPr>
            <a:xfrm>
              <a:off x="3189508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449" y="0"/>
                  </a:moveTo>
                  <a:lnTo>
                    <a:pt x="449" y="0"/>
                  </a:lnTo>
                  <a:cubicBezTo>
                    <a:pt x="1" y="1676"/>
                    <a:pt x="225" y="3916"/>
                    <a:pt x="2133" y="5708"/>
                  </a:cubicBezTo>
                  <a:cubicBezTo>
                    <a:pt x="3104" y="6616"/>
                    <a:pt x="4002" y="6962"/>
                    <a:pt x="4781" y="6962"/>
                  </a:cubicBezTo>
                  <a:cubicBezTo>
                    <a:pt x="5347" y="6962"/>
                    <a:pt x="5851" y="6780"/>
                    <a:pt x="6273" y="6497"/>
                  </a:cubicBezTo>
                  <a:cubicBezTo>
                    <a:pt x="5601" y="1676"/>
                    <a:pt x="2357" y="332"/>
                    <a:pt x="44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992;p64">
              <a:extLst>
                <a:ext uri="{FF2B5EF4-FFF2-40B4-BE49-F238E27FC236}">
                  <a16:creationId xmlns:a16="http://schemas.microsoft.com/office/drawing/2014/main" id="{40538698-094E-4A5B-9332-13138E4C5D48}"/>
                </a:ext>
              </a:extLst>
            </p:cNvPr>
            <p:cNvSpPr/>
            <p:nvPr/>
          </p:nvSpPr>
          <p:spPr>
            <a:xfrm>
              <a:off x="3465507" y="3377223"/>
              <a:ext cx="201694" cy="189516"/>
            </a:xfrm>
            <a:custGeom>
              <a:avLst/>
              <a:gdLst/>
              <a:ahLst/>
              <a:cxnLst/>
              <a:rect l="l" t="t" r="r" b="b"/>
              <a:pathLst>
                <a:path w="8513" h="7999" extrusionOk="0">
                  <a:moveTo>
                    <a:pt x="6329" y="0"/>
                  </a:moveTo>
                  <a:cubicBezTo>
                    <a:pt x="4688" y="0"/>
                    <a:pt x="2822" y="683"/>
                    <a:pt x="1461" y="2627"/>
                  </a:cubicBezTo>
                  <a:cubicBezTo>
                    <a:pt x="0" y="4867"/>
                    <a:pt x="672" y="6318"/>
                    <a:pt x="1792" y="7214"/>
                  </a:cubicBezTo>
                  <a:cubicBezTo>
                    <a:pt x="2299" y="7662"/>
                    <a:pt x="2971" y="7998"/>
                    <a:pt x="3755" y="7998"/>
                  </a:cubicBezTo>
                  <a:cubicBezTo>
                    <a:pt x="4539" y="7998"/>
                    <a:pt x="5435" y="7662"/>
                    <a:pt x="6389" y="6766"/>
                  </a:cubicBezTo>
                  <a:cubicBezTo>
                    <a:pt x="8405" y="4867"/>
                    <a:pt x="8513" y="2510"/>
                    <a:pt x="7957" y="834"/>
                  </a:cubicBezTo>
                  <a:cubicBezTo>
                    <a:pt x="7841" y="386"/>
                    <a:pt x="7509" y="46"/>
                    <a:pt x="7061" y="46"/>
                  </a:cubicBezTo>
                  <a:cubicBezTo>
                    <a:pt x="6824" y="16"/>
                    <a:pt x="6579" y="0"/>
                    <a:pt x="63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93;p64">
              <a:extLst>
                <a:ext uri="{FF2B5EF4-FFF2-40B4-BE49-F238E27FC236}">
                  <a16:creationId xmlns:a16="http://schemas.microsoft.com/office/drawing/2014/main" id="{367E831A-5414-48E0-A5E5-C025AC2CB51A}"/>
                </a:ext>
              </a:extLst>
            </p:cNvPr>
            <p:cNvSpPr/>
            <p:nvPr/>
          </p:nvSpPr>
          <p:spPr>
            <a:xfrm>
              <a:off x="3518579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5825" y="0"/>
                  </a:moveTo>
                  <a:lnTo>
                    <a:pt x="5825" y="0"/>
                  </a:lnTo>
                  <a:cubicBezTo>
                    <a:pt x="3925" y="332"/>
                    <a:pt x="672" y="1676"/>
                    <a:pt x="0" y="6497"/>
                  </a:cubicBezTo>
                  <a:cubicBezTo>
                    <a:pt x="427" y="6780"/>
                    <a:pt x="930" y="6962"/>
                    <a:pt x="1497" y="6962"/>
                  </a:cubicBezTo>
                  <a:cubicBezTo>
                    <a:pt x="2276" y="6962"/>
                    <a:pt x="3174" y="6616"/>
                    <a:pt x="4149" y="5708"/>
                  </a:cubicBezTo>
                  <a:cubicBezTo>
                    <a:pt x="6049" y="3916"/>
                    <a:pt x="6273" y="1676"/>
                    <a:pt x="582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94;p64">
              <a:extLst>
                <a:ext uri="{FF2B5EF4-FFF2-40B4-BE49-F238E27FC236}">
                  <a16:creationId xmlns:a16="http://schemas.microsoft.com/office/drawing/2014/main" id="{F93263BC-63A1-45A9-85FA-E82A86ACA777}"/>
                </a:ext>
              </a:extLst>
            </p:cNvPr>
            <p:cNvSpPr/>
            <p:nvPr/>
          </p:nvSpPr>
          <p:spPr>
            <a:xfrm>
              <a:off x="3208202" y="3399518"/>
              <a:ext cx="440538" cy="326554"/>
            </a:xfrm>
            <a:custGeom>
              <a:avLst/>
              <a:gdLst/>
              <a:ahLst/>
              <a:cxnLst/>
              <a:rect l="l" t="t" r="r" b="b"/>
              <a:pathLst>
                <a:path w="18594" h="13783" extrusionOk="0">
                  <a:moveTo>
                    <a:pt x="9292" y="1"/>
                  </a:moveTo>
                  <a:cubicBezTo>
                    <a:pt x="4140" y="1"/>
                    <a:pt x="0" y="3361"/>
                    <a:pt x="0" y="7734"/>
                  </a:cubicBezTo>
                  <a:cubicBezTo>
                    <a:pt x="0" y="11990"/>
                    <a:pt x="4140" y="13782"/>
                    <a:pt x="9292" y="13782"/>
                  </a:cubicBezTo>
                  <a:cubicBezTo>
                    <a:pt x="14444" y="13782"/>
                    <a:pt x="18593" y="11990"/>
                    <a:pt x="18593" y="7734"/>
                  </a:cubicBezTo>
                  <a:cubicBezTo>
                    <a:pt x="18593" y="3361"/>
                    <a:pt x="14444" y="1"/>
                    <a:pt x="9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95;p64">
              <a:extLst>
                <a:ext uri="{FF2B5EF4-FFF2-40B4-BE49-F238E27FC236}">
                  <a16:creationId xmlns:a16="http://schemas.microsoft.com/office/drawing/2014/main" id="{A2E9C8F1-EC87-4BF0-9DCA-49696F403F1E}"/>
                </a:ext>
              </a:extLst>
            </p:cNvPr>
            <p:cNvSpPr/>
            <p:nvPr/>
          </p:nvSpPr>
          <p:spPr>
            <a:xfrm>
              <a:off x="3208202" y="3545584"/>
              <a:ext cx="2559" cy="39732"/>
            </a:xfrm>
            <a:custGeom>
              <a:avLst/>
              <a:gdLst/>
              <a:ahLst/>
              <a:cxnLst/>
              <a:rect l="l" t="t" r="r" b="b"/>
              <a:pathLst>
                <a:path w="108" h="1677" extrusionOk="0"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345"/>
                  </a:moveTo>
                  <a:lnTo>
                    <a:pt x="0" y="1452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228"/>
                  </a:moveTo>
                  <a:lnTo>
                    <a:pt x="0" y="1345"/>
                  </a:lnTo>
                  <a:lnTo>
                    <a:pt x="0" y="1228"/>
                  </a:lnTo>
                  <a:close/>
                  <a:moveTo>
                    <a:pt x="0" y="332"/>
                  </a:moveTo>
                  <a:lnTo>
                    <a:pt x="0" y="1228"/>
                  </a:lnTo>
                  <a:lnTo>
                    <a:pt x="0" y="332"/>
                  </a:lnTo>
                  <a:close/>
                  <a:moveTo>
                    <a:pt x="108" y="332"/>
                  </a:moveTo>
                  <a:lnTo>
                    <a:pt x="0" y="332"/>
                  </a:lnTo>
                  <a:lnTo>
                    <a:pt x="108" y="332"/>
                  </a:lnTo>
                  <a:close/>
                  <a:moveTo>
                    <a:pt x="108" y="332"/>
                  </a:moveTo>
                  <a:lnTo>
                    <a:pt x="108" y="332"/>
                  </a:lnTo>
                  <a:lnTo>
                    <a:pt x="108" y="332"/>
                  </a:lnTo>
                  <a:close/>
                  <a:moveTo>
                    <a:pt x="108" y="225"/>
                  </a:moveTo>
                  <a:lnTo>
                    <a:pt x="108" y="332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08"/>
                  </a:moveTo>
                  <a:lnTo>
                    <a:pt x="108" y="225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96;p64">
              <a:extLst>
                <a:ext uri="{FF2B5EF4-FFF2-40B4-BE49-F238E27FC236}">
                  <a16:creationId xmlns:a16="http://schemas.microsoft.com/office/drawing/2014/main" id="{3958EBDC-53AA-483E-8482-FF18EB9F4AC2}"/>
                </a:ext>
              </a:extLst>
            </p:cNvPr>
            <p:cNvSpPr/>
            <p:nvPr/>
          </p:nvSpPr>
          <p:spPr>
            <a:xfrm>
              <a:off x="3208202" y="3426077"/>
              <a:ext cx="169852" cy="297222"/>
            </a:xfrm>
            <a:custGeom>
              <a:avLst/>
              <a:gdLst/>
              <a:ahLst/>
              <a:cxnLst/>
              <a:rect l="l" t="t" r="r" b="b"/>
              <a:pathLst>
                <a:path w="7169" h="12545" extrusionOk="0">
                  <a:moveTo>
                    <a:pt x="4256" y="0"/>
                  </a:moveTo>
                  <a:lnTo>
                    <a:pt x="4256" y="0"/>
                  </a:lnTo>
                  <a:cubicBezTo>
                    <a:pt x="2124" y="1120"/>
                    <a:pt x="672" y="2912"/>
                    <a:pt x="108" y="5045"/>
                  </a:cubicBezTo>
                  <a:lnTo>
                    <a:pt x="108" y="5152"/>
                  </a:lnTo>
                  <a:lnTo>
                    <a:pt x="108" y="5269"/>
                  </a:lnTo>
                  <a:lnTo>
                    <a:pt x="108" y="5376"/>
                  </a:lnTo>
                  <a:lnTo>
                    <a:pt x="0" y="5376"/>
                  </a:lnTo>
                  <a:lnTo>
                    <a:pt x="0" y="6272"/>
                  </a:lnTo>
                  <a:lnTo>
                    <a:pt x="0" y="6389"/>
                  </a:lnTo>
                  <a:lnTo>
                    <a:pt x="0" y="6496"/>
                  </a:lnTo>
                  <a:lnTo>
                    <a:pt x="0" y="6613"/>
                  </a:lnTo>
                  <a:lnTo>
                    <a:pt x="0" y="6720"/>
                  </a:lnTo>
                  <a:cubicBezTo>
                    <a:pt x="0" y="10305"/>
                    <a:pt x="3136" y="12097"/>
                    <a:pt x="7169" y="12545"/>
                  </a:cubicBezTo>
                  <a:cubicBezTo>
                    <a:pt x="1228" y="9077"/>
                    <a:pt x="2016" y="4256"/>
                    <a:pt x="4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97;p64">
              <a:extLst>
                <a:ext uri="{FF2B5EF4-FFF2-40B4-BE49-F238E27FC236}">
                  <a16:creationId xmlns:a16="http://schemas.microsoft.com/office/drawing/2014/main" id="{96821FA4-2D5B-48A1-98D5-A260CFD7E412}"/>
                </a:ext>
              </a:extLst>
            </p:cNvPr>
            <p:cNvSpPr/>
            <p:nvPr/>
          </p:nvSpPr>
          <p:spPr>
            <a:xfrm>
              <a:off x="3290345" y="3553450"/>
              <a:ext cx="79654" cy="63709"/>
            </a:xfrm>
            <a:custGeom>
              <a:avLst/>
              <a:gdLst/>
              <a:ahLst/>
              <a:cxnLst/>
              <a:rect l="l" t="t" r="r" b="b"/>
              <a:pathLst>
                <a:path w="3362" h="2689" extrusionOk="0">
                  <a:moveTo>
                    <a:pt x="1685" y="0"/>
                  </a:moveTo>
                  <a:cubicBezTo>
                    <a:pt x="789" y="0"/>
                    <a:pt x="1" y="565"/>
                    <a:pt x="1" y="1344"/>
                  </a:cubicBezTo>
                  <a:cubicBezTo>
                    <a:pt x="1" y="2016"/>
                    <a:pt x="789" y="2688"/>
                    <a:pt x="1685" y="2688"/>
                  </a:cubicBezTo>
                  <a:cubicBezTo>
                    <a:pt x="2689" y="2688"/>
                    <a:pt x="3361" y="2016"/>
                    <a:pt x="3361" y="1344"/>
                  </a:cubicBezTo>
                  <a:cubicBezTo>
                    <a:pt x="3361" y="565"/>
                    <a:pt x="2689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98;p64">
              <a:extLst>
                <a:ext uri="{FF2B5EF4-FFF2-40B4-BE49-F238E27FC236}">
                  <a16:creationId xmlns:a16="http://schemas.microsoft.com/office/drawing/2014/main" id="{927709C7-60D0-4DA1-B05A-5AFA4021F711}"/>
                </a:ext>
              </a:extLst>
            </p:cNvPr>
            <p:cNvSpPr/>
            <p:nvPr/>
          </p:nvSpPr>
          <p:spPr>
            <a:xfrm>
              <a:off x="3507965" y="3553450"/>
              <a:ext cx="79630" cy="63709"/>
            </a:xfrm>
            <a:custGeom>
              <a:avLst/>
              <a:gdLst/>
              <a:ahLst/>
              <a:cxnLst/>
              <a:rect l="l" t="t" r="r" b="b"/>
              <a:pathLst>
                <a:path w="3361" h="2689" extrusionOk="0">
                  <a:moveTo>
                    <a:pt x="1685" y="0"/>
                  </a:moveTo>
                  <a:cubicBezTo>
                    <a:pt x="789" y="0"/>
                    <a:pt x="0" y="565"/>
                    <a:pt x="0" y="1344"/>
                  </a:cubicBezTo>
                  <a:cubicBezTo>
                    <a:pt x="0" y="2016"/>
                    <a:pt x="789" y="2688"/>
                    <a:pt x="1685" y="2688"/>
                  </a:cubicBezTo>
                  <a:cubicBezTo>
                    <a:pt x="2581" y="2688"/>
                    <a:pt x="3361" y="2016"/>
                    <a:pt x="3361" y="1344"/>
                  </a:cubicBezTo>
                  <a:cubicBezTo>
                    <a:pt x="3361" y="565"/>
                    <a:pt x="2581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99;p64">
              <a:extLst>
                <a:ext uri="{FF2B5EF4-FFF2-40B4-BE49-F238E27FC236}">
                  <a16:creationId xmlns:a16="http://schemas.microsoft.com/office/drawing/2014/main" id="{9FAA206D-26D9-443F-9FD8-E877D6BF4B5E}"/>
                </a:ext>
              </a:extLst>
            </p:cNvPr>
            <p:cNvSpPr/>
            <p:nvPr/>
          </p:nvSpPr>
          <p:spPr>
            <a:xfrm>
              <a:off x="3616881" y="3588042"/>
              <a:ext cx="103394" cy="151182"/>
            </a:xfrm>
            <a:custGeom>
              <a:avLst/>
              <a:gdLst/>
              <a:ahLst/>
              <a:cxnLst/>
              <a:rect l="l" t="t" r="r" b="b"/>
              <a:pathLst>
                <a:path w="4364" h="6381" extrusionOk="0">
                  <a:moveTo>
                    <a:pt x="1452" y="1"/>
                  </a:moveTo>
                  <a:cubicBezTo>
                    <a:pt x="1004" y="1"/>
                    <a:pt x="556" y="332"/>
                    <a:pt x="448" y="780"/>
                  </a:cubicBezTo>
                  <a:lnTo>
                    <a:pt x="0" y="5153"/>
                  </a:lnTo>
                  <a:cubicBezTo>
                    <a:pt x="0" y="5601"/>
                    <a:pt x="332" y="6049"/>
                    <a:pt x="780" y="6157"/>
                  </a:cubicBezTo>
                  <a:lnTo>
                    <a:pt x="2912" y="6381"/>
                  </a:lnTo>
                  <a:cubicBezTo>
                    <a:pt x="3360" y="6381"/>
                    <a:pt x="3808" y="6049"/>
                    <a:pt x="3808" y="5601"/>
                  </a:cubicBezTo>
                  <a:lnTo>
                    <a:pt x="4364" y="1228"/>
                  </a:lnTo>
                  <a:cubicBezTo>
                    <a:pt x="4364" y="780"/>
                    <a:pt x="4032" y="332"/>
                    <a:pt x="3584" y="225"/>
                  </a:cubicBezTo>
                  <a:lnTo>
                    <a:pt x="1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000;p64">
              <a:extLst>
                <a:ext uri="{FF2B5EF4-FFF2-40B4-BE49-F238E27FC236}">
                  <a16:creationId xmlns:a16="http://schemas.microsoft.com/office/drawing/2014/main" id="{9490DB12-3F7C-4333-BB0F-377AA8EB3EE5}"/>
                </a:ext>
              </a:extLst>
            </p:cNvPr>
            <p:cNvSpPr/>
            <p:nvPr/>
          </p:nvSpPr>
          <p:spPr>
            <a:xfrm>
              <a:off x="3643417" y="3606523"/>
              <a:ext cx="18480" cy="15945"/>
            </a:xfrm>
            <a:custGeom>
              <a:avLst/>
              <a:gdLst/>
              <a:ahLst/>
              <a:cxnLst/>
              <a:rect l="l" t="t" r="r" b="b"/>
              <a:pathLst>
                <a:path w="780" h="673" extrusionOk="0">
                  <a:moveTo>
                    <a:pt x="332" y="0"/>
                  </a:moveTo>
                  <a:cubicBezTo>
                    <a:pt x="224" y="0"/>
                    <a:pt x="0" y="117"/>
                    <a:pt x="0" y="341"/>
                  </a:cubicBezTo>
                  <a:cubicBezTo>
                    <a:pt x="0" y="565"/>
                    <a:pt x="224" y="672"/>
                    <a:pt x="332" y="672"/>
                  </a:cubicBezTo>
                  <a:cubicBezTo>
                    <a:pt x="556" y="672"/>
                    <a:pt x="780" y="565"/>
                    <a:pt x="780" y="341"/>
                  </a:cubicBezTo>
                  <a:cubicBezTo>
                    <a:pt x="780" y="117"/>
                    <a:pt x="556" y="0"/>
                    <a:pt x="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001;p64">
              <a:extLst>
                <a:ext uri="{FF2B5EF4-FFF2-40B4-BE49-F238E27FC236}">
                  <a16:creationId xmlns:a16="http://schemas.microsoft.com/office/drawing/2014/main" id="{94A26F3C-C1F0-4D3D-B5EA-DBF613FADCB0}"/>
                </a:ext>
              </a:extLst>
            </p:cNvPr>
            <p:cNvSpPr/>
            <p:nvPr/>
          </p:nvSpPr>
          <p:spPr>
            <a:xfrm>
              <a:off x="3654031" y="3638366"/>
              <a:ext cx="29094" cy="29308"/>
            </a:xfrm>
            <a:custGeom>
              <a:avLst/>
              <a:gdLst/>
              <a:ahLst/>
              <a:cxnLst/>
              <a:rect l="l" t="t" r="r" b="b"/>
              <a:pathLst>
                <a:path w="1228" h="1237" extrusionOk="0">
                  <a:moveTo>
                    <a:pt x="672" y="0"/>
                  </a:moveTo>
                  <a:cubicBezTo>
                    <a:pt x="332" y="0"/>
                    <a:pt x="0" y="341"/>
                    <a:pt x="0" y="673"/>
                  </a:cubicBezTo>
                  <a:cubicBezTo>
                    <a:pt x="0" y="1013"/>
                    <a:pt x="332" y="1237"/>
                    <a:pt x="672" y="1237"/>
                  </a:cubicBezTo>
                  <a:cubicBezTo>
                    <a:pt x="1004" y="1237"/>
                    <a:pt x="1228" y="1013"/>
                    <a:pt x="1228" y="673"/>
                  </a:cubicBezTo>
                  <a:cubicBezTo>
                    <a:pt x="1228" y="341"/>
                    <a:pt x="1004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002;p64">
              <a:extLst>
                <a:ext uri="{FF2B5EF4-FFF2-40B4-BE49-F238E27FC236}">
                  <a16:creationId xmlns:a16="http://schemas.microsoft.com/office/drawing/2014/main" id="{10CC2560-FEA4-4B6B-8E0B-0E7E46121287}"/>
                </a:ext>
              </a:extLst>
            </p:cNvPr>
            <p:cNvSpPr/>
            <p:nvPr/>
          </p:nvSpPr>
          <p:spPr>
            <a:xfrm>
              <a:off x="3616881" y="3688903"/>
              <a:ext cx="2559" cy="15945"/>
            </a:xfrm>
            <a:custGeom>
              <a:avLst/>
              <a:gdLst/>
              <a:ahLst/>
              <a:cxnLst/>
              <a:rect l="l" t="t" r="r" b="b"/>
              <a:pathLst>
                <a:path w="108" h="673" extrusionOk="0">
                  <a:moveTo>
                    <a:pt x="108" y="0"/>
                  </a:moveTo>
                  <a:lnTo>
                    <a:pt x="0" y="672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3;p64">
              <a:extLst>
                <a:ext uri="{FF2B5EF4-FFF2-40B4-BE49-F238E27FC236}">
                  <a16:creationId xmlns:a16="http://schemas.microsoft.com/office/drawing/2014/main" id="{711FB4F3-A267-4B76-A5BF-9340E3400C8F}"/>
                </a:ext>
              </a:extLst>
            </p:cNvPr>
            <p:cNvSpPr/>
            <p:nvPr/>
          </p:nvSpPr>
          <p:spPr>
            <a:xfrm>
              <a:off x="3616881" y="3688903"/>
              <a:ext cx="92780" cy="26559"/>
            </a:xfrm>
            <a:custGeom>
              <a:avLst/>
              <a:gdLst/>
              <a:ahLst/>
              <a:cxnLst/>
              <a:rect l="l" t="t" r="r" b="b"/>
              <a:pathLst>
                <a:path w="3916" h="1121" extrusionOk="0">
                  <a:moveTo>
                    <a:pt x="108" y="0"/>
                  </a:moveTo>
                  <a:lnTo>
                    <a:pt x="0" y="672"/>
                  </a:lnTo>
                  <a:lnTo>
                    <a:pt x="3808" y="1120"/>
                  </a:lnTo>
                  <a:lnTo>
                    <a:pt x="3916" y="33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04;p64">
              <a:extLst>
                <a:ext uri="{FF2B5EF4-FFF2-40B4-BE49-F238E27FC236}">
                  <a16:creationId xmlns:a16="http://schemas.microsoft.com/office/drawing/2014/main" id="{9222B3F2-94E3-4A25-A023-547C9B11FA61}"/>
                </a:ext>
              </a:extLst>
            </p:cNvPr>
            <p:cNvSpPr/>
            <p:nvPr/>
          </p:nvSpPr>
          <p:spPr>
            <a:xfrm>
              <a:off x="3316881" y="3818811"/>
              <a:ext cx="222946" cy="61174"/>
            </a:xfrm>
            <a:custGeom>
              <a:avLst/>
              <a:gdLst/>
              <a:ahLst/>
              <a:cxnLst/>
              <a:rect l="l" t="t" r="r" b="b"/>
              <a:pathLst>
                <a:path w="9410" h="2582" extrusionOk="0">
                  <a:moveTo>
                    <a:pt x="1" y="1"/>
                  </a:moveTo>
                  <a:cubicBezTo>
                    <a:pt x="897" y="1569"/>
                    <a:pt x="2689" y="2581"/>
                    <a:pt x="4705" y="2581"/>
                  </a:cubicBezTo>
                  <a:cubicBezTo>
                    <a:pt x="6721" y="2581"/>
                    <a:pt x="8513" y="1569"/>
                    <a:pt x="9409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05;p64">
              <a:extLst>
                <a:ext uri="{FF2B5EF4-FFF2-40B4-BE49-F238E27FC236}">
                  <a16:creationId xmlns:a16="http://schemas.microsoft.com/office/drawing/2014/main" id="{713BDFDB-C178-4BB4-AF04-83AE3FFDB495}"/>
                </a:ext>
              </a:extLst>
            </p:cNvPr>
            <p:cNvSpPr/>
            <p:nvPr/>
          </p:nvSpPr>
          <p:spPr>
            <a:xfrm>
              <a:off x="3300960" y="3786968"/>
              <a:ext cx="254789" cy="31866"/>
            </a:xfrm>
            <a:custGeom>
              <a:avLst/>
              <a:gdLst/>
              <a:ahLst/>
              <a:cxnLst/>
              <a:rect l="l" t="t" r="r" b="b"/>
              <a:pathLst>
                <a:path w="1075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10081" y="1345"/>
                  </a:lnTo>
                  <a:cubicBezTo>
                    <a:pt x="10422" y="1013"/>
                    <a:pt x="10529" y="449"/>
                    <a:pt x="10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06;p64">
              <a:extLst>
                <a:ext uri="{FF2B5EF4-FFF2-40B4-BE49-F238E27FC236}">
                  <a16:creationId xmlns:a16="http://schemas.microsoft.com/office/drawing/2014/main" id="{6FBA50E0-1DB8-4591-8054-22CF7C88A816}"/>
                </a:ext>
              </a:extLst>
            </p:cNvPr>
            <p:cNvSpPr/>
            <p:nvPr/>
          </p:nvSpPr>
          <p:spPr>
            <a:xfrm>
              <a:off x="3300960" y="3786968"/>
              <a:ext cx="15945" cy="31866"/>
            </a:xfrm>
            <a:custGeom>
              <a:avLst/>
              <a:gdLst/>
              <a:ahLst/>
              <a:cxnLst/>
              <a:rect l="l" t="t" r="r" b="b"/>
              <a:pathLst>
                <a:path w="673" h="1345" extrusionOk="0">
                  <a:moveTo>
                    <a:pt x="1" y="1"/>
                  </a:moveTo>
                  <a:lnTo>
                    <a:pt x="1" y="1"/>
                  </a:lnTo>
                  <a:cubicBezTo>
                    <a:pt x="117" y="449"/>
                    <a:pt x="341" y="1013"/>
                    <a:pt x="673" y="1345"/>
                  </a:cubicBezTo>
                  <a:cubicBezTo>
                    <a:pt x="341" y="1013"/>
                    <a:pt x="117" y="449"/>
                    <a:pt x="1" y="1"/>
                  </a:cubicBez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07;p64">
              <a:extLst>
                <a:ext uri="{FF2B5EF4-FFF2-40B4-BE49-F238E27FC236}">
                  <a16:creationId xmlns:a16="http://schemas.microsoft.com/office/drawing/2014/main" id="{A2C6275E-8389-4712-B7D6-520F0BFC3104}"/>
                </a:ext>
              </a:extLst>
            </p:cNvPr>
            <p:cNvSpPr/>
            <p:nvPr/>
          </p:nvSpPr>
          <p:spPr>
            <a:xfrm>
              <a:off x="3316881" y="3818811"/>
              <a:ext cx="24" cy="27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"/>
                  </a:moveTo>
                  <a:lnTo>
                    <a:pt x="1" y="117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08;p64">
              <a:extLst>
                <a:ext uri="{FF2B5EF4-FFF2-40B4-BE49-F238E27FC236}">
                  <a16:creationId xmlns:a16="http://schemas.microsoft.com/office/drawing/2014/main" id="{8B17F462-A0D6-48B0-8555-399A4C814197}"/>
                </a:ext>
              </a:extLst>
            </p:cNvPr>
            <p:cNvSpPr/>
            <p:nvPr/>
          </p:nvSpPr>
          <p:spPr>
            <a:xfrm>
              <a:off x="3316881" y="3818811"/>
              <a:ext cx="93017" cy="58402"/>
            </a:xfrm>
            <a:custGeom>
              <a:avLst/>
              <a:gdLst/>
              <a:ahLst/>
              <a:cxnLst/>
              <a:rect l="l" t="t" r="r" b="b"/>
              <a:pathLst>
                <a:path w="3926" h="2465" extrusionOk="0">
                  <a:moveTo>
                    <a:pt x="1" y="1"/>
                  </a:moveTo>
                  <a:lnTo>
                    <a:pt x="1" y="117"/>
                  </a:lnTo>
                  <a:cubicBezTo>
                    <a:pt x="789" y="1345"/>
                    <a:pt x="2241" y="2241"/>
                    <a:pt x="3926" y="2465"/>
                  </a:cubicBezTo>
                  <a:cubicBezTo>
                    <a:pt x="2913" y="1909"/>
                    <a:pt x="2465" y="1013"/>
                    <a:pt x="224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09;p64">
              <a:extLst>
                <a:ext uri="{FF2B5EF4-FFF2-40B4-BE49-F238E27FC236}">
                  <a16:creationId xmlns:a16="http://schemas.microsoft.com/office/drawing/2014/main" id="{BB4B044D-80AD-4FBB-AD30-37C761A496F4}"/>
                </a:ext>
              </a:extLst>
            </p:cNvPr>
            <p:cNvSpPr/>
            <p:nvPr/>
          </p:nvSpPr>
          <p:spPr>
            <a:xfrm>
              <a:off x="3300960" y="3786968"/>
              <a:ext cx="69040" cy="31866"/>
            </a:xfrm>
            <a:custGeom>
              <a:avLst/>
              <a:gdLst/>
              <a:ahLst/>
              <a:cxnLst/>
              <a:rect l="l" t="t" r="r" b="b"/>
              <a:pathLst>
                <a:path w="291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2913" y="1345"/>
                  </a:lnTo>
                  <a:cubicBezTo>
                    <a:pt x="2806" y="897"/>
                    <a:pt x="2806" y="449"/>
                    <a:pt x="2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10;p64">
              <a:extLst>
                <a:ext uri="{FF2B5EF4-FFF2-40B4-BE49-F238E27FC236}">
                  <a16:creationId xmlns:a16="http://schemas.microsoft.com/office/drawing/2014/main" id="{37302AED-7FC4-4889-B605-FCEA07238A8D}"/>
                </a:ext>
              </a:extLst>
            </p:cNvPr>
            <p:cNvSpPr/>
            <p:nvPr/>
          </p:nvSpPr>
          <p:spPr>
            <a:xfrm>
              <a:off x="3152358" y="3366537"/>
              <a:ext cx="594445" cy="611527"/>
            </a:xfrm>
            <a:custGeom>
              <a:avLst/>
              <a:gdLst/>
              <a:ahLst/>
              <a:cxnLst/>
              <a:rect l="l" t="t" r="r" b="b"/>
              <a:pathLst>
                <a:path w="25090" h="25811" extrusionOk="0">
                  <a:moveTo>
                    <a:pt x="3715" y="789"/>
                  </a:moveTo>
                  <a:cubicBezTo>
                    <a:pt x="4594" y="789"/>
                    <a:pt x="5862" y="1011"/>
                    <a:pt x="7061" y="1957"/>
                  </a:cubicBezTo>
                  <a:cubicBezTo>
                    <a:pt x="6497" y="2181"/>
                    <a:pt x="6049" y="2405"/>
                    <a:pt x="5601" y="2737"/>
                  </a:cubicBezTo>
                  <a:cubicBezTo>
                    <a:pt x="4597" y="1841"/>
                    <a:pt x="3361" y="1393"/>
                    <a:pt x="2465" y="1169"/>
                  </a:cubicBezTo>
                  <a:cubicBezTo>
                    <a:pt x="2581" y="1061"/>
                    <a:pt x="2805" y="837"/>
                    <a:pt x="3029" y="837"/>
                  </a:cubicBezTo>
                  <a:cubicBezTo>
                    <a:pt x="3212" y="810"/>
                    <a:pt x="3445" y="789"/>
                    <a:pt x="3715" y="789"/>
                  </a:cubicBezTo>
                  <a:close/>
                  <a:moveTo>
                    <a:pt x="19589" y="789"/>
                  </a:moveTo>
                  <a:cubicBezTo>
                    <a:pt x="19859" y="789"/>
                    <a:pt x="20093" y="810"/>
                    <a:pt x="20278" y="837"/>
                  </a:cubicBezTo>
                  <a:cubicBezTo>
                    <a:pt x="20502" y="837"/>
                    <a:pt x="20726" y="1061"/>
                    <a:pt x="20834" y="1169"/>
                  </a:cubicBezTo>
                  <a:cubicBezTo>
                    <a:pt x="19938" y="1393"/>
                    <a:pt x="18710" y="1841"/>
                    <a:pt x="17697" y="2737"/>
                  </a:cubicBezTo>
                  <a:cubicBezTo>
                    <a:pt x="17249" y="2405"/>
                    <a:pt x="16801" y="2181"/>
                    <a:pt x="16246" y="1957"/>
                  </a:cubicBezTo>
                  <a:cubicBezTo>
                    <a:pt x="17446" y="1011"/>
                    <a:pt x="18709" y="789"/>
                    <a:pt x="19589" y="789"/>
                  </a:cubicBezTo>
                  <a:close/>
                  <a:moveTo>
                    <a:pt x="2241" y="1957"/>
                  </a:moveTo>
                  <a:lnTo>
                    <a:pt x="2241" y="1957"/>
                  </a:lnTo>
                  <a:cubicBezTo>
                    <a:pt x="3029" y="2065"/>
                    <a:pt x="4033" y="2513"/>
                    <a:pt x="4929" y="3185"/>
                  </a:cubicBezTo>
                  <a:lnTo>
                    <a:pt x="4821" y="3302"/>
                  </a:lnTo>
                  <a:cubicBezTo>
                    <a:pt x="4033" y="3974"/>
                    <a:pt x="3361" y="4753"/>
                    <a:pt x="2913" y="5542"/>
                  </a:cubicBezTo>
                  <a:cubicBezTo>
                    <a:pt x="2133" y="4198"/>
                    <a:pt x="2133" y="2854"/>
                    <a:pt x="2241" y="1957"/>
                  </a:cubicBezTo>
                  <a:close/>
                  <a:moveTo>
                    <a:pt x="20950" y="1957"/>
                  </a:moveTo>
                  <a:lnTo>
                    <a:pt x="20950" y="1957"/>
                  </a:lnTo>
                  <a:cubicBezTo>
                    <a:pt x="21174" y="2854"/>
                    <a:pt x="21174" y="4198"/>
                    <a:pt x="20386" y="5542"/>
                  </a:cubicBezTo>
                  <a:cubicBezTo>
                    <a:pt x="19938" y="4753"/>
                    <a:pt x="19266" y="3974"/>
                    <a:pt x="18486" y="3302"/>
                  </a:cubicBezTo>
                  <a:lnTo>
                    <a:pt x="18370" y="3185"/>
                  </a:lnTo>
                  <a:cubicBezTo>
                    <a:pt x="19266" y="2513"/>
                    <a:pt x="20162" y="2065"/>
                    <a:pt x="20950" y="1957"/>
                  </a:cubicBezTo>
                  <a:close/>
                  <a:moveTo>
                    <a:pt x="8513" y="6886"/>
                  </a:moveTo>
                  <a:cubicBezTo>
                    <a:pt x="8289" y="6886"/>
                    <a:pt x="8181" y="6993"/>
                    <a:pt x="8181" y="7217"/>
                  </a:cubicBezTo>
                  <a:lnTo>
                    <a:pt x="8181" y="7889"/>
                  </a:lnTo>
                  <a:cubicBezTo>
                    <a:pt x="8181" y="8113"/>
                    <a:pt x="8289" y="8230"/>
                    <a:pt x="8513" y="8230"/>
                  </a:cubicBezTo>
                  <a:cubicBezTo>
                    <a:pt x="8737" y="8230"/>
                    <a:pt x="8853" y="8113"/>
                    <a:pt x="8853" y="7889"/>
                  </a:cubicBezTo>
                  <a:lnTo>
                    <a:pt x="8853" y="7217"/>
                  </a:lnTo>
                  <a:cubicBezTo>
                    <a:pt x="8853" y="6993"/>
                    <a:pt x="8737" y="6886"/>
                    <a:pt x="8513" y="6886"/>
                  </a:cubicBezTo>
                  <a:close/>
                  <a:moveTo>
                    <a:pt x="15681" y="6886"/>
                  </a:moveTo>
                  <a:cubicBezTo>
                    <a:pt x="15457" y="6886"/>
                    <a:pt x="15350" y="6993"/>
                    <a:pt x="15350" y="7217"/>
                  </a:cubicBezTo>
                  <a:lnTo>
                    <a:pt x="15350" y="7889"/>
                  </a:lnTo>
                  <a:cubicBezTo>
                    <a:pt x="15350" y="8113"/>
                    <a:pt x="15457" y="8230"/>
                    <a:pt x="15681" y="8230"/>
                  </a:cubicBezTo>
                  <a:cubicBezTo>
                    <a:pt x="15905" y="8230"/>
                    <a:pt x="16129" y="8113"/>
                    <a:pt x="16129" y="7889"/>
                  </a:cubicBezTo>
                  <a:lnTo>
                    <a:pt x="16129" y="7217"/>
                  </a:lnTo>
                  <a:cubicBezTo>
                    <a:pt x="16129" y="6993"/>
                    <a:pt x="15905" y="6886"/>
                    <a:pt x="15681" y="6886"/>
                  </a:cubicBezTo>
                  <a:close/>
                  <a:moveTo>
                    <a:pt x="19256" y="7022"/>
                  </a:moveTo>
                  <a:cubicBezTo>
                    <a:pt x="19158" y="7022"/>
                    <a:pt x="19046" y="7051"/>
                    <a:pt x="18934" y="7110"/>
                  </a:cubicBezTo>
                  <a:cubicBezTo>
                    <a:pt x="18818" y="7217"/>
                    <a:pt x="18818" y="7441"/>
                    <a:pt x="18934" y="7665"/>
                  </a:cubicBezTo>
                  <a:lnTo>
                    <a:pt x="19606" y="8337"/>
                  </a:lnTo>
                  <a:cubicBezTo>
                    <a:pt x="19606" y="8454"/>
                    <a:pt x="19714" y="8454"/>
                    <a:pt x="19830" y="8454"/>
                  </a:cubicBezTo>
                  <a:cubicBezTo>
                    <a:pt x="19938" y="8454"/>
                    <a:pt x="20054" y="8454"/>
                    <a:pt x="20054" y="8337"/>
                  </a:cubicBezTo>
                  <a:cubicBezTo>
                    <a:pt x="20278" y="8230"/>
                    <a:pt x="20278" y="8006"/>
                    <a:pt x="20162" y="7889"/>
                  </a:cubicBezTo>
                  <a:lnTo>
                    <a:pt x="19490" y="7110"/>
                  </a:lnTo>
                  <a:cubicBezTo>
                    <a:pt x="19436" y="7051"/>
                    <a:pt x="19353" y="7022"/>
                    <a:pt x="19256" y="7022"/>
                  </a:cubicBezTo>
                  <a:close/>
                  <a:moveTo>
                    <a:pt x="22626" y="6886"/>
                  </a:moveTo>
                  <a:cubicBezTo>
                    <a:pt x="22518" y="6886"/>
                    <a:pt x="22294" y="6993"/>
                    <a:pt x="22294" y="7217"/>
                  </a:cubicBezTo>
                  <a:lnTo>
                    <a:pt x="22070" y="8230"/>
                  </a:lnTo>
                  <a:cubicBezTo>
                    <a:pt x="22070" y="8454"/>
                    <a:pt x="22178" y="8678"/>
                    <a:pt x="22402" y="8678"/>
                  </a:cubicBezTo>
                  <a:lnTo>
                    <a:pt x="22518" y="8678"/>
                  </a:lnTo>
                  <a:cubicBezTo>
                    <a:pt x="22626" y="8678"/>
                    <a:pt x="22850" y="8561"/>
                    <a:pt x="22850" y="8337"/>
                  </a:cubicBezTo>
                  <a:lnTo>
                    <a:pt x="22966" y="7334"/>
                  </a:lnTo>
                  <a:cubicBezTo>
                    <a:pt x="23074" y="7110"/>
                    <a:pt x="22850" y="6886"/>
                    <a:pt x="22626" y="6886"/>
                  </a:cubicBezTo>
                  <a:close/>
                  <a:moveTo>
                    <a:pt x="24645" y="7694"/>
                  </a:moveTo>
                  <a:cubicBezTo>
                    <a:pt x="24561" y="7694"/>
                    <a:pt x="24476" y="7724"/>
                    <a:pt x="24418" y="7782"/>
                  </a:cubicBezTo>
                  <a:lnTo>
                    <a:pt x="23746" y="8678"/>
                  </a:lnTo>
                  <a:cubicBezTo>
                    <a:pt x="23638" y="8902"/>
                    <a:pt x="23638" y="9126"/>
                    <a:pt x="23746" y="9233"/>
                  </a:cubicBezTo>
                  <a:lnTo>
                    <a:pt x="23970" y="9233"/>
                  </a:lnTo>
                  <a:cubicBezTo>
                    <a:pt x="24086" y="9233"/>
                    <a:pt x="24194" y="9233"/>
                    <a:pt x="24310" y="9126"/>
                  </a:cubicBezTo>
                  <a:lnTo>
                    <a:pt x="24982" y="8337"/>
                  </a:lnTo>
                  <a:cubicBezTo>
                    <a:pt x="25090" y="8113"/>
                    <a:pt x="25090" y="7889"/>
                    <a:pt x="24866" y="7782"/>
                  </a:cubicBezTo>
                  <a:cubicBezTo>
                    <a:pt x="24812" y="7724"/>
                    <a:pt x="24729" y="7694"/>
                    <a:pt x="24645" y="7694"/>
                  </a:cubicBezTo>
                  <a:close/>
                  <a:moveTo>
                    <a:pt x="6572" y="8517"/>
                  </a:moveTo>
                  <a:cubicBezTo>
                    <a:pt x="6019" y="8517"/>
                    <a:pt x="5363" y="8595"/>
                    <a:pt x="5045" y="8678"/>
                  </a:cubicBezTo>
                  <a:cubicBezTo>
                    <a:pt x="4821" y="8678"/>
                    <a:pt x="4705" y="8902"/>
                    <a:pt x="4821" y="9126"/>
                  </a:cubicBezTo>
                  <a:cubicBezTo>
                    <a:pt x="4821" y="9350"/>
                    <a:pt x="4929" y="9457"/>
                    <a:pt x="5153" y="9457"/>
                  </a:cubicBezTo>
                  <a:lnTo>
                    <a:pt x="5269" y="9457"/>
                  </a:lnTo>
                  <a:cubicBezTo>
                    <a:pt x="5503" y="9382"/>
                    <a:pt x="6075" y="9301"/>
                    <a:pt x="6549" y="9301"/>
                  </a:cubicBezTo>
                  <a:cubicBezTo>
                    <a:pt x="6748" y="9301"/>
                    <a:pt x="6929" y="9315"/>
                    <a:pt x="7061" y="9350"/>
                  </a:cubicBezTo>
                  <a:cubicBezTo>
                    <a:pt x="7285" y="9350"/>
                    <a:pt x="7509" y="9126"/>
                    <a:pt x="7509" y="9009"/>
                  </a:cubicBezTo>
                  <a:cubicBezTo>
                    <a:pt x="7509" y="8785"/>
                    <a:pt x="7393" y="8561"/>
                    <a:pt x="7169" y="8561"/>
                  </a:cubicBezTo>
                  <a:cubicBezTo>
                    <a:pt x="7008" y="8530"/>
                    <a:pt x="6799" y="8517"/>
                    <a:pt x="6572" y="8517"/>
                  </a:cubicBezTo>
                  <a:close/>
                  <a:moveTo>
                    <a:pt x="17628" y="8517"/>
                  </a:moveTo>
                  <a:cubicBezTo>
                    <a:pt x="17400" y="8517"/>
                    <a:pt x="17189" y="8530"/>
                    <a:pt x="17025" y="8561"/>
                  </a:cubicBezTo>
                  <a:cubicBezTo>
                    <a:pt x="16801" y="8561"/>
                    <a:pt x="16694" y="8785"/>
                    <a:pt x="16694" y="9009"/>
                  </a:cubicBezTo>
                  <a:cubicBezTo>
                    <a:pt x="16801" y="9126"/>
                    <a:pt x="16918" y="9350"/>
                    <a:pt x="17142" y="9350"/>
                  </a:cubicBezTo>
                  <a:cubicBezTo>
                    <a:pt x="17274" y="9315"/>
                    <a:pt x="17455" y="9301"/>
                    <a:pt x="17656" y="9301"/>
                  </a:cubicBezTo>
                  <a:cubicBezTo>
                    <a:pt x="18134" y="9301"/>
                    <a:pt x="18726" y="9382"/>
                    <a:pt x="19042" y="9457"/>
                  </a:cubicBezTo>
                  <a:cubicBezTo>
                    <a:pt x="19266" y="9457"/>
                    <a:pt x="19382" y="9350"/>
                    <a:pt x="19490" y="9126"/>
                  </a:cubicBezTo>
                  <a:cubicBezTo>
                    <a:pt x="19490" y="8902"/>
                    <a:pt x="19382" y="8678"/>
                    <a:pt x="19158" y="8678"/>
                  </a:cubicBezTo>
                  <a:cubicBezTo>
                    <a:pt x="18840" y="8595"/>
                    <a:pt x="18184" y="8517"/>
                    <a:pt x="17628" y="8517"/>
                  </a:cubicBezTo>
                  <a:close/>
                  <a:moveTo>
                    <a:pt x="12435" y="6742"/>
                  </a:moveTo>
                  <a:cubicBezTo>
                    <a:pt x="12365" y="6742"/>
                    <a:pt x="12291" y="6751"/>
                    <a:pt x="12214" y="6769"/>
                  </a:cubicBezTo>
                  <a:lnTo>
                    <a:pt x="11649" y="6993"/>
                  </a:lnTo>
                  <a:cubicBezTo>
                    <a:pt x="11425" y="6993"/>
                    <a:pt x="11318" y="7217"/>
                    <a:pt x="11318" y="7441"/>
                  </a:cubicBezTo>
                  <a:cubicBezTo>
                    <a:pt x="11396" y="7605"/>
                    <a:pt x="11537" y="7711"/>
                    <a:pt x="11652" y="7711"/>
                  </a:cubicBezTo>
                  <a:cubicBezTo>
                    <a:pt x="11695" y="7711"/>
                    <a:pt x="11734" y="7697"/>
                    <a:pt x="11766" y="7665"/>
                  </a:cubicBezTo>
                  <a:lnTo>
                    <a:pt x="12438" y="7558"/>
                  </a:lnTo>
                  <a:lnTo>
                    <a:pt x="12545" y="7558"/>
                  </a:lnTo>
                  <a:cubicBezTo>
                    <a:pt x="12662" y="7665"/>
                    <a:pt x="12545" y="7665"/>
                    <a:pt x="12545" y="7665"/>
                  </a:cubicBezTo>
                  <a:cubicBezTo>
                    <a:pt x="12438" y="7889"/>
                    <a:pt x="12321" y="8113"/>
                    <a:pt x="12321" y="8230"/>
                  </a:cubicBezTo>
                  <a:cubicBezTo>
                    <a:pt x="12321" y="8454"/>
                    <a:pt x="12438" y="8678"/>
                    <a:pt x="12545" y="8902"/>
                  </a:cubicBezTo>
                  <a:cubicBezTo>
                    <a:pt x="12545" y="8902"/>
                    <a:pt x="12662" y="8902"/>
                    <a:pt x="12545" y="9009"/>
                  </a:cubicBezTo>
                  <a:lnTo>
                    <a:pt x="12438" y="9009"/>
                  </a:lnTo>
                  <a:lnTo>
                    <a:pt x="11766" y="8902"/>
                  </a:lnTo>
                  <a:cubicBezTo>
                    <a:pt x="11734" y="8870"/>
                    <a:pt x="11695" y="8856"/>
                    <a:pt x="11652" y="8856"/>
                  </a:cubicBezTo>
                  <a:cubicBezTo>
                    <a:pt x="11537" y="8856"/>
                    <a:pt x="11396" y="8962"/>
                    <a:pt x="11318" y="9126"/>
                  </a:cubicBezTo>
                  <a:cubicBezTo>
                    <a:pt x="11318" y="9350"/>
                    <a:pt x="11425" y="9574"/>
                    <a:pt x="11649" y="9574"/>
                  </a:cubicBezTo>
                  <a:lnTo>
                    <a:pt x="12214" y="9798"/>
                  </a:lnTo>
                  <a:lnTo>
                    <a:pt x="12438" y="9798"/>
                  </a:lnTo>
                  <a:cubicBezTo>
                    <a:pt x="12769" y="9798"/>
                    <a:pt x="13110" y="9681"/>
                    <a:pt x="13217" y="9350"/>
                  </a:cubicBezTo>
                  <a:cubicBezTo>
                    <a:pt x="13441" y="9009"/>
                    <a:pt x="13334" y="8561"/>
                    <a:pt x="13110" y="8337"/>
                  </a:cubicBezTo>
                  <a:lnTo>
                    <a:pt x="12993" y="8230"/>
                  </a:lnTo>
                  <a:lnTo>
                    <a:pt x="13110" y="8230"/>
                  </a:lnTo>
                  <a:cubicBezTo>
                    <a:pt x="13334" y="8006"/>
                    <a:pt x="13441" y="7558"/>
                    <a:pt x="13217" y="7217"/>
                  </a:cubicBezTo>
                  <a:cubicBezTo>
                    <a:pt x="13032" y="6943"/>
                    <a:pt x="12773" y="6742"/>
                    <a:pt x="12435" y="6742"/>
                  </a:cubicBezTo>
                  <a:close/>
                  <a:moveTo>
                    <a:pt x="7393" y="9798"/>
                  </a:moveTo>
                  <a:cubicBezTo>
                    <a:pt x="6837" y="9905"/>
                    <a:pt x="5825" y="10470"/>
                    <a:pt x="5493" y="10694"/>
                  </a:cubicBezTo>
                  <a:cubicBezTo>
                    <a:pt x="5269" y="10918"/>
                    <a:pt x="5269" y="11142"/>
                    <a:pt x="5377" y="11249"/>
                  </a:cubicBezTo>
                  <a:cubicBezTo>
                    <a:pt x="5493" y="11366"/>
                    <a:pt x="5601" y="11473"/>
                    <a:pt x="5717" y="11473"/>
                  </a:cubicBezTo>
                  <a:cubicBezTo>
                    <a:pt x="5717" y="11473"/>
                    <a:pt x="5825" y="11366"/>
                    <a:pt x="5941" y="11366"/>
                  </a:cubicBezTo>
                  <a:cubicBezTo>
                    <a:pt x="6273" y="11142"/>
                    <a:pt x="7169" y="10694"/>
                    <a:pt x="7617" y="10577"/>
                  </a:cubicBezTo>
                  <a:cubicBezTo>
                    <a:pt x="7733" y="10470"/>
                    <a:pt x="7841" y="10246"/>
                    <a:pt x="7841" y="10129"/>
                  </a:cubicBezTo>
                  <a:cubicBezTo>
                    <a:pt x="7733" y="9905"/>
                    <a:pt x="7617" y="9798"/>
                    <a:pt x="7393" y="9798"/>
                  </a:cubicBezTo>
                  <a:close/>
                  <a:moveTo>
                    <a:pt x="16918" y="9798"/>
                  </a:moveTo>
                  <a:cubicBezTo>
                    <a:pt x="16694" y="9798"/>
                    <a:pt x="16470" y="9905"/>
                    <a:pt x="16353" y="10129"/>
                  </a:cubicBezTo>
                  <a:cubicBezTo>
                    <a:pt x="16353" y="10246"/>
                    <a:pt x="16470" y="10470"/>
                    <a:pt x="16694" y="10577"/>
                  </a:cubicBezTo>
                  <a:cubicBezTo>
                    <a:pt x="17142" y="10694"/>
                    <a:pt x="18038" y="11142"/>
                    <a:pt x="18370" y="11366"/>
                  </a:cubicBezTo>
                  <a:cubicBezTo>
                    <a:pt x="18370" y="11366"/>
                    <a:pt x="18486" y="11473"/>
                    <a:pt x="18594" y="11473"/>
                  </a:cubicBezTo>
                  <a:cubicBezTo>
                    <a:pt x="18710" y="11473"/>
                    <a:pt x="18818" y="11366"/>
                    <a:pt x="18818" y="11249"/>
                  </a:cubicBezTo>
                  <a:cubicBezTo>
                    <a:pt x="18934" y="11142"/>
                    <a:pt x="18934" y="10918"/>
                    <a:pt x="18818" y="10694"/>
                  </a:cubicBezTo>
                  <a:cubicBezTo>
                    <a:pt x="18370" y="10470"/>
                    <a:pt x="17366" y="9905"/>
                    <a:pt x="16918" y="9798"/>
                  </a:cubicBezTo>
                  <a:close/>
                  <a:moveTo>
                    <a:pt x="4149" y="13606"/>
                  </a:moveTo>
                  <a:cubicBezTo>
                    <a:pt x="4705" y="14054"/>
                    <a:pt x="5377" y="14386"/>
                    <a:pt x="6165" y="14726"/>
                  </a:cubicBezTo>
                  <a:lnTo>
                    <a:pt x="6049" y="14726"/>
                  </a:lnTo>
                  <a:cubicBezTo>
                    <a:pt x="5961" y="14755"/>
                    <a:pt x="5864" y="14768"/>
                    <a:pt x="5764" y="14768"/>
                  </a:cubicBezTo>
                  <a:cubicBezTo>
                    <a:pt x="5486" y="14768"/>
                    <a:pt x="5179" y="14666"/>
                    <a:pt x="4929" y="14502"/>
                  </a:cubicBezTo>
                  <a:cubicBezTo>
                    <a:pt x="4481" y="14162"/>
                    <a:pt x="4257" y="13938"/>
                    <a:pt x="4149" y="13606"/>
                  </a:cubicBezTo>
                  <a:close/>
                  <a:moveTo>
                    <a:pt x="19382" y="13490"/>
                  </a:moveTo>
                  <a:lnTo>
                    <a:pt x="19266" y="14502"/>
                  </a:lnTo>
                  <a:cubicBezTo>
                    <a:pt x="19158" y="14610"/>
                    <a:pt x="19266" y="14834"/>
                    <a:pt x="19266" y="15058"/>
                  </a:cubicBezTo>
                  <a:cubicBezTo>
                    <a:pt x="19139" y="15080"/>
                    <a:pt x="19004" y="15090"/>
                    <a:pt x="18865" y="15090"/>
                  </a:cubicBezTo>
                  <a:cubicBezTo>
                    <a:pt x="18267" y="15090"/>
                    <a:pt x="17593" y="14908"/>
                    <a:pt x="17142" y="14726"/>
                  </a:cubicBezTo>
                  <a:cubicBezTo>
                    <a:pt x="18038" y="14386"/>
                    <a:pt x="18710" y="13938"/>
                    <a:pt x="19382" y="13490"/>
                  </a:cubicBezTo>
                  <a:close/>
                  <a:moveTo>
                    <a:pt x="20950" y="9798"/>
                  </a:moveTo>
                  <a:lnTo>
                    <a:pt x="23074" y="10022"/>
                  </a:lnTo>
                  <a:cubicBezTo>
                    <a:pt x="23414" y="10022"/>
                    <a:pt x="23522" y="10246"/>
                    <a:pt x="23522" y="10577"/>
                  </a:cubicBezTo>
                  <a:lnTo>
                    <a:pt x="23074" y="14950"/>
                  </a:lnTo>
                  <a:cubicBezTo>
                    <a:pt x="23074" y="15058"/>
                    <a:pt x="22966" y="15174"/>
                    <a:pt x="22850" y="15174"/>
                  </a:cubicBezTo>
                  <a:cubicBezTo>
                    <a:pt x="22850" y="15282"/>
                    <a:pt x="22742" y="15282"/>
                    <a:pt x="22626" y="15282"/>
                  </a:cubicBezTo>
                  <a:lnTo>
                    <a:pt x="22518" y="15282"/>
                  </a:lnTo>
                  <a:lnTo>
                    <a:pt x="20386" y="15058"/>
                  </a:lnTo>
                  <a:cubicBezTo>
                    <a:pt x="20278" y="15058"/>
                    <a:pt x="20162" y="15058"/>
                    <a:pt x="20162" y="14950"/>
                  </a:cubicBezTo>
                  <a:lnTo>
                    <a:pt x="20054" y="14950"/>
                  </a:lnTo>
                  <a:cubicBezTo>
                    <a:pt x="20054" y="14834"/>
                    <a:pt x="19938" y="14726"/>
                    <a:pt x="19938" y="14502"/>
                  </a:cubicBezTo>
                  <a:lnTo>
                    <a:pt x="20162" y="12486"/>
                  </a:lnTo>
                  <a:lnTo>
                    <a:pt x="20502" y="10246"/>
                  </a:lnTo>
                  <a:cubicBezTo>
                    <a:pt x="20502" y="9905"/>
                    <a:pt x="20726" y="9798"/>
                    <a:pt x="20950" y="9798"/>
                  </a:cubicBezTo>
                  <a:close/>
                  <a:moveTo>
                    <a:pt x="2805" y="12146"/>
                  </a:moveTo>
                  <a:cubicBezTo>
                    <a:pt x="2913" y="12486"/>
                    <a:pt x="3137" y="12710"/>
                    <a:pt x="3477" y="12934"/>
                  </a:cubicBezTo>
                  <a:cubicBezTo>
                    <a:pt x="3477" y="13042"/>
                    <a:pt x="3477" y="13042"/>
                    <a:pt x="3361" y="13042"/>
                  </a:cubicBezTo>
                  <a:cubicBezTo>
                    <a:pt x="3361" y="13490"/>
                    <a:pt x="3361" y="14386"/>
                    <a:pt x="4481" y="15058"/>
                  </a:cubicBezTo>
                  <a:cubicBezTo>
                    <a:pt x="4929" y="15398"/>
                    <a:pt x="5377" y="15506"/>
                    <a:pt x="5825" y="15506"/>
                  </a:cubicBezTo>
                  <a:lnTo>
                    <a:pt x="5825" y="16518"/>
                  </a:lnTo>
                  <a:lnTo>
                    <a:pt x="5825" y="17190"/>
                  </a:lnTo>
                  <a:cubicBezTo>
                    <a:pt x="5045" y="17074"/>
                    <a:pt x="4257" y="16850"/>
                    <a:pt x="3585" y="16518"/>
                  </a:cubicBezTo>
                  <a:cubicBezTo>
                    <a:pt x="2241" y="15622"/>
                    <a:pt x="1569" y="14278"/>
                    <a:pt x="1793" y="12818"/>
                  </a:cubicBezTo>
                  <a:cubicBezTo>
                    <a:pt x="1909" y="12594"/>
                    <a:pt x="2017" y="12370"/>
                    <a:pt x="2133" y="12262"/>
                  </a:cubicBezTo>
                  <a:cubicBezTo>
                    <a:pt x="2357" y="12146"/>
                    <a:pt x="2581" y="12146"/>
                    <a:pt x="2805" y="12146"/>
                  </a:cubicBezTo>
                  <a:close/>
                  <a:moveTo>
                    <a:pt x="11649" y="1733"/>
                  </a:moveTo>
                  <a:cubicBezTo>
                    <a:pt x="16577" y="1733"/>
                    <a:pt x="20610" y="4977"/>
                    <a:pt x="20610" y="9009"/>
                  </a:cubicBezTo>
                  <a:cubicBezTo>
                    <a:pt x="20162" y="9126"/>
                    <a:pt x="19714" y="9574"/>
                    <a:pt x="19714" y="10129"/>
                  </a:cubicBezTo>
                  <a:lnTo>
                    <a:pt x="19490" y="12262"/>
                  </a:lnTo>
                  <a:cubicBezTo>
                    <a:pt x="18818" y="13042"/>
                    <a:pt x="17814" y="13714"/>
                    <a:pt x="16577" y="14162"/>
                  </a:cubicBezTo>
                  <a:lnTo>
                    <a:pt x="16470" y="14162"/>
                  </a:lnTo>
                  <a:cubicBezTo>
                    <a:pt x="15126" y="14610"/>
                    <a:pt x="13558" y="14834"/>
                    <a:pt x="11649" y="14834"/>
                  </a:cubicBezTo>
                  <a:lnTo>
                    <a:pt x="10305" y="14834"/>
                  </a:lnTo>
                  <a:cubicBezTo>
                    <a:pt x="10081" y="14834"/>
                    <a:pt x="9974" y="14950"/>
                    <a:pt x="9974" y="15174"/>
                  </a:cubicBezTo>
                  <a:cubicBezTo>
                    <a:pt x="9974" y="15398"/>
                    <a:pt x="10081" y="15506"/>
                    <a:pt x="10305" y="15506"/>
                  </a:cubicBezTo>
                  <a:cubicBezTo>
                    <a:pt x="10753" y="15622"/>
                    <a:pt x="11201" y="15622"/>
                    <a:pt x="11649" y="15622"/>
                  </a:cubicBezTo>
                  <a:cubicBezTo>
                    <a:pt x="13441" y="15622"/>
                    <a:pt x="15126" y="15398"/>
                    <a:pt x="16470" y="14950"/>
                  </a:cubicBezTo>
                  <a:lnTo>
                    <a:pt x="16470" y="15174"/>
                  </a:lnTo>
                  <a:cubicBezTo>
                    <a:pt x="16694" y="15622"/>
                    <a:pt x="16801" y="16070"/>
                    <a:pt x="16801" y="16518"/>
                  </a:cubicBezTo>
                  <a:cubicBezTo>
                    <a:pt x="16801" y="16850"/>
                    <a:pt x="16694" y="17074"/>
                    <a:pt x="16694" y="17414"/>
                  </a:cubicBezTo>
                  <a:lnTo>
                    <a:pt x="6613" y="17414"/>
                  </a:lnTo>
                  <a:cubicBezTo>
                    <a:pt x="6613" y="17074"/>
                    <a:pt x="6497" y="16850"/>
                    <a:pt x="6497" y="16518"/>
                  </a:cubicBezTo>
                  <a:cubicBezTo>
                    <a:pt x="6497" y="16070"/>
                    <a:pt x="6613" y="15622"/>
                    <a:pt x="6721" y="15174"/>
                  </a:cubicBezTo>
                  <a:cubicBezTo>
                    <a:pt x="6721" y="15058"/>
                    <a:pt x="6837" y="15058"/>
                    <a:pt x="6837" y="14950"/>
                  </a:cubicBezTo>
                  <a:cubicBezTo>
                    <a:pt x="7393" y="15058"/>
                    <a:pt x="7957" y="15282"/>
                    <a:pt x="8513" y="15398"/>
                  </a:cubicBezTo>
                  <a:lnTo>
                    <a:pt x="8629" y="15398"/>
                  </a:lnTo>
                  <a:cubicBezTo>
                    <a:pt x="8737" y="15398"/>
                    <a:pt x="8961" y="15174"/>
                    <a:pt x="8961" y="15058"/>
                  </a:cubicBezTo>
                  <a:cubicBezTo>
                    <a:pt x="8961" y="14834"/>
                    <a:pt x="8853" y="14610"/>
                    <a:pt x="8629" y="14610"/>
                  </a:cubicBezTo>
                  <a:cubicBezTo>
                    <a:pt x="7957" y="14502"/>
                    <a:pt x="7393" y="14278"/>
                    <a:pt x="6721" y="14162"/>
                  </a:cubicBezTo>
                  <a:cubicBezTo>
                    <a:pt x="5717" y="13830"/>
                    <a:pt x="4929" y="13382"/>
                    <a:pt x="4373" y="12818"/>
                  </a:cubicBezTo>
                  <a:lnTo>
                    <a:pt x="4033" y="12486"/>
                  </a:lnTo>
                  <a:cubicBezTo>
                    <a:pt x="3137" y="11590"/>
                    <a:pt x="2689" y="10470"/>
                    <a:pt x="2689" y="9126"/>
                  </a:cubicBezTo>
                  <a:cubicBezTo>
                    <a:pt x="2689" y="4977"/>
                    <a:pt x="6721" y="1733"/>
                    <a:pt x="11649" y="1733"/>
                  </a:cubicBezTo>
                  <a:close/>
                  <a:moveTo>
                    <a:pt x="19830" y="15622"/>
                  </a:moveTo>
                  <a:cubicBezTo>
                    <a:pt x="19938" y="15730"/>
                    <a:pt x="20162" y="15846"/>
                    <a:pt x="20278" y="15846"/>
                  </a:cubicBezTo>
                  <a:lnTo>
                    <a:pt x="21954" y="16070"/>
                  </a:lnTo>
                  <a:cubicBezTo>
                    <a:pt x="21398" y="16626"/>
                    <a:pt x="20726" y="17074"/>
                    <a:pt x="19938" y="17298"/>
                  </a:cubicBezTo>
                  <a:cubicBezTo>
                    <a:pt x="19548" y="17410"/>
                    <a:pt x="19156" y="17466"/>
                    <a:pt x="18749" y="17466"/>
                  </a:cubicBezTo>
                  <a:cubicBezTo>
                    <a:pt x="18343" y="17466"/>
                    <a:pt x="17922" y="17410"/>
                    <a:pt x="17473" y="17298"/>
                  </a:cubicBezTo>
                  <a:lnTo>
                    <a:pt x="17473" y="16518"/>
                  </a:lnTo>
                  <a:lnTo>
                    <a:pt x="17473" y="15622"/>
                  </a:lnTo>
                  <a:cubicBezTo>
                    <a:pt x="17814" y="15730"/>
                    <a:pt x="18370" y="15846"/>
                    <a:pt x="18818" y="15846"/>
                  </a:cubicBezTo>
                  <a:cubicBezTo>
                    <a:pt x="19042" y="15846"/>
                    <a:pt x="19266" y="15846"/>
                    <a:pt x="19606" y="15730"/>
                  </a:cubicBezTo>
                  <a:cubicBezTo>
                    <a:pt x="19606" y="15730"/>
                    <a:pt x="19714" y="15730"/>
                    <a:pt x="19830" y="15622"/>
                  </a:cubicBezTo>
                  <a:close/>
                  <a:moveTo>
                    <a:pt x="16470" y="18086"/>
                  </a:moveTo>
                  <a:lnTo>
                    <a:pt x="16129" y="18758"/>
                  </a:lnTo>
                  <a:lnTo>
                    <a:pt x="7169" y="18758"/>
                  </a:lnTo>
                  <a:lnTo>
                    <a:pt x="6837" y="18086"/>
                  </a:lnTo>
                  <a:close/>
                  <a:moveTo>
                    <a:pt x="2913" y="18982"/>
                  </a:moveTo>
                  <a:cubicBezTo>
                    <a:pt x="3585" y="18982"/>
                    <a:pt x="4373" y="19206"/>
                    <a:pt x="5153" y="19654"/>
                  </a:cubicBezTo>
                  <a:cubicBezTo>
                    <a:pt x="5519" y="19869"/>
                    <a:pt x="5836" y="19994"/>
                    <a:pt x="6165" y="19994"/>
                  </a:cubicBezTo>
                  <a:cubicBezTo>
                    <a:pt x="6343" y="19994"/>
                    <a:pt x="6525" y="19957"/>
                    <a:pt x="6721" y="19878"/>
                  </a:cubicBezTo>
                  <a:cubicBezTo>
                    <a:pt x="6721" y="19878"/>
                    <a:pt x="6837" y="19878"/>
                    <a:pt x="6945" y="19762"/>
                  </a:cubicBezTo>
                  <a:cubicBezTo>
                    <a:pt x="7061" y="19986"/>
                    <a:pt x="7285" y="20210"/>
                    <a:pt x="7393" y="20326"/>
                  </a:cubicBezTo>
                  <a:cubicBezTo>
                    <a:pt x="7285" y="20434"/>
                    <a:pt x="7061" y="20550"/>
                    <a:pt x="6945" y="20550"/>
                  </a:cubicBezTo>
                  <a:cubicBezTo>
                    <a:pt x="6709" y="20629"/>
                    <a:pt x="6459" y="20666"/>
                    <a:pt x="6205" y="20666"/>
                  </a:cubicBezTo>
                  <a:cubicBezTo>
                    <a:pt x="5738" y="20666"/>
                    <a:pt x="5257" y="20541"/>
                    <a:pt x="4821" y="20326"/>
                  </a:cubicBezTo>
                  <a:cubicBezTo>
                    <a:pt x="4184" y="19913"/>
                    <a:pt x="3634" y="19763"/>
                    <a:pt x="3172" y="19763"/>
                  </a:cubicBezTo>
                  <a:cubicBezTo>
                    <a:pt x="2252" y="19763"/>
                    <a:pt x="1682" y="20360"/>
                    <a:pt x="1461" y="20658"/>
                  </a:cubicBezTo>
                  <a:cubicBezTo>
                    <a:pt x="1345" y="20774"/>
                    <a:pt x="1237" y="20774"/>
                    <a:pt x="1121" y="20774"/>
                  </a:cubicBezTo>
                  <a:lnTo>
                    <a:pt x="897" y="20774"/>
                  </a:lnTo>
                  <a:cubicBezTo>
                    <a:pt x="789" y="20658"/>
                    <a:pt x="789" y="20434"/>
                    <a:pt x="897" y="20210"/>
                  </a:cubicBezTo>
                  <a:cubicBezTo>
                    <a:pt x="1345" y="19538"/>
                    <a:pt x="2133" y="19090"/>
                    <a:pt x="2913" y="18982"/>
                  </a:cubicBezTo>
                  <a:close/>
                  <a:moveTo>
                    <a:pt x="11094" y="19538"/>
                  </a:moveTo>
                  <a:cubicBezTo>
                    <a:pt x="10870" y="19986"/>
                    <a:pt x="10529" y="20658"/>
                    <a:pt x="10198" y="21106"/>
                  </a:cubicBezTo>
                  <a:cubicBezTo>
                    <a:pt x="9185" y="20774"/>
                    <a:pt x="8289" y="20210"/>
                    <a:pt x="7617" y="19538"/>
                  </a:cubicBezTo>
                  <a:close/>
                  <a:moveTo>
                    <a:pt x="15681" y="19538"/>
                  </a:moveTo>
                  <a:cubicBezTo>
                    <a:pt x="15009" y="20210"/>
                    <a:pt x="14113" y="20774"/>
                    <a:pt x="13110" y="21106"/>
                  </a:cubicBezTo>
                  <a:cubicBezTo>
                    <a:pt x="12886" y="20434"/>
                    <a:pt x="12214" y="19986"/>
                    <a:pt x="11766" y="19878"/>
                  </a:cubicBezTo>
                  <a:cubicBezTo>
                    <a:pt x="11873" y="19762"/>
                    <a:pt x="11873" y="19654"/>
                    <a:pt x="11990" y="19538"/>
                  </a:cubicBezTo>
                  <a:close/>
                  <a:moveTo>
                    <a:pt x="11425" y="20550"/>
                  </a:moveTo>
                  <a:cubicBezTo>
                    <a:pt x="11766" y="20658"/>
                    <a:pt x="12097" y="20882"/>
                    <a:pt x="12438" y="21222"/>
                  </a:cubicBezTo>
                  <a:cubicBezTo>
                    <a:pt x="12097" y="21222"/>
                    <a:pt x="11873" y="21330"/>
                    <a:pt x="11649" y="21330"/>
                  </a:cubicBezTo>
                  <a:cubicBezTo>
                    <a:pt x="11425" y="21330"/>
                    <a:pt x="11201" y="21222"/>
                    <a:pt x="10977" y="21222"/>
                  </a:cubicBezTo>
                  <a:cubicBezTo>
                    <a:pt x="11201" y="20998"/>
                    <a:pt x="11318" y="20774"/>
                    <a:pt x="11425" y="20550"/>
                  </a:cubicBezTo>
                  <a:close/>
                  <a:moveTo>
                    <a:pt x="9078" y="21554"/>
                  </a:moveTo>
                  <a:cubicBezTo>
                    <a:pt x="9526" y="21670"/>
                    <a:pt x="9857" y="21778"/>
                    <a:pt x="10198" y="21894"/>
                  </a:cubicBezTo>
                  <a:cubicBezTo>
                    <a:pt x="10422" y="21894"/>
                    <a:pt x="10646" y="22002"/>
                    <a:pt x="10753" y="22002"/>
                  </a:cubicBezTo>
                  <a:cubicBezTo>
                    <a:pt x="10753" y="22674"/>
                    <a:pt x="10753" y="23463"/>
                    <a:pt x="10646" y="24359"/>
                  </a:cubicBezTo>
                  <a:cubicBezTo>
                    <a:pt x="10646" y="24807"/>
                    <a:pt x="10198" y="25138"/>
                    <a:pt x="9857" y="25138"/>
                  </a:cubicBezTo>
                  <a:lnTo>
                    <a:pt x="9750" y="25138"/>
                  </a:lnTo>
                  <a:cubicBezTo>
                    <a:pt x="9526" y="25031"/>
                    <a:pt x="9302" y="24914"/>
                    <a:pt x="9185" y="24807"/>
                  </a:cubicBezTo>
                  <a:cubicBezTo>
                    <a:pt x="9078" y="24583"/>
                    <a:pt x="8961" y="24466"/>
                    <a:pt x="9078" y="24242"/>
                  </a:cubicBezTo>
                  <a:cubicBezTo>
                    <a:pt x="9078" y="23239"/>
                    <a:pt x="9185" y="22226"/>
                    <a:pt x="9078" y="21554"/>
                  </a:cubicBezTo>
                  <a:close/>
                  <a:moveTo>
                    <a:pt x="3684" y="1"/>
                  </a:moveTo>
                  <a:cubicBezTo>
                    <a:pt x="3428" y="1"/>
                    <a:pt x="3170" y="17"/>
                    <a:pt x="2913" y="49"/>
                  </a:cubicBezTo>
                  <a:cubicBezTo>
                    <a:pt x="2357" y="165"/>
                    <a:pt x="1909" y="613"/>
                    <a:pt x="1685" y="1169"/>
                  </a:cubicBezTo>
                  <a:cubicBezTo>
                    <a:pt x="1121" y="2961"/>
                    <a:pt x="1461" y="4753"/>
                    <a:pt x="2465" y="6321"/>
                  </a:cubicBezTo>
                  <a:cubicBezTo>
                    <a:pt x="2133" y="7217"/>
                    <a:pt x="1909" y="8113"/>
                    <a:pt x="1909" y="9126"/>
                  </a:cubicBezTo>
                  <a:cubicBezTo>
                    <a:pt x="1909" y="9905"/>
                    <a:pt x="2133" y="10694"/>
                    <a:pt x="2357" y="11366"/>
                  </a:cubicBezTo>
                  <a:cubicBezTo>
                    <a:pt x="2133" y="11473"/>
                    <a:pt x="1909" y="11473"/>
                    <a:pt x="1685" y="11697"/>
                  </a:cubicBezTo>
                  <a:cubicBezTo>
                    <a:pt x="1345" y="11921"/>
                    <a:pt x="1121" y="12262"/>
                    <a:pt x="1121" y="12710"/>
                  </a:cubicBezTo>
                  <a:cubicBezTo>
                    <a:pt x="789" y="14386"/>
                    <a:pt x="1569" y="16070"/>
                    <a:pt x="3253" y="17074"/>
                  </a:cubicBezTo>
                  <a:cubicBezTo>
                    <a:pt x="4033" y="17638"/>
                    <a:pt x="5045" y="17862"/>
                    <a:pt x="5941" y="17862"/>
                  </a:cubicBezTo>
                  <a:cubicBezTo>
                    <a:pt x="6049" y="18310"/>
                    <a:pt x="6273" y="18758"/>
                    <a:pt x="6497" y="19206"/>
                  </a:cubicBezTo>
                  <a:cubicBezTo>
                    <a:pt x="6165" y="19206"/>
                    <a:pt x="5941" y="19206"/>
                    <a:pt x="5601" y="18982"/>
                  </a:cubicBezTo>
                  <a:cubicBezTo>
                    <a:pt x="4858" y="18514"/>
                    <a:pt x="4041" y="18280"/>
                    <a:pt x="3273" y="18280"/>
                  </a:cubicBezTo>
                  <a:cubicBezTo>
                    <a:pt x="3115" y="18280"/>
                    <a:pt x="2958" y="18290"/>
                    <a:pt x="2805" y="18310"/>
                  </a:cubicBezTo>
                  <a:cubicBezTo>
                    <a:pt x="1793" y="18418"/>
                    <a:pt x="897" y="18866"/>
                    <a:pt x="225" y="19762"/>
                  </a:cubicBezTo>
                  <a:cubicBezTo>
                    <a:pt x="117" y="19986"/>
                    <a:pt x="1" y="20326"/>
                    <a:pt x="1" y="20658"/>
                  </a:cubicBezTo>
                  <a:cubicBezTo>
                    <a:pt x="117" y="20882"/>
                    <a:pt x="225" y="21222"/>
                    <a:pt x="449" y="21330"/>
                  </a:cubicBezTo>
                  <a:cubicBezTo>
                    <a:pt x="673" y="21446"/>
                    <a:pt x="897" y="21554"/>
                    <a:pt x="1121" y="21554"/>
                  </a:cubicBezTo>
                  <a:cubicBezTo>
                    <a:pt x="1569" y="21554"/>
                    <a:pt x="1909" y="21446"/>
                    <a:pt x="2017" y="21106"/>
                  </a:cubicBezTo>
                  <a:cubicBezTo>
                    <a:pt x="2323" y="20683"/>
                    <a:pt x="2692" y="20490"/>
                    <a:pt x="3128" y="20490"/>
                  </a:cubicBezTo>
                  <a:cubicBezTo>
                    <a:pt x="3495" y="20490"/>
                    <a:pt x="3910" y="20628"/>
                    <a:pt x="4373" y="20882"/>
                  </a:cubicBezTo>
                  <a:cubicBezTo>
                    <a:pt x="4984" y="21267"/>
                    <a:pt x="5644" y="21439"/>
                    <a:pt x="6287" y="21439"/>
                  </a:cubicBezTo>
                  <a:cubicBezTo>
                    <a:pt x="6587" y="21439"/>
                    <a:pt x="6883" y="21401"/>
                    <a:pt x="7169" y="21330"/>
                  </a:cubicBezTo>
                  <a:cubicBezTo>
                    <a:pt x="7509" y="21222"/>
                    <a:pt x="7733" y="21106"/>
                    <a:pt x="8065" y="20882"/>
                  </a:cubicBezTo>
                  <a:cubicBezTo>
                    <a:pt x="8181" y="20882"/>
                    <a:pt x="8181" y="20998"/>
                    <a:pt x="8289" y="21106"/>
                  </a:cubicBezTo>
                  <a:cubicBezTo>
                    <a:pt x="8513" y="21778"/>
                    <a:pt x="8405" y="23015"/>
                    <a:pt x="8289" y="24135"/>
                  </a:cubicBezTo>
                  <a:cubicBezTo>
                    <a:pt x="8181" y="24583"/>
                    <a:pt x="8405" y="24914"/>
                    <a:pt x="8629" y="25255"/>
                  </a:cubicBezTo>
                  <a:cubicBezTo>
                    <a:pt x="8853" y="25586"/>
                    <a:pt x="9302" y="25810"/>
                    <a:pt x="9633" y="25810"/>
                  </a:cubicBezTo>
                  <a:lnTo>
                    <a:pt x="9857" y="25810"/>
                  </a:lnTo>
                  <a:cubicBezTo>
                    <a:pt x="10646" y="25810"/>
                    <a:pt x="11318" y="25255"/>
                    <a:pt x="11425" y="24466"/>
                  </a:cubicBezTo>
                  <a:cubicBezTo>
                    <a:pt x="11425" y="23463"/>
                    <a:pt x="11542" y="22791"/>
                    <a:pt x="11542" y="22002"/>
                  </a:cubicBezTo>
                  <a:lnTo>
                    <a:pt x="12438" y="22002"/>
                  </a:lnTo>
                  <a:cubicBezTo>
                    <a:pt x="12438" y="22674"/>
                    <a:pt x="12438" y="23346"/>
                    <a:pt x="12321" y="24135"/>
                  </a:cubicBezTo>
                  <a:cubicBezTo>
                    <a:pt x="12321" y="24583"/>
                    <a:pt x="12438" y="24914"/>
                    <a:pt x="12662" y="25255"/>
                  </a:cubicBezTo>
                  <a:cubicBezTo>
                    <a:pt x="12993" y="25586"/>
                    <a:pt x="13334" y="25810"/>
                    <a:pt x="13782" y="25810"/>
                  </a:cubicBezTo>
                  <a:lnTo>
                    <a:pt x="13889" y="25810"/>
                  </a:lnTo>
                  <a:cubicBezTo>
                    <a:pt x="14561" y="25810"/>
                    <a:pt x="15233" y="25362"/>
                    <a:pt x="15457" y="24690"/>
                  </a:cubicBezTo>
                  <a:cubicBezTo>
                    <a:pt x="15457" y="24583"/>
                    <a:pt x="15350" y="24359"/>
                    <a:pt x="15126" y="24242"/>
                  </a:cubicBezTo>
                  <a:cubicBezTo>
                    <a:pt x="14902" y="24242"/>
                    <a:pt x="14785" y="24359"/>
                    <a:pt x="14678" y="24466"/>
                  </a:cubicBezTo>
                  <a:cubicBezTo>
                    <a:pt x="14561" y="24807"/>
                    <a:pt x="14230" y="25138"/>
                    <a:pt x="13889" y="25138"/>
                  </a:cubicBezTo>
                  <a:lnTo>
                    <a:pt x="13782" y="25138"/>
                  </a:lnTo>
                  <a:cubicBezTo>
                    <a:pt x="13558" y="25031"/>
                    <a:pt x="13441" y="24914"/>
                    <a:pt x="13334" y="24807"/>
                  </a:cubicBezTo>
                  <a:cubicBezTo>
                    <a:pt x="13110" y="24583"/>
                    <a:pt x="13110" y="24466"/>
                    <a:pt x="13110" y="24242"/>
                  </a:cubicBezTo>
                  <a:cubicBezTo>
                    <a:pt x="13217" y="23346"/>
                    <a:pt x="13217" y="22567"/>
                    <a:pt x="13217" y="21778"/>
                  </a:cubicBezTo>
                  <a:cubicBezTo>
                    <a:pt x="13782" y="21670"/>
                    <a:pt x="14337" y="21446"/>
                    <a:pt x="14785" y="21222"/>
                  </a:cubicBezTo>
                  <a:cubicBezTo>
                    <a:pt x="14902" y="21670"/>
                    <a:pt x="14902" y="22226"/>
                    <a:pt x="14785" y="23015"/>
                  </a:cubicBezTo>
                  <a:cubicBezTo>
                    <a:pt x="14785" y="23239"/>
                    <a:pt x="15009" y="23346"/>
                    <a:pt x="15126" y="23346"/>
                  </a:cubicBezTo>
                  <a:lnTo>
                    <a:pt x="15233" y="23346"/>
                  </a:lnTo>
                  <a:cubicBezTo>
                    <a:pt x="15350" y="23346"/>
                    <a:pt x="15574" y="23239"/>
                    <a:pt x="15574" y="23015"/>
                  </a:cubicBezTo>
                  <a:cubicBezTo>
                    <a:pt x="15574" y="22118"/>
                    <a:pt x="15574" y="21330"/>
                    <a:pt x="15457" y="20658"/>
                  </a:cubicBezTo>
                  <a:cubicBezTo>
                    <a:pt x="15905" y="20326"/>
                    <a:pt x="16353" y="19878"/>
                    <a:pt x="16694" y="19314"/>
                  </a:cubicBezTo>
                  <a:cubicBezTo>
                    <a:pt x="16918" y="18866"/>
                    <a:pt x="17142" y="18534"/>
                    <a:pt x="17249" y="18086"/>
                  </a:cubicBezTo>
                  <a:cubicBezTo>
                    <a:pt x="17814" y="18194"/>
                    <a:pt x="18262" y="18194"/>
                    <a:pt x="18818" y="18194"/>
                  </a:cubicBezTo>
                  <a:cubicBezTo>
                    <a:pt x="19266" y="18194"/>
                    <a:pt x="19714" y="18194"/>
                    <a:pt x="20162" y="18086"/>
                  </a:cubicBezTo>
                  <a:cubicBezTo>
                    <a:pt x="21282" y="17746"/>
                    <a:pt x="22178" y="17074"/>
                    <a:pt x="22742" y="16070"/>
                  </a:cubicBezTo>
                  <a:cubicBezTo>
                    <a:pt x="22966" y="16070"/>
                    <a:pt x="23190" y="15954"/>
                    <a:pt x="23414" y="15846"/>
                  </a:cubicBezTo>
                  <a:cubicBezTo>
                    <a:pt x="23638" y="15622"/>
                    <a:pt x="23746" y="15282"/>
                    <a:pt x="23862" y="14950"/>
                  </a:cubicBezTo>
                  <a:lnTo>
                    <a:pt x="24310" y="10577"/>
                  </a:lnTo>
                  <a:cubicBezTo>
                    <a:pt x="24418" y="9905"/>
                    <a:pt x="23862" y="9350"/>
                    <a:pt x="23190" y="9233"/>
                  </a:cubicBezTo>
                  <a:lnTo>
                    <a:pt x="21398" y="9009"/>
                  </a:lnTo>
                  <a:cubicBezTo>
                    <a:pt x="21398" y="8113"/>
                    <a:pt x="21174" y="7217"/>
                    <a:pt x="20834" y="6321"/>
                  </a:cubicBezTo>
                  <a:cubicBezTo>
                    <a:pt x="21846" y="4753"/>
                    <a:pt x="22070" y="2961"/>
                    <a:pt x="21622" y="1169"/>
                  </a:cubicBezTo>
                  <a:cubicBezTo>
                    <a:pt x="21398" y="613"/>
                    <a:pt x="20950" y="165"/>
                    <a:pt x="20278" y="49"/>
                  </a:cubicBezTo>
                  <a:cubicBezTo>
                    <a:pt x="20036" y="17"/>
                    <a:pt x="19792" y="1"/>
                    <a:pt x="19547" y="1"/>
                  </a:cubicBezTo>
                  <a:cubicBezTo>
                    <a:pt x="18088" y="1"/>
                    <a:pt x="16608" y="566"/>
                    <a:pt x="15457" y="1617"/>
                  </a:cubicBezTo>
                  <a:cubicBezTo>
                    <a:pt x="14230" y="1169"/>
                    <a:pt x="12993" y="945"/>
                    <a:pt x="11649" y="945"/>
                  </a:cubicBezTo>
                  <a:cubicBezTo>
                    <a:pt x="10305" y="945"/>
                    <a:pt x="8961" y="1169"/>
                    <a:pt x="7841" y="1617"/>
                  </a:cubicBezTo>
                  <a:cubicBezTo>
                    <a:pt x="6690" y="566"/>
                    <a:pt x="5211" y="1"/>
                    <a:pt x="3684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5741412-1516-4CC1-9B51-AC9F8FF748EB}"/>
              </a:ext>
            </a:extLst>
          </p:cNvPr>
          <p:cNvSpPr txBox="1"/>
          <p:nvPr/>
        </p:nvSpPr>
        <p:spPr>
          <a:xfrm>
            <a:off x="515381" y="99532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8" name="Google Shape;443;p33">
            <a:extLst>
              <a:ext uri="{FF2B5EF4-FFF2-40B4-BE49-F238E27FC236}">
                <a16:creationId xmlns:a16="http://schemas.microsoft.com/office/drawing/2014/main" id="{50352527-C4EA-4258-A0AB-321BDEF39FF9}"/>
              </a:ext>
            </a:extLst>
          </p:cNvPr>
          <p:cNvSpPr txBox="1">
            <a:spLocks/>
          </p:cNvSpPr>
          <p:nvPr/>
        </p:nvSpPr>
        <p:spPr>
          <a:xfrm>
            <a:off x="1125835" y="929217"/>
            <a:ext cx="8171386" cy="49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ນຳໃຊ້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ໃນ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ລະບົບ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Friend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ໃນ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Facebook.</a:t>
            </a:r>
            <a:endParaRPr lang="lo-LA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EB40E9F-2BBD-4E02-8D81-4289FE7CA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455" y="1639968"/>
            <a:ext cx="3869897" cy="2226432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oman free icon">
            <a:extLst>
              <a:ext uri="{FF2B5EF4-FFF2-40B4-BE49-F238E27FC236}">
                <a16:creationId xmlns:a16="http://schemas.microsoft.com/office/drawing/2014/main" id="{AD8845E5-69CC-47C4-97D3-FBF2862A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588" y="1639968"/>
            <a:ext cx="734388" cy="7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n">
            <a:extLst>
              <a:ext uri="{FF2B5EF4-FFF2-40B4-BE49-F238E27FC236}">
                <a16:creationId xmlns:a16="http://schemas.microsoft.com/office/drawing/2014/main" id="{52E0C7F2-F334-4CA1-9929-6A9D7F6A7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5225" y="1639968"/>
            <a:ext cx="734388" cy="7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40266F19-CCE6-4D35-A8C7-61E03E199F10}"/>
              </a:ext>
            </a:extLst>
          </p:cNvPr>
          <p:cNvSpPr txBox="1">
            <a:spLocks/>
          </p:cNvSpPr>
          <p:nvPr/>
        </p:nvSpPr>
        <p:spPr>
          <a:xfrm>
            <a:off x="1621407" y="2523402"/>
            <a:ext cx="1968206" cy="49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Undirected Graph</a:t>
            </a:r>
            <a:endParaRPr lang="lo-LA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08F9FF-ED59-4135-B0AB-F8BD690CFF4A}"/>
              </a:ext>
            </a:extLst>
          </p:cNvPr>
          <p:cNvCxnSpPr>
            <a:cxnSpLocks/>
          </p:cNvCxnSpPr>
          <p:nvPr/>
        </p:nvCxnSpPr>
        <p:spPr>
          <a:xfrm>
            <a:off x="2184058" y="2043162"/>
            <a:ext cx="693249" cy="0"/>
          </a:xfrm>
          <a:prstGeom prst="line">
            <a:avLst/>
          </a:prstGeom>
          <a:ln>
            <a:solidFill>
              <a:schemeClr val="accent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23FF861-2994-4D97-80F6-F22407584C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137" t="1260" r="65538" b="67104"/>
          <a:stretch/>
        </p:blipFill>
        <p:spPr>
          <a:xfrm>
            <a:off x="2155174" y="3022539"/>
            <a:ext cx="646207" cy="7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3338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4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48" name="Google Shape;4966;p64">
            <a:extLst>
              <a:ext uri="{FF2B5EF4-FFF2-40B4-BE49-F238E27FC236}">
                <a16:creationId xmlns:a16="http://schemas.microsoft.com/office/drawing/2014/main" id="{E5EEBD55-59D8-4A18-A57F-F521EAB7A53B}"/>
              </a:ext>
            </a:extLst>
          </p:cNvPr>
          <p:cNvGrpSpPr/>
          <p:nvPr/>
        </p:nvGrpSpPr>
        <p:grpSpPr>
          <a:xfrm>
            <a:off x="565781" y="488068"/>
            <a:ext cx="396307" cy="407695"/>
            <a:chOff x="3152358" y="3366537"/>
            <a:chExt cx="594445" cy="611527"/>
          </a:xfrm>
        </p:grpSpPr>
        <p:sp>
          <p:nvSpPr>
            <p:cNvPr id="49" name="Google Shape;4967;p64">
              <a:extLst>
                <a:ext uri="{FF2B5EF4-FFF2-40B4-BE49-F238E27FC236}">
                  <a16:creationId xmlns:a16="http://schemas.microsoft.com/office/drawing/2014/main" id="{7C4730D9-6EF3-4F99-A4E2-AD8E40A88108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68;p64">
              <a:extLst>
                <a:ext uri="{FF2B5EF4-FFF2-40B4-BE49-F238E27FC236}">
                  <a16:creationId xmlns:a16="http://schemas.microsoft.com/office/drawing/2014/main" id="{EE1BA399-B73E-4946-BFBE-24E519DB0616}"/>
                </a:ext>
              </a:extLst>
            </p:cNvPr>
            <p:cNvSpPr/>
            <p:nvPr/>
          </p:nvSpPr>
          <p:spPr>
            <a:xfrm>
              <a:off x="3160437" y="3778083"/>
              <a:ext cx="222923" cy="91287"/>
            </a:xfrm>
            <a:custGeom>
              <a:avLst/>
              <a:gdLst/>
              <a:ahLst/>
              <a:cxnLst/>
              <a:rect l="l" t="t" r="r" b="b"/>
              <a:pathLst>
                <a:path w="9409" h="3853" extrusionOk="0">
                  <a:moveTo>
                    <a:pt x="8576" y="0"/>
                  </a:moveTo>
                  <a:cubicBezTo>
                    <a:pt x="8301" y="0"/>
                    <a:pt x="8008" y="128"/>
                    <a:pt x="7840" y="376"/>
                  </a:cubicBezTo>
                  <a:cubicBezTo>
                    <a:pt x="7500" y="1272"/>
                    <a:pt x="6828" y="1944"/>
                    <a:pt x="6272" y="2168"/>
                  </a:cubicBezTo>
                  <a:cubicBezTo>
                    <a:pt x="6152" y="2199"/>
                    <a:pt x="6039" y="2214"/>
                    <a:pt x="5929" y="2214"/>
                  </a:cubicBezTo>
                  <a:cubicBezTo>
                    <a:pt x="5633" y="2214"/>
                    <a:pt x="5363" y="2107"/>
                    <a:pt x="5036" y="1944"/>
                  </a:cubicBezTo>
                  <a:cubicBezTo>
                    <a:pt x="4255" y="1553"/>
                    <a:pt x="3563" y="1251"/>
                    <a:pt x="2804" y="1251"/>
                  </a:cubicBezTo>
                  <a:cubicBezTo>
                    <a:pt x="2693" y="1251"/>
                    <a:pt x="2579" y="1258"/>
                    <a:pt x="2464" y="1272"/>
                  </a:cubicBezTo>
                  <a:cubicBezTo>
                    <a:pt x="1568" y="1388"/>
                    <a:pt x="780" y="1836"/>
                    <a:pt x="224" y="2616"/>
                  </a:cubicBezTo>
                  <a:cubicBezTo>
                    <a:pt x="0" y="2956"/>
                    <a:pt x="0" y="3404"/>
                    <a:pt x="332" y="3736"/>
                  </a:cubicBezTo>
                  <a:cubicBezTo>
                    <a:pt x="556" y="3736"/>
                    <a:pt x="672" y="3852"/>
                    <a:pt x="780" y="3852"/>
                  </a:cubicBezTo>
                  <a:cubicBezTo>
                    <a:pt x="1004" y="3852"/>
                    <a:pt x="1228" y="3736"/>
                    <a:pt x="1452" y="3512"/>
                  </a:cubicBezTo>
                  <a:cubicBezTo>
                    <a:pt x="1672" y="3152"/>
                    <a:pt x="2126" y="2744"/>
                    <a:pt x="2844" y="2744"/>
                  </a:cubicBezTo>
                  <a:cubicBezTo>
                    <a:pt x="3234" y="2744"/>
                    <a:pt x="3704" y="2865"/>
                    <a:pt x="4256" y="3180"/>
                  </a:cubicBezTo>
                  <a:cubicBezTo>
                    <a:pt x="4791" y="3561"/>
                    <a:pt x="5380" y="3736"/>
                    <a:pt x="5951" y="3736"/>
                  </a:cubicBezTo>
                  <a:cubicBezTo>
                    <a:pt x="6214" y="3736"/>
                    <a:pt x="6472" y="3699"/>
                    <a:pt x="6720" y="3628"/>
                  </a:cubicBezTo>
                  <a:cubicBezTo>
                    <a:pt x="7724" y="3288"/>
                    <a:pt x="8620" y="2284"/>
                    <a:pt x="9185" y="1048"/>
                  </a:cubicBezTo>
                  <a:cubicBezTo>
                    <a:pt x="9409" y="716"/>
                    <a:pt x="9185" y="268"/>
                    <a:pt x="8844" y="44"/>
                  </a:cubicBezTo>
                  <a:cubicBezTo>
                    <a:pt x="8760" y="15"/>
                    <a:pt x="8669" y="0"/>
                    <a:pt x="8576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69;p64">
              <a:extLst>
                <a:ext uri="{FF2B5EF4-FFF2-40B4-BE49-F238E27FC236}">
                  <a16:creationId xmlns:a16="http://schemas.microsoft.com/office/drawing/2014/main" id="{198170D0-4745-49C4-9505-FED094328EB1}"/>
                </a:ext>
              </a:extLst>
            </p:cNvPr>
            <p:cNvSpPr/>
            <p:nvPr/>
          </p:nvSpPr>
          <p:spPr>
            <a:xfrm>
              <a:off x="3160437" y="3829425"/>
              <a:ext cx="39709" cy="39946"/>
            </a:xfrm>
            <a:custGeom>
              <a:avLst/>
              <a:gdLst/>
              <a:ahLst/>
              <a:cxnLst/>
              <a:rect l="l" t="t" r="r" b="b"/>
              <a:pathLst>
                <a:path w="1676" h="1686" extrusionOk="0">
                  <a:moveTo>
                    <a:pt x="672" y="1"/>
                  </a:moveTo>
                  <a:cubicBezTo>
                    <a:pt x="448" y="117"/>
                    <a:pt x="332" y="341"/>
                    <a:pt x="224" y="449"/>
                  </a:cubicBezTo>
                  <a:cubicBezTo>
                    <a:pt x="0" y="789"/>
                    <a:pt x="0" y="1237"/>
                    <a:pt x="332" y="1569"/>
                  </a:cubicBezTo>
                  <a:cubicBezTo>
                    <a:pt x="556" y="1569"/>
                    <a:pt x="672" y="1685"/>
                    <a:pt x="780" y="1685"/>
                  </a:cubicBezTo>
                  <a:cubicBezTo>
                    <a:pt x="1004" y="1685"/>
                    <a:pt x="1228" y="1569"/>
                    <a:pt x="1452" y="1345"/>
                  </a:cubicBezTo>
                  <a:cubicBezTo>
                    <a:pt x="1452" y="1237"/>
                    <a:pt x="1568" y="1121"/>
                    <a:pt x="1676" y="1013"/>
                  </a:cubicBezTo>
                  <a:cubicBezTo>
                    <a:pt x="1568" y="449"/>
                    <a:pt x="1004" y="117"/>
                    <a:pt x="672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70;p64">
              <a:extLst>
                <a:ext uri="{FF2B5EF4-FFF2-40B4-BE49-F238E27FC236}">
                  <a16:creationId xmlns:a16="http://schemas.microsoft.com/office/drawing/2014/main" id="{C896809C-F37D-4290-8F41-C904BE65C6EC}"/>
                </a:ext>
              </a:extLst>
            </p:cNvPr>
            <p:cNvSpPr/>
            <p:nvPr/>
          </p:nvSpPr>
          <p:spPr>
            <a:xfrm>
              <a:off x="3348725" y="3814286"/>
              <a:ext cx="71788" cy="155920"/>
            </a:xfrm>
            <a:custGeom>
              <a:avLst/>
              <a:gdLst/>
              <a:ahLst/>
              <a:cxnLst/>
              <a:rect l="l" t="t" r="r" b="b"/>
              <a:pathLst>
                <a:path w="3030" h="6581" extrusionOk="0">
                  <a:moveTo>
                    <a:pt x="1334" y="0"/>
                  </a:moveTo>
                  <a:cubicBezTo>
                    <a:pt x="1186" y="0"/>
                    <a:pt x="1038" y="28"/>
                    <a:pt x="897" y="84"/>
                  </a:cubicBezTo>
                  <a:cubicBezTo>
                    <a:pt x="225" y="416"/>
                    <a:pt x="1" y="1088"/>
                    <a:pt x="225" y="1652"/>
                  </a:cubicBezTo>
                  <a:cubicBezTo>
                    <a:pt x="565" y="2432"/>
                    <a:pt x="449" y="3776"/>
                    <a:pt x="341" y="5237"/>
                  </a:cubicBezTo>
                  <a:cubicBezTo>
                    <a:pt x="341" y="5909"/>
                    <a:pt x="790" y="6464"/>
                    <a:pt x="1462" y="6581"/>
                  </a:cubicBezTo>
                  <a:lnTo>
                    <a:pt x="1569" y="6581"/>
                  </a:lnTo>
                  <a:cubicBezTo>
                    <a:pt x="2134" y="6581"/>
                    <a:pt x="2689" y="6133"/>
                    <a:pt x="2689" y="5461"/>
                  </a:cubicBezTo>
                  <a:cubicBezTo>
                    <a:pt x="2913" y="3669"/>
                    <a:pt x="3030" y="1984"/>
                    <a:pt x="2465" y="756"/>
                  </a:cubicBezTo>
                  <a:cubicBezTo>
                    <a:pt x="2216" y="252"/>
                    <a:pt x="1776" y="0"/>
                    <a:pt x="133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71;p64">
              <a:extLst>
                <a:ext uri="{FF2B5EF4-FFF2-40B4-BE49-F238E27FC236}">
                  <a16:creationId xmlns:a16="http://schemas.microsoft.com/office/drawing/2014/main" id="{059B088C-493A-4BD0-B65A-BD8E7921D882}"/>
                </a:ext>
              </a:extLst>
            </p:cNvPr>
            <p:cNvSpPr/>
            <p:nvPr/>
          </p:nvSpPr>
          <p:spPr>
            <a:xfrm>
              <a:off x="3444278" y="3814286"/>
              <a:ext cx="71765" cy="155920"/>
            </a:xfrm>
            <a:custGeom>
              <a:avLst/>
              <a:gdLst/>
              <a:ahLst/>
              <a:cxnLst/>
              <a:rect l="l" t="t" r="r" b="b"/>
              <a:pathLst>
                <a:path w="3029" h="6581" extrusionOk="0">
                  <a:moveTo>
                    <a:pt x="1393" y="0"/>
                  </a:moveTo>
                  <a:cubicBezTo>
                    <a:pt x="1232" y="0"/>
                    <a:pt x="1064" y="28"/>
                    <a:pt x="896" y="84"/>
                  </a:cubicBezTo>
                  <a:cubicBezTo>
                    <a:pt x="341" y="416"/>
                    <a:pt x="0" y="1088"/>
                    <a:pt x="341" y="1652"/>
                  </a:cubicBezTo>
                  <a:cubicBezTo>
                    <a:pt x="672" y="2432"/>
                    <a:pt x="565" y="3776"/>
                    <a:pt x="448" y="5237"/>
                  </a:cubicBezTo>
                  <a:cubicBezTo>
                    <a:pt x="341" y="5909"/>
                    <a:pt x="789" y="6464"/>
                    <a:pt x="1461" y="6581"/>
                  </a:cubicBezTo>
                  <a:lnTo>
                    <a:pt x="1568" y="6581"/>
                  </a:lnTo>
                  <a:cubicBezTo>
                    <a:pt x="2240" y="6581"/>
                    <a:pt x="2688" y="6133"/>
                    <a:pt x="2805" y="5461"/>
                  </a:cubicBezTo>
                  <a:cubicBezTo>
                    <a:pt x="2912" y="3669"/>
                    <a:pt x="3029" y="1984"/>
                    <a:pt x="2464" y="756"/>
                  </a:cubicBezTo>
                  <a:cubicBezTo>
                    <a:pt x="2296" y="252"/>
                    <a:pt x="1876" y="0"/>
                    <a:pt x="13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72;p64">
              <a:extLst>
                <a:ext uri="{FF2B5EF4-FFF2-40B4-BE49-F238E27FC236}">
                  <a16:creationId xmlns:a16="http://schemas.microsoft.com/office/drawing/2014/main" id="{5D6AC132-6EAC-4E84-9708-384E240DF41A}"/>
                </a:ext>
              </a:extLst>
            </p:cNvPr>
            <p:cNvSpPr/>
            <p:nvPr/>
          </p:nvSpPr>
          <p:spPr>
            <a:xfrm>
              <a:off x="3178894" y="3645900"/>
              <a:ext cx="180466" cy="135782"/>
            </a:xfrm>
            <a:custGeom>
              <a:avLst/>
              <a:gdLst/>
              <a:ahLst/>
              <a:cxnLst/>
              <a:rect l="l" t="t" r="r" b="b"/>
              <a:pathLst>
                <a:path w="7617" h="5731" extrusionOk="0">
                  <a:moveTo>
                    <a:pt x="1430" y="0"/>
                  </a:moveTo>
                  <a:cubicBezTo>
                    <a:pt x="874" y="0"/>
                    <a:pt x="435" y="334"/>
                    <a:pt x="341" y="919"/>
                  </a:cubicBezTo>
                  <a:cubicBezTo>
                    <a:pt x="1" y="2487"/>
                    <a:pt x="789" y="4055"/>
                    <a:pt x="2357" y="5059"/>
                  </a:cubicBezTo>
                  <a:cubicBezTo>
                    <a:pt x="3137" y="5507"/>
                    <a:pt x="4033" y="5731"/>
                    <a:pt x="4821" y="5731"/>
                  </a:cubicBezTo>
                  <a:cubicBezTo>
                    <a:pt x="5601" y="5731"/>
                    <a:pt x="6389" y="5507"/>
                    <a:pt x="6945" y="5059"/>
                  </a:cubicBezTo>
                  <a:cubicBezTo>
                    <a:pt x="7509" y="4727"/>
                    <a:pt x="7617" y="3939"/>
                    <a:pt x="7169" y="3383"/>
                  </a:cubicBezTo>
                  <a:cubicBezTo>
                    <a:pt x="6968" y="3112"/>
                    <a:pt x="6599" y="2962"/>
                    <a:pt x="6216" y="2962"/>
                  </a:cubicBezTo>
                  <a:cubicBezTo>
                    <a:pt x="5967" y="2962"/>
                    <a:pt x="5712" y="3025"/>
                    <a:pt x="5493" y="3159"/>
                  </a:cubicBezTo>
                  <a:cubicBezTo>
                    <a:pt x="5316" y="3290"/>
                    <a:pt x="5086" y="3353"/>
                    <a:pt x="4831" y="3353"/>
                  </a:cubicBezTo>
                  <a:cubicBezTo>
                    <a:pt x="4440" y="3353"/>
                    <a:pt x="3991" y="3206"/>
                    <a:pt x="3585" y="2935"/>
                  </a:cubicBezTo>
                  <a:cubicBezTo>
                    <a:pt x="3253" y="2819"/>
                    <a:pt x="2465" y="2263"/>
                    <a:pt x="2689" y="1367"/>
                  </a:cubicBezTo>
                  <a:cubicBezTo>
                    <a:pt x="2805" y="695"/>
                    <a:pt x="2357" y="130"/>
                    <a:pt x="1685" y="23"/>
                  </a:cubicBezTo>
                  <a:cubicBezTo>
                    <a:pt x="1598" y="8"/>
                    <a:pt x="1513" y="0"/>
                    <a:pt x="143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73;p64">
              <a:extLst>
                <a:ext uri="{FF2B5EF4-FFF2-40B4-BE49-F238E27FC236}">
                  <a16:creationId xmlns:a16="http://schemas.microsoft.com/office/drawing/2014/main" id="{570CF85B-E18A-43D9-AFB2-D260AA7EAB77}"/>
                </a:ext>
              </a:extLst>
            </p:cNvPr>
            <p:cNvSpPr/>
            <p:nvPr/>
          </p:nvSpPr>
          <p:spPr>
            <a:xfrm>
              <a:off x="3500099" y="3698380"/>
              <a:ext cx="193639" cy="91382"/>
            </a:xfrm>
            <a:custGeom>
              <a:avLst/>
              <a:gdLst/>
              <a:ahLst/>
              <a:cxnLst/>
              <a:rect l="l" t="t" r="r" b="b"/>
              <a:pathLst>
                <a:path w="8173" h="3857" extrusionOk="0">
                  <a:moveTo>
                    <a:pt x="6809" y="1"/>
                  </a:moveTo>
                  <a:cubicBezTo>
                    <a:pt x="6376" y="1"/>
                    <a:pt x="5941" y="225"/>
                    <a:pt x="5709" y="604"/>
                  </a:cubicBezTo>
                  <a:cubicBezTo>
                    <a:pt x="5485" y="1052"/>
                    <a:pt x="5261" y="1276"/>
                    <a:pt x="4813" y="1392"/>
                  </a:cubicBezTo>
                  <a:cubicBezTo>
                    <a:pt x="4588" y="1442"/>
                    <a:pt x="4352" y="1464"/>
                    <a:pt x="4114" y="1464"/>
                  </a:cubicBezTo>
                  <a:cubicBezTo>
                    <a:pt x="3289" y="1464"/>
                    <a:pt x="2448" y="1201"/>
                    <a:pt x="2017" y="944"/>
                  </a:cubicBezTo>
                  <a:cubicBezTo>
                    <a:pt x="1805" y="816"/>
                    <a:pt x="1563" y="753"/>
                    <a:pt x="1325" y="753"/>
                  </a:cubicBezTo>
                  <a:cubicBezTo>
                    <a:pt x="929" y="753"/>
                    <a:pt x="545" y="929"/>
                    <a:pt x="332" y="1276"/>
                  </a:cubicBezTo>
                  <a:cubicBezTo>
                    <a:pt x="1" y="1840"/>
                    <a:pt x="225" y="2620"/>
                    <a:pt x="780" y="2960"/>
                  </a:cubicBezTo>
                  <a:cubicBezTo>
                    <a:pt x="1345" y="3292"/>
                    <a:pt x="2689" y="3856"/>
                    <a:pt x="4141" y="3856"/>
                  </a:cubicBezTo>
                  <a:cubicBezTo>
                    <a:pt x="4481" y="3856"/>
                    <a:pt x="4929" y="3740"/>
                    <a:pt x="5377" y="3632"/>
                  </a:cubicBezTo>
                  <a:cubicBezTo>
                    <a:pt x="6497" y="3408"/>
                    <a:pt x="7277" y="2736"/>
                    <a:pt x="7841" y="1840"/>
                  </a:cubicBezTo>
                  <a:cubicBezTo>
                    <a:pt x="8173" y="1276"/>
                    <a:pt x="7949" y="496"/>
                    <a:pt x="7393" y="156"/>
                  </a:cubicBezTo>
                  <a:cubicBezTo>
                    <a:pt x="7213" y="50"/>
                    <a:pt x="7011" y="1"/>
                    <a:pt x="680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74;p64">
              <a:extLst>
                <a:ext uri="{FF2B5EF4-FFF2-40B4-BE49-F238E27FC236}">
                  <a16:creationId xmlns:a16="http://schemas.microsoft.com/office/drawing/2014/main" id="{6D58B39A-BD60-44DA-A11C-9EC62A6B8851}"/>
                </a:ext>
              </a:extLst>
            </p:cNvPr>
            <p:cNvSpPr/>
            <p:nvPr/>
          </p:nvSpPr>
          <p:spPr>
            <a:xfrm>
              <a:off x="3555729" y="3723281"/>
              <a:ext cx="24001" cy="8103"/>
            </a:xfrm>
            <a:custGeom>
              <a:avLst/>
              <a:gdLst/>
              <a:ahLst/>
              <a:cxnLst/>
              <a:rect l="l" t="t" r="r" b="b"/>
              <a:pathLst>
                <a:path w="1013" h="342" extrusionOk="0">
                  <a:moveTo>
                    <a:pt x="0" y="1"/>
                  </a:moveTo>
                  <a:cubicBezTo>
                    <a:pt x="341" y="117"/>
                    <a:pt x="565" y="225"/>
                    <a:pt x="1013" y="341"/>
                  </a:cubicBezTo>
                  <a:lnTo>
                    <a:pt x="1013" y="341"/>
                  </a:lnTo>
                  <a:cubicBezTo>
                    <a:pt x="565" y="225"/>
                    <a:pt x="341" y="117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975;p64">
              <a:extLst>
                <a:ext uri="{FF2B5EF4-FFF2-40B4-BE49-F238E27FC236}">
                  <a16:creationId xmlns:a16="http://schemas.microsoft.com/office/drawing/2014/main" id="{C6D99207-42A1-42A8-AFCC-F65A3AA9BC62}"/>
                </a:ext>
              </a:extLst>
            </p:cNvPr>
            <p:cNvSpPr/>
            <p:nvPr/>
          </p:nvSpPr>
          <p:spPr>
            <a:xfrm>
              <a:off x="3553171" y="3720746"/>
              <a:ext cx="29118" cy="66244"/>
            </a:xfrm>
            <a:custGeom>
              <a:avLst/>
              <a:gdLst/>
              <a:ahLst/>
              <a:cxnLst/>
              <a:rect l="l" t="t" r="r" b="b"/>
              <a:pathLst>
                <a:path w="1229" h="279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0"/>
                    <a:pt x="5" y="36"/>
                    <a:pt x="10" y="49"/>
                  </a:cubicBezTo>
                  <a:lnTo>
                    <a:pt x="10" y="49"/>
                  </a:lnTo>
                  <a:cubicBezTo>
                    <a:pt x="7" y="33"/>
                    <a:pt x="4" y="16"/>
                    <a:pt x="1" y="0"/>
                  </a:cubicBezTo>
                  <a:close/>
                  <a:moveTo>
                    <a:pt x="10" y="49"/>
                  </a:moveTo>
                  <a:lnTo>
                    <a:pt x="10" y="49"/>
                  </a:lnTo>
                  <a:cubicBezTo>
                    <a:pt x="115" y="589"/>
                    <a:pt x="225" y="1133"/>
                    <a:pt x="225" y="1568"/>
                  </a:cubicBezTo>
                  <a:cubicBezTo>
                    <a:pt x="225" y="2016"/>
                    <a:pt x="225" y="2348"/>
                    <a:pt x="108" y="2688"/>
                  </a:cubicBezTo>
                  <a:cubicBezTo>
                    <a:pt x="449" y="2688"/>
                    <a:pt x="673" y="2796"/>
                    <a:pt x="1005" y="2796"/>
                  </a:cubicBezTo>
                  <a:cubicBezTo>
                    <a:pt x="1121" y="2464"/>
                    <a:pt x="1229" y="2016"/>
                    <a:pt x="1229" y="1568"/>
                  </a:cubicBezTo>
                  <a:cubicBezTo>
                    <a:pt x="1229" y="1228"/>
                    <a:pt x="1121" y="780"/>
                    <a:pt x="1121" y="448"/>
                  </a:cubicBezTo>
                  <a:cubicBezTo>
                    <a:pt x="673" y="332"/>
                    <a:pt x="449" y="224"/>
                    <a:pt x="108" y="108"/>
                  </a:cubicBezTo>
                  <a:cubicBezTo>
                    <a:pt x="108" y="108"/>
                    <a:pt x="37" y="108"/>
                    <a:pt x="10" y="49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976;p64">
              <a:extLst>
                <a:ext uri="{FF2B5EF4-FFF2-40B4-BE49-F238E27FC236}">
                  <a16:creationId xmlns:a16="http://schemas.microsoft.com/office/drawing/2014/main" id="{7290204F-6A90-4F94-BEBA-49A89E62B7E4}"/>
                </a:ext>
              </a:extLst>
            </p:cNvPr>
            <p:cNvSpPr/>
            <p:nvPr/>
          </p:nvSpPr>
          <p:spPr>
            <a:xfrm>
              <a:off x="3454893" y="3877190"/>
              <a:ext cx="2772" cy="24024"/>
            </a:xfrm>
            <a:custGeom>
              <a:avLst/>
              <a:gdLst/>
              <a:ahLst/>
              <a:cxnLst/>
              <a:rect l="l" t="t" r="r" b="b"/>
              <a:pathLst>
                <a:path w="11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41"/>
                    <a:pt x="117" y="673"/>
                    <a:pt x="117" y="1014"/>
                  </a:cubicBezTo>
                  <a:lnTo>
                    <a:pt x="117" y="1014"/>
                  </a:lnTo>
                  <a:cubicBezTo>
                    <a:pt x="117" y="673"/>
                    <a:pt x="117" y="341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977;p64">
              <a:extLst>
                <a:ext uri="{FF2B5EF4-FFF2-40B4-BE49-F238E27FC236}">
                  <a16:creationId xmlns:a16="http://schemas.microsoft.com/office/drawing/2014/main" id="{08F0DE63-15E2-4B75-9EBA-CB75C0EC72EC}"/>
                </a:ext>
              </a:extLst>
            </p:cNvPr>
            <p:cNvSpPr/>
            <p:nvPr/>
          </p:nvSpPr>
          <p:spPr>
            <a:xfrm>
              <a:off x="3454893" y="3853426"/>
              <a:ext cx="58402" cy="47788"/>
            </a:xfrm>
            <a:custGeom>
              <a:avLst/>
              <a:gdLst/>
              <a:ahLst/>
              <a:cxnLst/>
              <a:rect l="l" t="t" r="r" b="b"/>
              <a:pathLst>
                <a:path w="2465" h="2017" extrusionOk="0">
                  <a:moveTo>
                    <a:pt x="2357" y="0"/>
                  </a:moveTo>
                  <a:cubicBezTo>
                    <a:pt x="1685" y="448"/>
                    <a:pt x="1013" y="780"/>
                    <a:pt x="117" y="1004"/>
                  </a:cubicBezTo>
                  <a:lnTo>
                    <a:pt x="0" y="1004"/>
                  </a:lnTo>
                  <a:cubicBezTo>
                    <a:pt x="117" y="1344"/>
                    <a:pt x="117" y="1676"/>
                    <a:pt x="117" y="2017"/>
                  </a:cubicBezTo>
                  <a:cubicBezTo>
                    <a:pt x="896" y="1792"/>
                    <a:pt x="1685" y="1568"/>
                    <a:pt x="2464" y="1120"/>
                  </a:cubicBezTo>
                  <a:cubicBezTo>
                    <a:pt x="2464" y="672"/>
                    <a:pt x="2357" y="332"/>
                    <a:pt x="235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978;p64">
              <a:extLst>
                <a:ext uri="{FF2B5EF4-FFF2-40B4-BE49-F238E27FC236}">
                  <a16:creationId xmlns:a16="http://schemas.microsoft.com/office/drawing/2014/main" id="{2A00CD6E-A997-4583-B9F4-54E8782A035B}"/>
                </a:ext>
              </a:extLst>
            </p:cNvPr>
            <p:cNvSpPr/>
            <p:nvPr/>
          </p:nvSpPr>
          <p:spPr>
            <a:xfrm>
              <a:off x="3356804" y="3858733"/>
              <a:ext cx="60961" cy="42481"/>
            </a:xfrm>
            <a:custGeom>
              <a:avLst/>
              <a:gdLst/>
              <a:ahLst/>
              <a:cxnLst/>
              <a:rect l="l" t="t" r="r" b="b"/>
              <a:pathLst>
                <a:path w="2573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08" y="332"/>
                    <a:pt x="108" y="780"/>
                    <a:pt x="108" y="1228"/>
                  </a:cubicBezTo>
                  <a:cubicBezTo>
                    <a:pt x="897" y="1568"/>
                    <a:pt x="1676" y="1793"/>
                    <a:pt x="2465" y="1793"/>
                  </a:cubicBezTo>
                  <a:cubicBezTo>
                    <a:pt x="2572" y="1452"/>
                    <a:pt x="2572" y="1228"/>
                    <a:pt x="2465" y="896"/>
                  </a:cubicBezTo>
                  <a:cubicBezTo>
                    <a:pt x="1569" y="780"/>
                    <a:pt x="780" y="448"/>
                    <a:pt x="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79;p64">
              <a:extLst>
                <a:ext uri="{FF2B5EF4-FFF2-40B4-BE49-F238E27FC236}">
                  <a16:creationId xmlns:a16="http://schemas.microsoft.com/office/drawing/2014/main" id="{6551467C-E996-465C-BFB8-8FCFA0D07BE7}"/>
                </a:ext>
              </a:extLst>
            </p:cNvPr>
            <p:cNvSpPr/>
            <p:nvPr/>
          </p:nvSpPr>
          <p:spPr>
            <a:xfrm>
              <a:off x="3295653" y="3824118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17" y="225"/>
                  </a:lnTo>
                  <a:lnTo>
                    <a:pt x="1" y="225"/>
                  </a:lnTo>
                  <a:lnTo>
                    <a:pt x="1" y="225"/>
                  </a:lnTo>
                  <a:lnTo>
                    <a:pt x="117" y="225"/>
                  </a:lnTo>
                  <a:lnTo>
                    <a:pt x="565" y="225"/>
                  </a:lnTo>
                  <a:cubicBezTo>
                    <a:pt x="673" y="117"/>
                    <a:pt x="789" y="117"/>
                    <a:pt x="1013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80;p64">
              <a:extLst>
                <a:ext uri="{FF2B5EF4-FFF2-40B4-BE49-F238E27FC236}">
                  <a16:creationId xmlns:a16="http://schemas.microsoft.com/office/drawing/2014/main" id="{F3EC16C6-3AFC-4426-BB58-113B88A4BA44}"/>
                </a:ext>
              </a:extLst>
            </p:cNvPr>
            <p:cNvSpPr/>
            <p:nvPr/>
          </p:nvSpPr>
          <p:spPr>
            <a:xfrm>
              <a:off x="3295653" y="3824118"/>
              <a:ext cx="47788" cy="37174"/>
            </a:xfrm>
            <a:custGeom>
              <a:avLst/>
              <a:gdLst/>
              <a:ahLst/>
              <a:cxnLst/>
              <a:rect l="l" t="t" r="r" b="b"/>
              <a:pathLst>
                <a:path w="2017" h="1569" extrusionOk="0">
                  <a:moveTo>
                    <a:pt x="1013" y="1"/>
                  </a:moveTo>
                  <a:cubicBezTo>
                    <a:pt x="789" y="117"/>
                    <a:pt x="673" y="117"/>
                    <a:pt x="565" y="225"/>
                  </a:cubicBezTo>
                  <a:lnTo>
                    <a:pt x="1" y="225"/>
                  </a:lnTo>
                  <a:cubicBezTo>
                    <a:pt x="341" y="789"/>
                    <a:pt x="673" y="1237"/>
                    <a:pt x="1121" y="1569"/>
                  </a:cubicBezTo>
                  <a:cubicBezTo>
                    <a:pt x="1461" y="1461"/>
                    <a:pt x="1685" y="1345"/>
                    <a:pt x="2017" y="1121"/>
                  </a:cubicBezTo>
                  <a:lnTo>
                    <a:pt x="1909" y="1013"/>
                  </a:lnTo>
                  <a:cubicBezTo>
                    <a:pt x="1569" y="673"/>
                    <a:pt x="1237" y="341"/>
                    <a:pt x="1013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81;p64">
              <a:extLst>
                <a:ext uri="{FF2B5EF4-FFF2-40B4-BE49-F238E27FC236}">
                  <a16:creationId xmlns:a16="http://schemas.microsoft.com/office/drawing/2014/main" id="{B35C4BC1-50ED-49A7-9D26-00D9C6E41320}"/>
                </a:ext>
              </a:extLst>
            </p:cNvPr>
            <p:cNvSpPr/>
            <p:nvPr/>
          </p:nvSpPr>
          <p:spPr>
            <a:xfrm>
              <a:off x="3279731" y="3723281"/>
              <a:ext cx="24024" cy="58402"/>
            </a:xfrm>
            <a:custGeom>
              <a:avLst/>
              <a:gdLst/>
              <a:ahLst/>
              <a:cxnLst/>
              <a:rect l="l" t="t" r="r" b="b"/>
              <a:pathLst>
                <a:path w="1014" h="2465" extrusionOk="0">
                  <a:moveTo>
                    <a:pt x="565" y="2465"/>
                  </a:moveTo>
                  <a:lnTo>
                    <a:pt x="565" y="2465"/>
                  </a:lnTo>
                  <a:lnTo>
                    <a:pt x="565" y="2465"/>
                  </a:lnTo>
                  <a:close/>
                  <a:moveTo>
                    <a:pt x="897" y="2465"/>
                  </a:moveTo>
                  <a:lnTo>
                    <a:pt x="565" y="2465"/>
                  </a:lnTo>
                  <a:lnTo>
                    <a:pt x="565" y="2465"/>
                  </a:lnTo>
                  <a:lnTo>
                    <a:pt x="897" y="2465"/>
                  </a:lnTo>
                  <a:lnTo>
                    <a:pt x="897" y="2465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25" y="117"/>
                    <a:pt x="341" y="117"/>
                    <a:pt x="565" y="117"/>
                  </a:cubicBezTo>
                  <a:cubicBezTo>
                    <a:pt x="673" y="117"/>
                    <a:pt x="897" y="117"/>
                    <a:pt x="1013" y="1"/>
                  </a:cubicBezTo>
                  <a:lnTo>
                    <a:pt x="1013" y="1"/>
                  </a:lnTo>
                  <a:cubicBezTo>
                    <a:pt x="897" y="117"/>
                    <a:pt x="673" y="117"/>
                    <a:pt x="565" y="117"/>
                  </a:cubicBezTo>
                  <a:cubicBezTo>
                    <a:pt x="341" y="117"/>
                    <a:pt x="225" y="117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82;p64">
              <a:extLst>
                <a:ext uri="{FF2B5EF4-FFF2-40B4-BE49-F238E27FC236}">
                  <a16:creationId xmlns:a16="http://schemas.microsoft.com/office/drawing/2014/main" id="{86362F2A-0969-4099-B681-60CD26F4189F}"/>
                </a:ext>
              </a:extLst>
            </p:cNvPr>
            <p:cNvSpPr/>
            <p:nvPr/>
          </p:nvSpPr>
          <p:spPr>
            <a:xfrm>
              <a:off x="3274424" y="3723281"/>
              <a:ext cx="29331" cy="58402"/>
            </a:xfrm>
            <a:custGeom>
              <a:avLst/>
              <a:gdLst/>
              <a:ahLst/>
              <a:cxnLst/>
              <a:rect l="l" t="t" r="r" b="b"/>
              <a:pathLst>
                <a:path w="1238" h="2465" extrusionOk="0">
                  <a:moveTo>
                    <a:pt x="225" y="1"/>
                  </a:moveTo>
                  <a:cubicBezTo>
                    <a:pt x="117" y="449"/>
                    <a:pt x="1" y="1013"/>
                    <a:pt x="1" y="1461"/>
                  </a:cubicBezTo>
                  <a:cubicBezTo>
                    <a:pt x="1" y="1793"/>
                    <a:pt x="1" y="2133"/>
                    <a:pt x="117" y="2465"/>
                  </a:cubicBezTo>
                  <a:lnTo>
                    <a:pt x="1121" y="2465"/>
                  </a:lnTo>
                  <a:cubicBezTo>
                    <a:pt x="1013" y="2133"/>
                    <a:pt x="1013" y="1793"/>
                    <a:pt x="1013" y="1461"/>
                  </a:cubicBezTo>
                  <a:cubicBezTo>
                    <a:pt x="1013" y="1013"/>
                    <a:pt x="1121" y="449"/>
                    <a:pt x="1237" y="1"/>
                  </a:cubicBezTo>
                  <a:lnTo>
                    <a:pt x="1237" y="1"/>
                  </a:lnTo>
                  <a:cubicBezTo>
                    <a:pt x="1121" y="117"/>
                    <a:pt x="897" y="117"/>
                    <a:pt x="789" y="117"/>
                  </a:cubicBezTo>
                  <a:cubicBezTo>
                    <a:pt x="565" y="117"/>
                    <a:pt x="449" y="117"/>
                    <a:pt x="225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83;p64">
              <a:extLst>
                <a:ext uri="{FF2B5EF4-FFF2-40B4-BE49-F238E27FC236}">
                  <a16:creationId xmlns:a16="http://schemas.microsoft.com/office/drawing/2014/main" id="{D8683D5E-7142-4A21-8511-2489F5A50504}"/>
                </a:ext>
              </a:extLst>
            </p:cNvPr>
            <p:cNvSpPr/>
            <p:nvPr/>
          </p:nvSpPr>
          <p:spPr>
            <a:xfrm>
              <a:off x="3298425" y="3638366"/>
              <a:ext cx="260073" cy="241616"/>
            </a:xfrm>
            <a:custGeom>
              <a:avLst/>
              <a:gdLst/>
              <a:ahLst/>
              <a:cxnLst/>
              <a:rect l="l" t="t" r="r" b="b"/>
              <a:pathLst>
                <a:path w="10977" h="10198" extrusionOk="0">
                  <a:moveTo>
                    <a:pt x="5484" y="0"/>
                  </a:moveTo>
                  <a:cubicBezTo>
                    <a:pt x="2464" y="0"/>
                    <a:pt x="0" y="2241"/>
                    <a:pt x="0" y="5045"/>
                  </a:cubicBezTo>
                  <a:cubicBezTo>
                    <a:pt x="0" y="7957"/>
                    <a:pt x="2464" y="10197"/>
                    <a:pt x="5484" y="10197"/>
                  </a:cubicBezTo>
                  <a:cubicBezTo>
                    <a:pt x="8513" y="10197"/>
                    <a:pt x="10977" y="7957"/>
                    <a:pt x="10977" y="5045"/>
                  </a:cubicBezTo>
                  <a:cubicBezTo>
                    <a:pt x="10977" y="2241"/>
                    <a:pt x="8513" y="0"/>
                    <a:pt x="5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984;p64">
              <a:extLst>
                <a:ext uri="{FF2B5EF4-FFF2-40B4-BE49-F238E27FC236}">
                  <a16:creationId xmlns:a16="http://schemas.microsoft.com/office/drawing/2014/main" id="{E83F23C9-81AA-494B-99E3-90553A57D3F6}"/>
                </a:ext>
              </a:extLst>
            </p:cNvPr>
            <p:cNvSpPr/>
            <p:nvPr/>
          </p:nvSpPr>
          <p:spPr>
            <a:xfrm>
              <a:off x="3300960" y="3710132"/>
              <a:ext cx="18717" cy="114008"/>
            </a:xfrm>
            <a:custGeom>
              <a:avLst/>
              <a:gdLst/>
              <a:ahLst/>
              <a:cxnLst/>
              <a:rect l="l" t="t" r="r" b="b"/>
              <a:pathLst>
                <a:path w="790" h="4812" extrusionOk="0">
                  <a:moveTo>
                    <a:pt x="1" y="3020"/>
                  </a:moveTo>
                  <a:lnTo>
                    <a:pt x="1" y="3020"/>
                  </a:lnTo>
                  <a:cubicBezTo>
                    <a:pt x="117" y="3692"/>
                    <a:pt x="341" y="4256"/>
                    <a:pt x="789" y="4812"/>
                  </a:cubicBezTo>
                  <a:lnTo>
                    <a:pt x="789" y="4812"/>
                  </a:lnTo>
                  <a:cubicBezTo>
                    <a:pt x="341" y="4256"/>
                    <a:pt x="117" y="3692"/>
                    <a:pt x="1" y="3020"/>
                  </a:cubicBezTo>
                  <a:close/>
                  <a:moveTo>
                    <a:pt x="341" y="0"/>
                  </a:moveTo>
                  <a:cubicBezTo>
                    <a:pt x="225" y="224"/>
                    <a:pt x="225" y="332"/>
                    <a:pt x="117" y="556"/>
                  </a:cubicBezTo>
                  <a:lnTo>
                    <a:pt x="117" y="556"/>
                  </a:lnTo>
                  <a:cubicBezTo>
                    <a:pt x="225" y="332"/>
                    <a:pt x="225" y="224"/>
                    <a:pt x="341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85;p64">
              <a:extLst>
                <a:ext uri="{FF2B5EF4-FFF2-40B4-BE49-F238E27FC236}">
                  <a16:creationId xmlns:a16="http://schemas.microsoft.com/office/drawing/2014/main" id="{EA32711B-2564-453B-B959-D24D1B86DFBD}"/>
                </a:ext>
              </a:extLst>
            </p:cNvPr>
            <p:cNvSpPr/>
            <p:nvPr/>
          </p:nvSpPr>
          <p:spPr>
            <a:xfrm>
              <a:off x="3319654" y="3824118"/>
              <a:ext cx="21252" cy="24024"/>
            </a:xfrm>
            <a:custGeom>
              <a:avLst/>
              <a:gdLst/>
              <a:ahLst/>
              <a:cxnLst/>
              <a:rect l="l" t="t" r="r" b="b"/>
              <a:pathLst>
                <a:path w="897" h="1014" extrusionOk="0">
                  <a:moveTo>
                    <a:pt x="0" y="1"/>
                  </a:moveTo>
                  <a:lnTo>
                    <a:pt x="0" y="1"/>
                  </a:lnTo>
                  <a:cubicBezTo>
                    <a:pt x="224" y="341"/>
                    <a:pt x="556" y="673"/>
                    <a:pt x="896" y="1013"/>
                  </a:cubicBezTo>
                  <a:cubicBezTo>
                    <a:pt x="556" y="673"/>
                    <a:pt x="224" y="341"/>
                    <a:pt x="0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86;p64">
              <a:extLst>
                <a:ext uri="{FF2B5EF4-FFF2-40B4-BE49-F238E27FC236}">
                  <a16:creationId xmlns:a16="http://schemas.microsoft.com/office/drawing/2014/main" id="{F4ED9F3E-2AC5-405C-9591-B9D5E62A7D82}"/>
                </a:ext>
              </a:extLst>
            </p:cNvPr>
            <p:cNvSpPr/>
            <p:nvPr/>
          </p:nvSpPr>
          <p:spPr>
            <a:xfrm>
              <a:off x="3300960" y="3723281"/>
              <a:ext cx="2796" cy="58402"/>
            </a:xfrm>
            <a:custGeom>
              <a:avLst/>
              <a:gdLst/>
              <a:ahLst/>
              <a:cxnLst/>
              <a:rect l="l" t="t" r="r" b="b"/>
              <a:pathLst>
                <a:path w="118" h="2465" extrusionOk="0">
                  <a:moveTo>
                    <a:pt x="1" y="2465"/>
                  </a:move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lnTo>
                    <a:pt x="1" y="2465"/>
                  </a:lnTo>
                  <a:close/>
                  <a:moveTo>
                    <a:pt x="117" y="1"/>
                  </a:moveTo>
                  <a:lnTo>
                    <a:pt x="117" y="1"/>
                  </a:lnTo>
                  <a:lnTo>
                    <a:pt x="117" y="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87;p64">
              <a:extLst>
                <a:ext uri="{FF2B5EF4-FFF2-40B4-BE49-F238E27FC236}">
                  <a16:creationId xmlns:a16="http://schemas.microsoft.com/office/drawing/2014/main" id="{5ED972FB-F1AD-498D-BAED-F5431681EF96}"/>
                </a:ext>
              </a:extLst>
            </p:cNvPr>
            <p:cNvSpPr/>
            <p:nvPr/>
          </p:nvSpPr>
          <p:spPr>
            <a:xfrm>
              <a:off x="3298425" y="3723281"/>
              <a:ext cx="5331" cy="58402"/>
            </a:xfrm>
            <a:custGeom>
              <a:avLst/>
              <a:gdLst/>
              <a:ahLst/>
              <a:cxnLst/>
              <a:rect l="l" t="t" r="r" b="b"/>
              <a:pathLst>
                <a:path w="225" h="2465" extrusionOk="0">
                  <a:moveTo>
                    <a:pt x="224" y="1"/>
                  </a:moveTo>
                  <a:lnTo>
                    <a:pt x="224" y="1"/>
                  </a:lnTo>
                  <a:cubicBezTo>
                    <a:pt x="108" y="449"/>
                    <a:pt x="0" y="1013"/>
                    <a:pt x="0" y="1461"/>
                  </a:cubicBezTo>
                  <a:cubicBezTo>
                    <a:pt x="0" y="1793"/>
                    <a:pt x="0" y="2133"/>
                    <a:pt x="108" y="2465"/>
                  </a:cubicBezTo>
                  <a:lnTo>
                    <a:pt x="108" y="2465"/>
                  </a:lnTo>
                  <a:cubicBezTo>
                    <a:pt x="0" y="2133"/>
                    <a:pt x="0" y="1793"/>
                    <a:pt x="0" y="1461"/>
                  </a:cubicBezTo>
                  <a:cubicBezTo>
                    <a:pt x="0" y="1013"/>
                    <a:pt x="108" y="449"/>
                    <a:pt x="224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88;p64">
              <a:extLst>
                <a:ext uri="{FF2B5EF4-FFF2-40B4-BE49-F238E27FC236}">
                  <a16:creationId xmlns:a16="http://schemas.microsoft.com/office/drawing/2014/main" id="{B6AEECD5-36D4-4AE3-88AC-6613E0516350}"/>
                </a:ext>
              </a:extLst>
            </p:cNvPr>
            <p:cNvSpPr/>
            <p:nvPr/>
          </p:nvSpPr>
          <p:spPr>
            <a:xfrm>
              <a:off x="3340882" y="3848119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989;p64">
              <a:extLst>
                <a:ext uri="{FF2B5EF4-FFF2-40B4-BE49-F238E27FC236}">
                  <a16:creationId xmlns:a16="http://schemas.microsoft.com/office/drawing/2014/main" id="{B4D4F6DA-F4F1-45C9-81E1-50B2FF73861A}"/>
                </a:ext>
              </a:extLst>
            </p:cNvPr>
            <p:cNvSpPr/>
            <p:nvPr/>
          </p:nvSpPr>
          <p:spPr>
            <a:xfrm>
              <a:off x="3298425" y="3710132"/>
              <a:ext cx="79630" cy="148623"/>
            </a:xfrm>
            <a:custGeom>
              <a:avLst/>
              <a:gdLst/>
              <a:ahLst/>
              <a:cxnLst/>
              <a:rect l="l" t="t" r="r" b="b"/>
              <a:pathLst>
                <a:path w="3361" h="6273" extrusionOk="0">
                  <a:moveTo>
                    <a:pt x="448" y="0"/>
                  </a:moveTo>
                  <a:cubicBezTo>
                    <a:pt x="332" y="224"/>
                    <a:pt x="332" y="332"/>
                    <a:pt x="224" y="556"/>
                  </a:cubicBezTo>
                  <a:cubicBezTo>
                    <a:pt x="108" y="1004"/>
                    <a:pt x="0" y="1568"/>
                    <a:pt x="0" y="2016"/>
                  </a:cubicBezTo>
                  <a:cubicBezTo>
                    <a:pt x="0" y="2348"/>
                    <a:pt x="0" y="2688"/>
                    <a:pt x="108" y="3020"/>
                  </a:cubicBezTo>
                  <a:cubicBezTo>
                    <a:pt x="121" y="3096"/>
                    <a:pt x="136" y="3170"/>
                    <a:pt x="152" y="3244"/>
                  </a:cubicBezTo>
                  <a:lnTo>
                    <a:pt x="2913" y="3244"/>
                  </a:lnTo>
                  <a:cubicBezTo>
                    <a:pt x="2913" y="2240"/>
                    <a:pt x="3244" y="1228"/>
                    <a:pt x="3361" y="556"/>
                  </a:cubicBezTo>
                  <a:cubicBezTo>
                    <a:pt x="2348" y="448"/>
                    <a:pt x="1344" y="332"/>
                    <a:pt x="448" y="0"/>
                  </a:cubicBezTo>
                  <a:close/>
                  <a:moveTo>
                    <a:pt x="108" y="3244"/>
                  </a:moveTo>
                  <a:cubicBezTo>
                    <a:pt x="190" y="3561"/>
                    <a:pt x="327" y="3937"/>
                    <a:pt x="517" y="4247"/>
                  </a:cubicBezTo>
                  <a:lnTo>
                    <a:pt x="517" y="4247"/>
                  </a:lnTo>
                  <a:cubicBezTo>
                    <a:pt x="346" y="3931"/>
                    <a:pt x="230" y="3602"/>
                    <a:pt x="152" y="3244"/>
                  </a:cubicBezTo>
                  <a:close/>
                  <a:moveTo>
                    <a:pt x="517" y="4247"/>
                  </a:moveTo>
                  <a:lnTo>
                    <a:pt x="517" y="4247"/>
                  </a:lnTo>
                  <a:cubicBezTo>
                    <a:pt x="593" y="4387"/>
                    <a:pt x="680" y="4524"/>
                    <a:pt x="780" y="4660"/>
                  </a:cubicBezTo>
                  <a:lnTo>
                    <a:pt x="780" y="4660"/>
                  </a:lnTo>
                  <a:lnTo>
                    <a:pt x="780" y="4588"/>
                  </a:lnTo>
                  <a:cubicBezTo>
                    <a:pt x="683" y="4491"/>
                    <a:pt x="596" y="4375"/>
                    <a:pt x="517" y="4247"/>
                  </a:cubicBezTo>
                  <a:close/>
                  <a:moveTo>
                    <a:pt x="780" y="4660"/>
                  </a:moveTo>
                  <a:lnTo>
                    <a:pt x="780" y="4704"/>
                  </a:lnTo>
                  <a:cubicBezTo>
                    <a:pt x="1193" y="5217"/>
                    <a:pt x="1607" y="5737"/>
                    <a:pt x="2196" y="6166"/>
                  </a:cubicBezTo>
                  <a:lnTo>
                    <a:pt x="2196" y="6166"/>
                  </a:lnTo>
                  <a:cubicBezTo>
                    <a:pt x="2062" y="6049"/>
                    <a:pt x="1959" y="5905"/>
                    <a:pt x="1792" y="5824"/>
                  </a:cubicBezTo>
                  <a:cubicBezTo>
                    <a:pt x="1452" y="5484"/>
                    <a:pt x="1120" y="5152"/>
                    <a:pt x="896" y="4812"/>
                  </a:cubicBezTo>
                  <a:cubicBezTo>
                    <a:pt x="856" y="4761"/>
                    <a:pt x="817" y="4711"/>
                    <a:pt x="780" y="4660"/>
                  </a:cubicBezTo>
                  <a:close/>
                  <a:moveTo>
                    <a:pt x="2196" y="6166"/>
                  </a:moveTo>
                  <a:lnTo>
                    <a:pt x="2196" y="6166"/>
                  </a:lnTo>
                  <a:cubicBezTo>
                    <a:pt x="2241" y="6206"/>
                    <a:pt x="2291" y="6243"/>
                    <a:pt x="2348" y="6272"/>
                  </a:cubicBezTo>
                  <a:cubicBezTo>
                    <a:pt x="2296" y="6238"/>
                    <a:pt x="2245" y="6202"/>
                    <a:pt x="2196" y="61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990;p64">
              <a:extLst>
                <a:ext uri="{FF2B5EF4-FFF2-40B4-BE49-F238E27FC236}">
                  <a16:creationId xmlns:a16="http://schemas.microsoft.com/office/drawing/2014/main" id="{C2868089-D271-49A9-A539-A67057829A82}"/>
                </a:ext>
              </a:extLst>
            </p:cNvPr>
            <p:cNvSpPr/>
            <p:nvPr/>
          </p:nvSpPr>
          <p:spPr>
            <a:xfrm>
              <a:off x="3189508" y="3377223"/>
              <a:ext cx="201718" cy="189516"/>
            </a:xfrm>
            <a:custGeom>
              <a:avLst/>
              <a:gdLst/>
              <a:ahLst/>
              <a:cxnLst/>
              <a:rect l="l" t="t" r="r" b="b"/>
              <a:pathLst>
                <a:path w="8514" h="7999" extrusionOk="0">
                  <a:moveTo>
                    <a:pt x="2193" y="0"/>
                  </a:moveTo>
                  <a:cubicBezTo>
                    <a:pt x="1943" y="0"/>
                    <a:pt x="1698" y="16"/>
                    <a:pt x="1461" y="46"/>
                  </a:cubicBezTo>
                  <a:cubicBezTo>
                    <a:pt x="1013" y="46"/>
                    <a:pt x="673" y="386"/>
                    <a:pt x="565" y="834"/>
                  </a:cubicBezTo>
                  <a:cubicBezTo>
                    <a:pt x="1" y="2510"/>
                    <a:pt x="117" y="4867"/>
                    <a:pt x="2133" y="6766"/>
                  </a:cubicBezTo>
                  <a:cubicBezTo>
                    <a:pt x="3083" y="7662"/>
                    <a:pt x="3979" y="7998"/>
                    <a:pt x="4763" y="7998"/>
                  </a:cubicBezTo>
                  <a:cubicBezTo>
                    <a:pt x="5547" y="7998"/>
                    <a:pt x="6219" y="7662"/>
                    <a:pt x="6721" y="7214"/>
                  </a:cubicBezTo>
                  <a:cubicBezTo>
                    <a:pt x="7841" y="6318"/>
                    <a:pt x="8513" y="4867"/>
                    <a:pt x="7061" y="2627"/>
                  </a:cubicBezTo>
                  <a:cubicBezTo>
                    <a:pt x="5701" y="683"/>
                    <a:pt x="3834" y="0"/>
                    <a:pt x="219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991;p64">
              <a:extLst>
                <a:ext uri="{FF2B5EF4-FFF2-40B4-BE49-F238E27FC236}">
                  <a16:creationId xmlns:a16="http://schemas.microsoft.com/office/drawing/2014/main" id="{2699537E-1F7D-4B27-8317-55A1785CB222}"/>
                </a:ext>
              </a:extLst>
            </p:cNvPr>
            <p:cNvSpPr/>
            <p:nvPr/>
          </p:nvSpPr>
          <p:spPr>
            <a:xfrm>
              <a:off x="3189508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449" y="0"/>
                  </a:moveTo>
                  <a:lnTo>
                    <a:pt x="449" y="0"/>
                  </a:lnTo>
                  <a:cubicBezTo>
                    <a:pt x="1" y="1676"/>
                    <a:pt x="225" y="3916"/>
                    <a:pt x="2133" y="5708"/>
                  </a:cubicBezTo>
                  <a:cubicBezTo>
                    <a:pt x="3104" y="6616"/>
                    <a:pt x="4002" y="6962"/>
                    <a:pt x="4781" y="6962"/>
                  </a:cubicBezTo>
                  <a:cubicBezTo>
                    <a:pt x="5347" y="6962"/>
                    <a:pt x="5851" y="6780"/>
                    <a:pt x="6273" y="6497"/>
                  </a:cubicBezTo>
                  <a:cubicBezTo>
                    <a:pt x="5601" y="1676"/>
                    <a:pt x="2357" y="332"/>
                    <a:pt x="44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992;p64">
              <a:extLst>
                <a:ext uri="{FF2B5EF4-FFF2-40B4-BE49-F238E27FC236}">
                  <a16:creationId xmlns:a16="http://schemas.microsoft.com/office/drawing/2014/main" id="{40538698-094E-4A5B-9332-13138E4C5D48}"/>
                </a:ext>
              </a:extLst>
            </p:cNvPr>
            <p:cNvSpPr/>
            <p:nvPr/>
          </p:nvSpPr>
          <p:spPr>
            <a:xfrm>
              <a:off x="3465507" y="3377223"/>
              <a:ext cx="201694" cy="189516"/>
            </a:xfrm>
            <a:custGeom>
              <a:avLst/>
              <a:gdLst/>
              <a:ahLst/>
              <a:cxnLst/>
              <a:rect l="l" t="t" r="r" b="b"/>
              <a:pathLst>
                <a:path w="8513" h="7999" extrusionOk="0">
                  <a:moveTo>
                    <a:pt x="6329" y="0"/>
                  </a:moveTo>
                  <a:cubicBezTo>
                    <a:pt x="4688" y="0"/>
                    <a:pt x="2822" y="683"/>
                    <a:pt x="1461" y="2627"/>
                  </a:cubicBezTo>
                  <a:cubicBezTo>
                    <a:pt x="0" y="4867"/>
                    <a:pt x="672" y="6318"/>
                    <a:pt x="1792" y="7214"/>
                  </a:cubicBezTo>
                  <a:cubicBezTo>
                    <a:pt x="2299" y="7662"/>
                    <a:pt x="2971" y="7998"/>
                    <a:pt x="3755" y="7998"/>
                  </a:cubicBezTo>
                  <a:cubicBezTo>
                    <a:pt x="4539" y="7998"/>
                    <a:pt x="5435" y="7662"/>
                    <a:pt x="6389" y="6766"/>
                  </a:cubicBezTo>
                  <a:cubicBezTo>
                    <a:pt x="8405" y="4867"/>
                    <a:pt x="8513" y="2510"/>
                    <a:pt x="7957" y="834"/>
                  </a:cubicBezTo>
                  <a:cubicBezTo>
                    <a:pt x="7841" y="386"/>
                    <a:pt x="7509" y="46"/>
                    <a:pt x="7061" y="46"/>
                  </a:cubicBezTo>
                  <a:cubicBezTo>
                    <a:pt x="6824" y="16"/>
                    <a:pt x="6579" y="0"/>
                    <a:pt x="63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93;p64">
              <a:extLst>
                <a:ext uri="{FF2B5EF4-FFF2-40B4-BE49-F238E27FC236}">
                  <a16:creationId xmlns:a16="http://schemas.microsoft.com/office/drawing/2014/main" id="{367E831A-5414-48E0-A5E5-C025AC2CB51A}"/>
                </a:ext>
              </a:extLst>
            </p:cNvPr>
            <p:cNvSpPr/>
            <p:nvPr/>
          </p:nvSpPr>
          <p:spPr>
            <a:xfrm>
              <a:off x="3518579" y="3402290"/>
              <a:ext cx="148623" cy="164971"/>
            </a:xfrm>
            <a:custGeom>
              <a:avLst/>
              <a:gdLst/>
              <a:ahLst/>
              <a:cxnLst/>
              <a:rect l="l" t="t" r="r" b="b"/>
              <a:pathLst>
                <a:path w="6273" h="6963" extrusionOk="0">
                  <a:moveTo>
                    <a:pt x="5825" y="0"/>
                  </a:moveTo>
                  <a:lnTo>
                    <a:pt x="5825" y="0"/>
                  </a:lnTo>
                  <a:cubicBezTo>
                    <a:pt x="3925" y="332"/>
                    <a:pt x="672" y="1676"/>
                    <a:pt x="0" y="6497"/>
                  </a:cubicBezTo>
                  <a:cubicBezTo>
                    <a:pt x="427" y="6780"/>
                    <a:pt x="930" y="6962"/>
                    <a:pt x="1497" y="6962"/>
                  </a:cubicBezTo>
                  <a:cubicBezTo>
                    <a:pt x="2276" y="6962"/>
                    <a:pt x="3174" y="6616"/>
                    <a:pt x="4149" y="5708"/>
                  </a:cubicBezTo>
                  <a:cubicBezTo>
                    <a:pt x="6049" y="3916"/>
                    <a:pt x="6273" y="1676"/>
                    <a:pt x="582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94;p64">
              <a:extLst>
                <a:ext uri="{FF2B5EF4-FFF2-40B4-BE49-F238E27FC236}">
                  <a16:creationId xmlns:a16="http://schemas.microsoft.com/office/drawing/2014/main" id="{F93263BC-63A1-45A9-85FA-E82A86ACA777}"/>
                </a:ext>
              </a:extLst>
            </p:cNvPr>
            <p:cNvSpPr/>
            <p:nvPr/>
          </p:nvSpPr>
          <p:spPr>
            <a:xfrm>
              <a:off x="3208202" y="3399518"/>
              <a:ext cx="440538" cy="326554"/>
            </a:xfrm>
            <a:custGeom>
              <a:avLst/>
              <a:gdLst/>
              <a:ahLst/>
              <a:cxnLst/>
              <a:rect l="l" t="t" r="r" b="b"/>
              <a:pathLst>
                <a:path w="18594" h="13783" extrusionOk="0">
                  <a:moveTo>
                    <a:pt x="9292" y="1"/>
                  </a:moveTo>
                  <a:cubicBezTo>
                    <a:pt x="4140" y="1"/>
                    <a:pt x="0" y="3361"/>
                    <a:pt x="0" y="7734"/>
                  </a:cubicBezTo>
                  <a:cubicBezTo>
                    <a:pt x="0" y="11990"/>
                    <a:pt x="4140" y="13782"/>
                    <a:pt x="9292" y="13782"/>
                  </a:cubicBezTo>
                  <a:cubicBezTo>
                    <a:pt x="14444" y="13782"/>
                    <a:pt x="18593" y="11990"/>
                    <a:pt x="18593" y="7734"/>
                  </a:cubicBezTo>
                  <a:cubicBezTo>
                    <a:pt x="18593" y="3361"/>
                    <a:pt x="14444" y="1"/>
                    <a:pt x="92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995;p64">
              <a:extLst>
                <a:ext uri="{FF2B5EF4-FFF2-40B4-BE49-F238E27FC236}">
                  <a16:creationId xmlns:a16="http://schemas.microsoft.com/office/drawing/2014/main" id="{A2E9C8F1-EC87-4BF0-9DCA-49696F403F1E}"/>
                </a:ext>
              </a:extLst>
            </p:cNvPr>
            <p:cNvSpPr/>
            <p:nvPr/>
          </p:nvSpPr>
          <p:spPr>
            <a:xfrm>
              <a:off x="3208202" y="3545584"/>
              <a:ext cx="2559" cy="39732"/>
            </a:xfrm>
            <a:custGeom>
              <a:avLst/>
              <a:gdLst/>
              <a:ahLst/>
              <a:cxnLst/>
              <a:rect l="l" t="t" r="r" b="b"/>
              <a:pathLst>
                <a:path w="108" h="1677" extrusionOk="0"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676"/>
                  </a:moveTo>
                  <a:lnTo>
                    <a:pt x="0" y="1676"/>
                  </a:lnTo>
                  <a:lnTo>
                    <a:pt x="0" y="1676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569"/>
                  </a:moveTo>
                  <a:lnTo>
                    <a:pt x="0" y="1569"/>
                  </a:lnTo>
                  <a:lnTo>
                    <a:pt x="0" y="1569"/>
                  </a:lnTo>
                  <a:lnTo>
                    <a:pt x="0" y="1569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452"/>
                  </a:moveTo>
                  <a:lnTo>
                    <a:pt x="0" y="1452"/>
                  </a:lnTo>
                  <a:lnTo>
                    <a:pt x="0" y="1452"/>
                  </a:lnTo>
                  <a:close/>
                  <a:moveTo>
                    <a:pt x="0" y="1345"/>
                  </a:moveTo>
                  <a:lnTo>
                    <a:pt x="0" y="1452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345"/>
                  </a:moveTo>
                  <a:lnTo>
                    <a:pt x="0" y="1345"/>
                  </a:lnTo>
                  <a:lnTo>
                    <a:pt x="0" y="1345"/>
                  </a:lnTo>
                  <a:close/>
                  <a:moveTo>
                    <a:pt x="0" y="1228"/>
                  </a:moveTo>
                  <a:lnTo>
                    <a:pt x="0" y="1345"/>
                  </a:lnTo>
                  <a:lnTo>
                    <a:pt x="0" y="1228"/>
                  </a:lnTo>
                  <a:close/>
                  <a:moveTo>
                    <a:pt x="0" y="332"/>
                  </a:moveTo>
                  <a:lnTo>
                    <a:pt x="0" y="1228"/>
                  </a:lnTo>
                  <a:lnTo>
                    <a:pt x="0" y="332"/>
                  </a:lnTo>
                  <a:close/>
                  <a:moveTo>
                    <a:pt x="108" y="332"/>
                  </a:moveTo>
                  <a:lnTo>
                    <a:pt x="0" y="332"/>
                  </a:lnTo>
                  <a:lnTo>
                    <a:pt x="108" y="332"/>
                  </a:lnTo>
                  <a:close/>
                  <a:moveTo>
                    <a:pt x="108" y="332"/>
                  </a:moveTo>
                  <a:lnTo>
                    <a:pt x="108" y="332"/>
                  </a:lnTo>
                  <a:lnTo>
                    <a:pt x="108" y="332"/>
                  </a:lnTo>
                  <a:close/>
                  <a:moveTo>
                    <a:pt x="108" y="225"/>
                  </a:moveTo>
                  <a:lnTo>
                    <a:pt x="108" y="332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08"/>
                  </a:moveTo>
                  <a:lnTo>
                    <a:pt x="108" y="225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996;p64">
              <a:extLst>
                <a:ext uri="{FF2B5EF4-FFF2-40B4-BE49-F238E27FC236}">
                  <a16:creationId xmlns:a16="http://schemas.microsoft.com/office/drawing/2014/main" id="{3958EBDC-53AA-483E-8482-FF18EB9F4AC2}"/>
                </a:ext>
              </a:extLst>
            </p:cNvPr>
            <p:cNvSpPr/>
            <p:nvPr/>
          </p:nvSpPr>
          <p:spPr>
            <a:xfrm>
              <a:off x="3208202" y="3426077"/>
              <a:ext cx="169852" cy="297222"/>
            </a:xfrm>
            <a:custGeom>
              <a:avLst/>
              <a:gdLst/>
              <a:ahLst/>
              <a:cxnLst/>
              <a:rect l="l" t="t" r="r" b="b"/>
              <a:pathLst>
                <a:path w="7169" h="12545" extrusionOk="0">
                  <a:moveTo>
                    <a:pt x="4256" y="0"/>
                  </a:moveTo>
                  <a:lnTo>
                    <a:pt x="4256" y="0"/>
                  </a:lnTo>
                  <a:cubicBezTo>
                    <a:pt x="2124" y="1120"/>
                    <a:pt x="672" y="2912"/>
                    <a:pt x="108" y="5045"/>
                  </a:cubicBezTo>
                  <a:lnTo>
                    <a:pt x="108" y="5152"/>
                  </a:lnTo>
                  <a:lnTo>
                    <a:pt x="108" y="5269"/>
                  </a:lnTo>
                  <a:lnTo>
                    <a:pt x="108" y="5376"/>
                  </a:lnTo>
                  <a:lnTo>
                    <a:pt x="0" y="5376"/>
                  </a:lnTo>
                  <a:lnTo>
                    <a:pt x="0" y="6272"/>
                  </a:lnTo>
                  <a:lnTo>
                    <a:pt x="0" y="6389"/>
                  </a:lnTo>
                  <a:lnTo>
                    <a:pt x="0" y="6496"/>
                  </a:lnTo>
                  <a:lnTo>
                    <a:pt x="0" y="6613"/>
                  </a:lnTo>
                  <a:lnTo>
                    <a:pt x="0" y="6720"/>
                  </a:lnTo>
                  <a:cubicBezTo>
                    <a:pt x="0" y="10305"/>
                    <a:pt x="3136" y="12097"/>
                    <a:pt x="7169" y="12545"/>
                  </a:cubicBezTo>
                  <a:cubicBezTo>
                    <a:pt x="1228" y="9077"/>
                    <a:pt x="2016" y="4256"/>
                    <a:pt x="42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997;p64">
              <a:extLst>
                <a:ext uri="{FF2B5EF4-FFF2-40B4-BE49-F238E27FC236}">
                  <a16:creationId xmlns:a16="http://schemas.microsoft.com/office/drawing/2014/main" id="{96821FA4-2D5B-48A1-98D5-A260CFD7E412}"/>
                </a:ext>
              </a:extLst>
            </p:cNvPr>
            <p:cNvSpPr/>
            <p:nvPr/>
          </p:nvSpPr>
          <p:spPr>
            <a:xfrm>
              <a:off x="3290345" y="3553450"/>
              <a:ext cx="79654" cy="63709"/>
            </a:xfrm>
            <a:custGeom>
              <a:avLst/>
              <a:gdLst/>
              <a:ahLst/>
              <a:cxnLst/>
              <a:rect l="l" t="t" r="r" b="b"/>
              <a:pathLst>
                <a:path w="3362" h="2689" extrusionOk="0">
                  <a:moveTo>
                    <a:pt x="1685" y="0"/>
                  </a:moveTo>
                  <a:cubicBezTo>
                    <a:pt x="789" y="0"/>
                    <a:pt x="1" y="565"/>
                    <a:pt x="1" y="1344"/>
                  </a:cubicBezTo>
                  <a:cubicBezTo>
                    <a:pt x="1" y="2016"/>
                    <a:pt x="789" y="2688"/>
                    <a:pt x="1685" y="2688"/>
                  </a:cubicBezTo>
                  <a:cubicBezTo>
                    <a:pt x="2689" y="2688"/>
                    <a:pt x="3361" y="2016"/>
                    <a:pt x="3361" y="1344"/>
                  </a:cubicBezTo>
                  <a:cubicBezTo>
                    <a:pt x="3361" y="565"/>
                    <a:pt x="2689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998;p64">
              <a:extLst>
                <a:ext uri="{FF2B5EF4-FFF2-40B4-BE49-F238E27FC236}">
                  <a16:creationId xmlns:a16="http://schemas.microsoft.com/office/drawing/2014/main" id="{927709C7-60D0-4DA1-B05A-5AFA4021F711}"/>
                </a:ext>
              </a:extLst>
            </p:cNvPr>
            <p:cNvSpPr/>
            <p:nvPr/>
          </p:nvSpPr>
          <p:spPr>
            <a:xfrm>
              <a:off x="3507965" y="3553450"/>
              <a:ext cx="79630" cy="63709"/>
            </a:xfrm>
            <a:custGeom>
              <a:avLst/>
              <a:gdLst/>
              <a:ahLst/>
              <a:cxnLst/>
              <a:rect l="l" t="t" r="r" b="b"/>
              <a:pathLst>
                <a:path w="3361" h="2689" extrusionOk="0">
                  <a:moveTo>
                    <a:pt x="1685" y="0"/>
                  </a:moveTo>
                  <a:cubicBezTo>
                    <a:pt x="789" y="0"/>
                    <a:pt x="0" y="565"/>
                    <a:pt x="0" y="1344"/>
                  </a:cubicBezTo>
                  <a:cubicBezTo>
                    <a:pt x="0" y="2016"/>
                    <a:pt x="789" y="2688"/>
                    <a:pt x="1685" y="2688"/>
                  </a:cubicBezTo>
                  <a:cubicBezTo>
                    <a:pt x="2581" y="2688"/>
                    <a:pt x="3361" y="2016"/>
                    <a:pt x="3361" y="1344"/>
                  </a:cubicBezTo>
                  <a:cubicBezTo>
                    <a:pt x="3361" y="565"/>
                    <a:pt x="2581" y="0"/>
                    <a:pt x="1685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999;p64">
              <a:extLst>
                <a:ext uri="{FF2B5EF4-FFF2-40B4-BE49-F238E27FC236}">
                  <a16:creationId xmlns:a16="http://schemas.microsoft.com/office/drawing/2014/main" id="{9FAA206D-26D9-443F-9FD8-E877D6BF4B5E}"/>
                </a:ext>
              </a:extLst>
            </p:cNvPr>
            <p:cNvSpPr/>
            <p:nvPr/>
          </p:nvSpPr>
          <p:spPr>
            <a:xfrm>
              <a:off x="3616881" y="3588042"/>
              <a:ext cx="103394" cy="151182"/>
            </a:xfrm>
            <a:custGeom>
              <a:avLst/>
              <a:gdLst/>
              <a:ahLst/>
              <a:cxnLst/>
              <a:rect l="l" t="t" r="r" b="b"/>
              <a:pathLst>
                <a:path w="4364" h="6381" extrusionOk="0">
                  <a:moveTo>
                    <a:pt x="1452" y="1"/>
                  </a:moveTo>
                  <a:cubicBezTo>
                    <a:pt x="1004" y="1"/>
                    <a:pt x="556" y="332"/>
                    <a:pt x="448" y="780"/>
                  </a:cubicBezTo>
                  <a:lnTo>
                    <a:pt x="0" y="5153"/>
                  </a:lnTo>
                  <a:cubicBezTo>
                    <a:pt x="0" y="5601"/>
                    <a:pt x="332" y="6049"/>
                    <a:pt x="780" y="6157"/>
                  </a:cubicBezTo>
                  <a:lnTo>
                    <a:pt x="2912" y="6381"/>
                  </a:lnTo>
                  <a:cubicBezTo>
                    <a:pt x="3360" y="6381"/>
                    <a:pt x="3808" y="6049"/>
                    <a:pt x="3808" y="5601"/>
                  </a:cubicBezTo>
                  <a:lnTo>
                    <a:pt x="4364" y="1228"/>
                  </a:lnTo>
                  <a:cubicBezTo>
                    <a:pt x="4364" y="780"/>
                    <a:pt x="4032" y="332"/>
                    <a:pt x="3584" y="225"/>
                  </a:cubicBezTo>
                  <a:lnTo>
                    <a:pt x="14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000;p64">
              <a:extLst>
                <a:ext uri="{FF2B5EF4-FFF2-40B4-BE49-F238E27FC236}">
                  <a16:creationId xmlns:a16="http://schemas.microsoft.com/office/drawing/2014/main" id="{9490DB12-3F7C-4333-BB0F-377AA8EB3EE5}"/>
                </a:ext>
              </a:extLst>
            </p:cNvPr>
            <p:cNvSpPr/>
            <p:nvPr/>
          </p:nvSpPr>
          <p:spPr>
            <a:xfrm>
              <a:off x="3643417" y="3606523"/>
              <a:ext cx="18480" cy="15945"/>
            </a:xfrm>
            <a:custGeom>
              <a:avLst/>
              <a:gdLst/>
              <a:ahLst/>
              <a:cxnLst/>
              <a:rect l="l" t="t" r="r" b="b"/>
              <a:pathLst>
                <a:path w="780" h="673" extrusionOk="0">
                  <a:moveTo>
                    <a:pt x="332" y="0"/>
                  </a:moveTo>
                  <a:cubicBezTo>
                    <a:pt x="224" y="0"/>
                    <a:pt x="0" y="117"/>
                    <a:pt x="0" y="341"/>
                  </a:cubicBezTo>
                  <a:cubicBezTo>
                    <a:pt x="0" y="565"/>
                    <a:pt x="224" y="672"/>
                    <a:pt x="332" y="672"/>
                  </a:cubicBezTo>
                  <a:cubicBezTo>
                    <a:pt x="556" y="672"/>
                    <a:pt x="780" y="565"/>
                    <a:pt x="780" y="341"/>
                  </a:cubicBezTo>
                  <a:cubicBezTo>
                    <a:pt x="780" y="117"/>
                    <a:pt x="556" y="0"/>
                    <a:pt x="3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001;p64">
              <a:extLst>
                <a:ext uri="{FF2B5EF4-FFF2-40B4-BE49-F238E27FC236}">
                  <a16:creationId xmlns:a16="http://schemas.microsoft.com/office/drawing/2014/main" id="{94A26F3C-C1F0-4D3D-B5EA-DBF613FADCB0}"/>
                </a:ext>
              </a:extLst>
            </p:cNvPr>
            <p:cNvSpPr/>
            <p:nvPr/>
          </p:nvSpPr>
          <p:spPr>
            <a:xfrm>
              <a:off x="3654031" y="3638366"/>
              <a:ext cx="29094" cy="29308"/>
            </a:xfrm>
            <a:custGeom>
              <a:avLst/>
              <a:gdLst/>
              <a:ahLst/>
              <a:cxnLst/>
              <a:rect l="l" t="t" r="r" b="b"/>
              <a:pathLst>
                <a:path w="1228" h="1237" extrusionOk="0">
                  <a:moveTo>
                    <a:pt x="672" y="0"/>
                  </a:moveTo>
                  <a:cubicBezTo>
                    <a:pt x="332" y="0"/>
                    <a:pt x="0" y="341"/>
                    <a:pt x="0" y="673"/>
                  </a:cubicBezTo>
                  <a:cubicBezTo>
                    <a:pt x="0" y="1013"/>
                    <a:pt x="332" y="1237"/>
                    <a:pt x="672" y="1237"/>
                  </a:cubicBezTo>
                  <a:cubicBezTo>
                    <a:pt x="1004" y="1237"/>
                    <a:pt x="1228" y="1013"/>
                    <a:pt x="1228" y="673"/>
                  </a:cubicBezTo>
                  <a:cubicBezTo>
                    <a:pt x="1228" y="341"/>
                    <a:pt x="1004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002;p64">
              <a:extLst>
                <a:ext uri="{FF2B5EF4-FFF2-40B4-BE49-F238E27FC236}">
                  <a16:creationId xmlns:a16="http://schemas.microsoft.com/office/drawing/2014/main" id="{10CC2560-FEA4-4B6B-8E0B-0E7E46121287}"/>
                </a:ext>
              </a:extLst>
            </p:cNvPr>
            <p:cNvSpPr/>
            <p:nvPr/>
          </p:nvSpPr>
          <p:spPr>
            <a:xfrm>
              <a:off x="3616881" y="3688903"/>
              <a:ext cx="2559" cy="15945"/>
            </a:xfrm>
            <a:custGeom>
              <a:avLst/>
              <a:gdLst/>
              <a:ahLst/>
              <a:cxnLst/>
              <a:rect l="l" t="t" r="r" b="b"/>
              <a:pathLst>
                <a:path w="108" h="673" extrusionOk="0">
                  <a:moveTo>
                    <a:pt x="108" y="0"/>
                  </a:moveTo>
                  <a:lnTo>
                    <a:pt x="0" y="672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003;p64">
              <a:extLst>
                <a:ext uri="{FF2B5EF4-FFF2-40B4-BE49-F238E27FC236}">
                  <a16:creationId xmlns:a16="http://schemas.microsoft.com/office/drawing/2014/main" id="{711FB4F3-A267-4B76-A5BF-9340E3400C8F}"/>
                </a:ext>
              </a:extLst>
            </p:cNvPr>
            <p:cNvSpPr/>
            <p:nvPr/>
          </p:nvSpPr>
          <p:spPr>
            <a:xfrm>
              <a:off x="3616881" y="3688903"/>
              <a:ext cx="92780" cy="26559"/>
            </a:xfrm>
            <a:custGeom>
              <a:avLst/>
              <a:gdLst/>
              <a:ahLst/>
              <a:cxnLst/>
              <a:rect l="l" t="t" r="r" b="b"/>
              <a:pathLst>
                <a:path w="3916" h="1121" extrusionOk="0">
                  <a:moveTo>
                    <a:pt x="108" y="0"/>
                  </a:moveTo>
                  <a:lnTo>
                    <a:pt x="0" y="672"/>
                  </a:lnTo>
                  <a:lnTo>
                    <a:pt x="3808" y="1120"/>
                  </a:lnTo>
                  <a:lnTo>
                    <a:pt x="3916" y="33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004;p64">
              <a:extLst>
                <a:ext uri="{FF2B5EF4-FFF2-40B4-BE49-F238E27FC236}">
                  <a16:creationId xmlns:a16="http://schemas.microsoft.com/office/drawing/2014/main" id="{9222B3F2-94E3-4A25-A023-547C9B11FA61}"/>
                </a:ext>
              </a:extLst>
            </p:cNvPr>
            <p:cNvSpPr/>
            <p:nvPr/>
          </p:nvSpPr>
          <p:spPr>
            <a:xfrm>
              <a:off x="3316881" y="3818811"/>
              <a:ext cx="222946" cy="61174"/>
            </a:xfrm>
            <a:custGeom>
              <a:avLst/>
              <a:gdLst/>
              <a:ahLst/>
              <a:cxnLst/>
              <a:rect l="l" t="t" r="r" b="b"/>
              <a:pathLst>
                <a:path w="9410" h="2582" extrusionOk="0">
                  <a:moveTo>
                    <a:pt x="1" y="1"/>
                  </a:moveTo>
                  <a:cubicBezTo>
                    <a:pt x="897" y="1569"/>
                    <a:pt x="2689" y="2581"/>
                    <a:pt x="4705" y="2581"/>
                  </a:cubicBezTo>
                  <a:cubicBezTo>
                    <a:pt x="6721" y="2581"/>
                    <a:pt x="8513" y="1569"/>
                    <a:pt x="9409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005;p64">
              <a:extLst>
                <a:ext uri="{FF2B5EF4-FFF2-40B4-BE49-F238E27FC236}">
                  <a16:creationId xmlns:a16="http://schemas.microsoft.com/office/drawing/2014/main" id="{713BDFDB-C178-4BB4-AF04-83AE3FFDB495}"/>
                </a:ext>
              </a:extLst>
            </p:cNvPr>
            <p:cNvSpPr/>
            <p:nvPr/>
          </p:nvSpPr>
          <p:spPr>
            <a:xfrm>
              <a:off x="3300960" y="3786968"/>
              <a:ext cx="254789" cy="31866"/>
            </a:xfrm>
            <a:custGeom>
              <a:avLst/>
              <a:gdLst/>
              <a:ahLst/>
              <a:cxnLst/>
              <a:rect l="l" t="t" r="r" b="b"/>
              <a:pathLst>
                <a:path w="1075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10081" y="1345"/>
                  </a:lnTo>
                  <a:cubicBezTo>
                    <a:pt x="10422" y="1013"/>
                    <a:pt x="10529" y="449"/>
                    <a:pt x="107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006;p64">
              <a:extLst>
                <a:ext uri="{FF2B5EF4-FFF2-40B4-BE49-F238E27FC236}">
                  <a16:creationId xmlns:a16="http://schemas.microsoft.com/office/drawing/2014/main" id="{6FBA50E0-1DB8-4591-8054-22CF7C88A816}"/>
                </a:ext>
              </a:extLst>
            </p:cNvPr>
            <p:cNvSpPr/>
            <p:nvPr/>
          </p:nvSpPr>
          <p:spPr>
            <a:xfrm>
              <a:off x="3300960" y="3786968"/>
              <a:ext cx="15945" cy="31866"/>
            </a:xfrm>
            <a:custGeom>
              <a:avLst/>
              <a:gdLst/>
              <a:ahLst/>
              <a:cxnLst/>
              <a:rect l="l" t="t" r="r" b="b"/>
              <a:pathLst>
                <a:path w="673" h="1345" extrusionOk="0">
                  <a:moveTo>
                    <a:pt x="1" y="1"/>
                  </a:moveTo>
                  <a:lnTo>
                    <a:pt x="1" y="1"/>
                  </a:lnTo>
                  <a:cubicBezTo>
                    <a:pt x="117" y="449"/>
                    <a:pt x="341" y="1013"/>
                    <a:pt x="673" y="1345"/>
                  </a:cubicBezTo>
                  <a:cubicBezTo>
                    <a:pt x="341" y="1013"/>
                    <a:pt x="117" y="449"/>
                    <a:pt x="1" y="1"/>
                  </a:cubicBez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007;p64">
              <a:extLst>
                <a:ext uri="{FF2B5EF4-FFF2-40B4-BE49-F238E27FC236}">
                  <a16:creationId xmlns:a16="http://schemas.microsoft.com/office/drawing/2014/main" id="{A2C6275E-8389-4712-B7D6-520F0BFC3104}"/>
                </a:ext>
              </a:extLst>
            </p:cNvPr>
            <p:cNvSpPr/>
            <p:nvPr/>
          </p:nvSpPr>
          <p:spPr>
            <a:xfrm>
              <a:off x="3316881" y="3818811"/>
              <a:ext cx="24" cy="27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17"/>
                  </a:moveTo>
                  <a:lnTo>
                    <a:pt x="1" y="117"/>
                  </a:lnTo>
                  <a:lnTo>
                    <a:pt x="1" y="117"/>
                  </a:lnTo>
                  <a:close/>
                  <a:moveTo>
                    <a:pt x="1" y="1"/>
                  </a:moveTo>
                  <a:lnTo>
                    <a:pt x="1" y="117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008;p64">
              <a:extLst>
                <a:ext uri="{FF2B5EF4-FFF2-40B4-BE49-F238E27FC236}">
                  <a16:creationId xmlns:a16="http://schemas.microsoft.com/office/drawing/2014/main" id="{8B17F462-A0D6-48B0-8555-399A4C814197}"/>
                </a:ext>
              </a:extLst>
            </p:cNvPr>
            <p:cNvSpPr/>
            <p:nvPr/>
          </p:nvSpPr>
          <p:spPr>
            <a:xfrm>
              <a:off x="3316881" y="3818811"/>
              <a:ext cx="93017" cy="58402"/>
            </a:xfrm>
            <a:custGeom>
              <a:avLst/>
              <a:gdLst/>
              <a:ahLst/>
              <a:cxnLst/>
              <a:rect l="l" t="t" r="r" b="b"/>
              <a:pathLst>
                <a:path w="3926" h="2465" extrusionOk="0">
                  <a:moveTo>
                    <a:pt x="1" y="1"/>
                  </a:moveTo>
                  <a:lnTo>
                    <a:pt x="1" y="117"/>
                  </a:lnTo>
                  <a:cubicBezTo>
                    <a:pt x="789" y="1345"/>
                    <a:pt x="2241" y="2241"/>
                    <a:pt x="3926" y="2465"/>
                  </a:cubicBezTo>
                  <a:cubicBezTo>
                    <a:pt x="2913" y="1909"/>
                    <a:pt x="2465" y="1013"/>
                    <a:pt x="224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009;p64">
              <a:extLst>
                <a:ext uri="{FF2B5EF4-FFF2-40B4-BE49-F238E27FC236}">
                  <a16:creationId xmlns:a16="http://schemas.microsoft.com/office/drawing/2014/main" id="{BB4B044D-80AD-4FBB-AD30-37C761A496F4}"/>
                </a:ext>
              </a:extLst>
            </p:cNvPr>
            <p:cNvSpPr/>
            <p:nvPr/>
          </p:nvSpPr>
          <p:spPr>
            <a:xfrm>
              <a:off x="3300960" y="3786968"/>
              <a:ext cx="69040" cy="31866"/>
            </a:xfrm>
            <a:custGeom>
              <a:avLst/>
              <a:gdLst/>
              <a:ahLst/>
              <a:cxnLst/>
              <a:rect l="l" t="t" r="r" b="b"/>
              <a:pathLst>
                <a:path w="2914" h="1345" extrusionOk="0">
                  <a:moveTo>
                    <a:pt x="1" y="1"/>
                  </a:moveTo>
                  <a:cubicBezTo>
                    <a:pt x="117" y="449"/>
                    <a:pt x="341" y="1013"/>
                    <a:pt x="673" y="1345"/>
                  </a:cubicBezTo>
                  <a:lnTo>
                    <a:pt x="2913" y="1345"/>
                  </a:lnTo>
                  <a:cubicBezTo>
                    <a:pt x="2806" y="897"/>
                    <a:pt x="2806" y="449"/>
                    <a:pt x="28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010;p64">
              <a:extLst>
                <a:ext uri="{FF2B5EF4-FFF2-40B4-BE49-F238E27FC236}">
                  <a16:creationId xmlns:a16="http://schemas.microsoft.com/office/drawing/2014/main" id="{37302AED-7FC4-4889-B605-FCEA07238A8D}"/>
                </a:ext>
              </a:extLst>
            </p:cNvPr>
            <p:cNvSpPr/>
            <p:nvPr/>
          </p:nvSpPr>
          <p:spPr>
            <a:xfrm>
              <a:off x="3152358" y="3366537"/>
              <a:ext cx="594445" cy="611527"/>
            </a:xfrm>
            <a:custGeom>
              <a:avLst/>
              <a:gdLst/>
              <a:ahLst/>
              <a:cxnLst/>
              <a:rect l="l" t="t" r="r" b="b"/>
              <a:pathLst>
                <a:path w="25090" h="25811" extrusionOk="0">
                  <a:moveTo>
                    <a:pt x="3715" y="789"/>
                  </a:moveTo>
                  <a:cubicBezTo>
                    <a:pt x="4594" y="789"/>
                    <a:pt x="5862" y="1011"/>
                    <a:pt x="7061" y="1957"/>
                  </a:cubicBezTo>
                  <a:cubicBezTo>
                    <a:pt x="6497" y="2181"/>
                    <a:pt x="6049" y="2405"/>
                    <a:pt x="5601" y="2737"/>
                  </a:cubicBezTo>
                  <a:cubicBezTo>
                    <a:pt x="4597" y="1841"/>
                    <a:pt x="3361" y="1393"/>
                    <a:pt x="2465" y="1169"/>
                  </a:cubicBezTo>
                  <a:cubicBezTo>
                    <a:pt x="2581" y="1061"/>
                    <a:pt x="2805" y="837"/>
                    <a:pt x="3029" y="837"/>
                  </a:cubicBezTo>
                  <a:cubicBezTo>
                    <a:pt x="3212" y="810"/>
                    <a:pt x="3445" y="789"/>
                    <a:pt x="3715" y="789"/>
                  </a:cubicBezTo>
                  <a:close/>
                  <a:moveTo>
                    <a:pt x="19589" y="789"/>
                  </a:moveTo>
                  <a:cubicBezTo>
                    <a:pt x="19859" y="789"/>
                    <a:pt x="20093" y="810"/>
                    <a:pt x="20278" y="837"/>
                  </a:cubicBezTo>
                  <a:cubicBezTo>
                    <a:pt x="20502" y="837"/>
                    <a:pt x="20726" y="1061"/>
                    <a:pt x="20834" y="1169"/>
                  </a:cubicBezTo>
                  <a:cubicBezTo>
                    <a:pt x="19938" y="1393"/>
                    <a:pt x="18710" y="1841"/>
                    <a:pt x="17697" y="2737"/>
                  </a:cubicBezTo>
                  <a:cubicBezTo>
                    <a:pt x="17249" y="2405"/>
                    <a:pt x="16801" y="2181"/>
                    <a:pt x="16246" y="1957"/>
                  </a:cubicBezTo>
                  <a:cubicBezTo>
                    <a:pt x="17446" y="1011"/>
                    <a:pt x="18709" y="789"/>
                    <a:pt x="19589" y="789"/>
                  </a:cubicBezTo>
                  <a:close/>
                  <a:moveTo>
                    <a:pt x="2241" y="1957"/>
                  </a:moveTo>
                  <a:lnTo>
                    <a:pt x="2241" y="1957"/>
                  </a:lnTo>
                  <a:cubicBezTo>
                    <a:pt x="3029" y="2065"/>
                    <a:pt x="4033" y="2513"/>
                    <a:pt x="4929" y="3185"/>
                  </a:cubicBezTo>
                  <a:lnTo>
                    <a:pt x="4821" y="3302"/>
                  </a:lnTo>
                  <a:cubicBezTo>
                    <a:pt x="4033" y="3974"/>
                    <a:pt x="3361" y="4753"/>
                    <a:pt x="2913" y="5542"/>
                  </a:cubicBezTo>
                  <a:cubicBezTo>
                    <a:pt x="2133" y="4198"/>
                    <a:pt x="2133" y="2854"/>
                    <a:pt x="2241" y="1957"/>
                  </a:cubicBezTo>
                  <a:close/>
                  <a:moveTo>
                    <a:pt x="20950" y="1957"/>
                  </a:moveTo>
                  <a:lnTo>
                    <a:pt x="20950" y="1957"/>
                  </a:lnTo>
                  <a:cubicBezTo>
                    <a:pt x="21174" y="2854"/>
                    <a:pt x="21174" y="4198"/>
                    <a:pt x="20386" y="5542"/>
                  </a:cubicBezTo>
                  <a:cubicBezTo>
                    <a:pt x="19938" y="4753"/>
                    <a:pt x="19266" y="3974"/>
                    <a:pt x="18486" y="3302"/>
                  </a:cubicBezTo>
                  <a:lnTo>
                    <a:pt x="18370" y="3185"/>
                  </a:lnTo>
                  <a:cubicBezTo>
                    <a:pt x="19266" y="2513"/>
                    <a:pt x="20162" y="2065"/>
                    <a:pt x="20950" y="1957"/>
                  </a:cubicBezTo>
                  <a:close/>
                  <a:moveTo>
                    <a:pt x="8513" y="6886"/>
                  </a:moveTo>
                  <a:cubicBezTo>
                    <a:pt x="8289" y="6886"/>
                    <a:pt x="8181" y="6993"/>
                    <a:pt x="8181" y="7217"/>
                  </a:cubicBezTo>
                  <a:lnTo>
                    <a:pt x="8181" y="7889"/>
                  </a:lnTo>
                  <a:cubicBezTo>
                    <a:pt x="8181" y="8113"/>
                    <a:pt x="8289" y="8230"/>
                    <a:pt x="8513" y="8230"/>
                  </a:cubicBezTo>
                  <a:cubicBezTo>
                    <a:pt x="8737" y="8230"/>
                    <a:pt x="8853" y="8113"/>
                    <a:pt x="8853" y="7889"/>
                  </a:cubicBezTo>
                  <a:lnTo>
                    <a:pt x="8853" y="7217"/>
                  </a:lnTo>
                  <a:cubicBezTo>
                    <a:pt x="8853" y="6993"/>
                    <a:pt x="8737" y="6886"/>
                    <a:pt x="8513" y="6886"/>
                  </a:cubicBezTo>
                  <a:close/>
                  <a:moveTo>
                    <a:pt x="15681" y="6886"/>
                  </a:moveTo>
                  <a:cubicBezTo>
                    <a:pt x="15457" y="6886"/>
                    <a:pt x="15350" y="6993"/>
                    <a:pt x="15350" y="7217"/>
                  </a:cubicBezTo>
                  <a:lnTo>
                    <a:pt x="15350" y="7889"/>
                  </a:lnTo>
                  <a:cubicBezTo>
                    <a:pt x="15350" y="8113"/>
                    <a:pt x="15457" y="8230"/>
                    <a:pt x="15681" y="8230"/>
                  </a:cubicBezTo>
                  <a:cubicBezTo>
                    <a:pt x="15905" y="8230"/>
                    <a:pt x="16129" y="8113"/>
                    <a:pt x="16129" y="7889"/>
                  </a:cubicBezTo>
                  <a:lnTo>
                    <a:pt x="16129" y="7217"/>
                  </a:lnTo>
                  <a:cubicBezTo>
                    <a:pt x="16129" y="6993"/>
                    <a:pt x="15905" y="6886"/>
                    <a:pt x="15681" y="6886"/>
                  </a:cubicBezTo>
                  <a:close/>
                  <a:moveTo>
                    <a:pt x="19256" y="7022"/>
                  </a:moveTo>
                  <a:cubicBezTo>
                    <a:pt x="19158" y="7022"/>
                    <a:pt x="19046" y="7051"/>
                    <a:pt x="18934" y="7110"/>
                  </a:cubicBezTo>
                  <a:cubicBezTo>
                    <a:pt x="18818" y="7217"/>
                    <a:pt x="18818" y="7441"/>
                    <a:pt x="18934" y="7665"/>
                  </a:cubicBezTo>
                  <a:lnTo>
                    <a:pt x="19606" y="8337"/>
                  </a:lnTo>
                  <a:cubicBezTo>
                    <a:pt x="19606" y="8454"/>
                    <a:pt x="19714" y="8454"/>
                    <a:pt x="19830" y="8454"/>
                  </a:cubicBezTo>
                  <a:cubicBezTo>
                    <a:pt x="19938" y="8454"/>
                    <a:pt x="20054" y="8454"/>
                    <a:pt x="20054" y="8337"/>
                  </a:cubicBezTo>
                  <a:cubicBezTo>
                    <a:pt x="20278" y="8230"/>
                    <a:pt x="20278" y="8006"/>
                    <a:pt x="20162" y="7889"/>
                  </a:cubicBezTo>
                  <a:lnTo>
                    <a:pt x="19490" y="7110"/>
                  </a:lnTo>
                  <a:cubicBezTo>
                    <a:pt x="19436" y="7051"/>
                    <a:pt x="19353" y="7022"/>
                    <a:pt x="19256" y="7022"/>
                  </a:cubicBezTo>
                  <a:close/>
                  <a:moveTo>
                    <a:pt x="22626" y="6886"/>
                  </a:moveTo>
                  <a:cubicBezTo>
                    <a:pt x="22518" y="6886"/>
                    <a:pt x="22294" y="6993"/>
                    <a:pt x="22294" y="7217"/>
                  </a:cubicBezTo>
                  <a:lnTo>
                    <a:pt x="22070" y="8230"/>
                  </a:lnTo>
                  <a:cubicBezTo>
                    <a:pt x="22070" y="8454"/>
                    <a:pt x="22178" y="8678"/>
                    <a:pt x="22402" y="8678"/>
                  </a:cubicBezTo>
                  <a:lnTo>
                    <a:pt x="22518" y="8678"/>
                  </a:lnTo>
                  <a:cubicBezTo>
                    <a:pt x="22626" y="8678"/>
                    <a:pt x="22850" y="8561"/>
                    <a:pt x="22850" y="8337"/>
                  </a:cubicBezTo>
                  <a:lnTo>
                    <a:pt x="22966" y="7334"/>
                  </a:lnTo>
                  <a:cubicBezTo>
                    <a:pt x="23074" y="7110"/>
                    <a:pt x="22850" y="6886"/>
                    <a:pt x="22626" y="6886"/>
                  </a:cubicBezTo>
                  <a:close/>
                  <a:moveTo>
                    <a:pt x="24645" y="7694"/>
                  </a:moveTo>
                  <a:cubicBezTo>
                    <a:pt x="24561" y="7694"/>
                    <a:pt x="24476" y="7724"/>
                    <a:pt x="24418" y="7782"/>
                  </a:cubicBezTo>
                  <a:lnTo>
                    <a:pt x="23746" y="8678"/>
                  </a:lnTo>
                  <a:cubicBezTo>
                    <a:pt x="23638" y="8902"/>
                    <a:pt x="23638" y="9126"/>
                    <a:pt x="23746" y="9233"/>
                  </a:cubicBezTo>
                  <a:lnTo>
                    <a:pt x="23970" y="9233"/>
                  </a:lnTo>
                  <a:cubicBezTo>
                    <a:pt x="24086" y="9233"/>
                    <a:pt x="24194" y="9233"/>
                    <a:pt x="24310" y="9126"/>
                  </a:cubicBezTo>
                  <a:lnTo>
                    <a:pt x="24982" y="8337"/>
                  </a:lnTo>
                  <a:cubicBezTo>
                    <a:pt x="25090" y="8113"/>
                    <a:pt x="25090" y="7889"/>
                    <a:pt x="24866" y="7782"/>
                  </a:cubicBezTo>
                  <a:cubicBezTo>
                    <a:pt x="24812" y="7724"/>
                    <a:pt x="24729" y="7694"/>
                    <a:pt x="24645" y="7694"/>
                  </a:cubicBezTo>
                  <a:close/>
                  <a:moveTo>
                    <a:pt x="6572" y="8517"/>
                  </a:moveTo>
                  <a:cubicBezTo>
                    <a:pt x="6019" y="8517"/>
                    <a:pt x="5363" y="8595"/>
                    <a:pt x="5045" y="8678"/>
                  </a:cubicBezTo>
                  <a:cubicBezTo>
                    <a:pt x="4821" y="8678"/>
                    <a:pt x="4705" y="8902"/>
                    <a:pt x="4821" y="9126"/>
                  </a:cubicBezTo>
                  <a:cubicBezTo>
                    <a:pt x="4821" y="9350"/>
                    <a:pt x="4929" y="9457"/>
                    <a:pt x="5153" y="9457"/>
                  </a:cubicBezTo>
                  <a:lnTo>
                    <a:pt x="5269" y="9457"/>
                  </a:lnTo>
                  <a:cubicBezTo>
                    <a:pt x="5503" y="9382"/>
                    <a:pt x="6075" y="9301"/>
                    <a:pt x="6549" y="9301"/>
                  </a:cubicBezTo>
                  <a:cubicBezTo>
                    <a:pt x="6748" y="9301"/>
                    <a:pt x="6929" y="9315"/>
                    <a:pt x="7061" y="9350"/>
                  </a:cubicBezTo>
                  <a:cubicBezTo>
                    <a:pt x="7285" y="9350"/>
                    <a:pt x="7509" y="9126"/>
                    <a:pt x="7509" y="9009"/>
                  </a:cubicBezTo>
                  <a:cubicBezTo>
                    <a:pt x="7509" y="8785"/>
                    <a:pt x="7393" y="8561"/>
                    <a:pt x="7169" y="8561"/>
                  </a:cubicBezTo>
                  <a:cubicBezTo>
                    <a:pt x="7008" y="8530"/>
                    <a:pt x="6799" y="8517"/>
                    <a:pt x="6572" y="8517"/>
                  </a:cubicBezTo>
                  <a:close/>
                  <a:moveTo>
                    <a:pt x="17628" y="8517"/>
                  </a:moveTo>
                  <a:cubicBezTo>
                    <a:pt x="17400" y="8517"/>
                    <a:pt x="17189" y="8530"/>
                    <a:pt x="17025" y="8561"/>
                  </a:cubicBezTo>
                  <a:cubicBezTo>
                    <a:pt x="16801" y="8561"/>
                    <a:pt x="16694" y="8785"/>
                    <a:pt x="16694" y="9009"/>
                  </a:cubicBezTo>
                  <a:cubicBezTo>
                    <a:pt x="16801" y="9126"/>
                    <a:pt x="16918" y="9350"/>
                    <a:pt x="17142" y="9350"/>
                  </a:cubicBezTo>
                  <a:cubicBezTo>
                    <a:pt x="17274" y="9315"/>
                    <a:pt x="17455" y="9301"/>
                    <a:pt x="17656" y="9301"/>
                  </a:cubicBezTo>
                  <a:cubicBezTo>
                    <a:pt x="18134" y="9301"/>
                    <a:pt x="18726" y="9382"/>
                    <a:pt x="19042" y="9457"/>
                  </a:cubicBezTo>
                  <a:cubicBezTo>
                    <a:pt x="19266" y="9457"/>
                    <a:pt x="19382" y="9350"/>
                    <a:pt x="19490" y="9126"/>
                  </a:cubicBezTo>
                  <a:cubicBezTo>
                    <a:pt x="19490" y="8902"/>
                    <a:pt x="19382" y="8678"/>
                    <a:pt x="19158" y="8678"/>
                  </a:cubicBezTo>
                  <a:cubicBezTo>
                    <a:pt x="18840" y="8595"/>
                    <a:pt x="18184" y="8517"/>
                    <a:pt x="17628" y="8517"/>
                  </a:cubicBezTo>
                  <a:close/>
                  <a:moveTo>
                    <a:pt x="12435" y="6742"/>
                  </a:moveTo>
                  <a:cubicBezTo>
                    <a:pt x="12365" y="6742"/>
                    <a:pt x="12291" y="6751"/>
                    <a:pt x="12214" y="6769"/>
                  </a:cubicBezTo>
                  <a:lnTo>
                    <a:pt x="11649" y="6993"/>
                  </a:lnTo>
                  <a:cubicBezTo>
                    <a:pt x="11425" y="6993"/>
                    <a:pt x="11318" y="7217"/>
                    <a:pt x="11318" y="7441"/>
                  </a:cubicBezTo>
                  <a:cubicBezTo>
                    <a:pt x="11396" y="7605"/>
                    <a:pt x="11537" y="7711"/>
                    <a:pt x="11652" y="7711"/>
                  </a:cubicBezTo>
                  <a:cubicBezTo>
                    <a:pt x="11695" y="7711"/>
                    <a:pt x="11734" y="7697"/>
                    <a:pt x="11766" y="7665"/>
                  </a:cubicBezTo>
                  <a:lnTo>
                    <a:pt x="12438" y="7558"/>
                  </a:lnTo>
                  <a:lnTo>
                    <a:pt x="12545" y="7558"/>
                  </a:lnTo>
                  <a:cubicBezTo>
                    <a:pt x="12662" y="7665"/>
                    <a:pt x="12545" y="7665"/>
                    <a:pt x="12545" y="7665"/>
                  </a:cubicBezTo>
                  <a:cubicBezTo>
                    <a:pt x="12438" y="7889"/>
                    <a:pt x="12321" y="8113"/>
                    <a:pt x="12321" y="8230"/>
                  </a:cubicBezTo>
                  <a:cubicBezTo>
                    <a:pt x="12321" y="8454"/>
                    <a:pt x="12438" y="8678"/>
                    <a:pt x="12545" y="8902"/>
                  </a:cubicBezTo>
                  <a:cubicBezTo>
                    <a:pt x="12545" y="8902"/>
                    <a:pt x="12662" y="8902"/>
                    <a:pt x="12545" y="9009"/>
                  </a:cubicBezTo>
                  <a:lnTo>
                    <a:pt x="12438" y="9009"/>
                  </a:lnTo>
                  <a:lnTo>
                    <a:pt x="11766" y="8902"/>
                  </a:lnTo>
                  <a:cubicBezTo>
                    <a:pt x="11734" y="8870"/>
                    <a:pt x="11695" y="8856"/>
                    <a:pt x="11652" y="8856"/>
                  </a:cubicBezTo>
                  <a:cubicBezTo>
                    <a:pt x="11537" y="8856"/>
                    <a:pt x="11396" y="8962"/>
                    <a:pt x="11318" y="9126"/>
                  </a:cubicBezTo>
                  <a:cubicBezTo>
                    <a:pt x="11318" y="9350"/>
                    <a:pt x="11425" y="9574"/>
                    <a:pt x="11649" y="9574"/>
                  </a:cubicBezTo>
                  <a:lnTo>
                    <a:pt x="12214" y="9798"/>
                  </a:lnTo>
                  <a:lnTo>
                    <a:pt x="12438" y="9798"/>
                  </a:lnTo>
                  <a:cubicBezTo>
                    <a:pt x="12769" y="9798"/>
                    <a:pt x="13110" y="9681"/>
                    <a:pt x="13217" y="9350"/>
                  </a:cubicBezTo>
                  <a:cubicBezTo>
                    <a:pt x="13441" y="9009"/>
                    <a:pt x="13334" y="8561"/>
                    <a:pt x="13110" y="8337"/>
                  </a:cubicBezTo>
                  <a:lnTo>
                    <a:pt x="12993" y="8230"/>
                  </a:lnTo>
                  <a:lnTo>
                    <a:pt x="13110" y="8230"/>
                  </a:lnTo>
                  <a:cubicBezTo>
                    <a:pt x="13334" y="8006"/>
                    <a:pt x="13441" y="7558"/>
                    <a:pt x="13217" y="7217"/>
                  </a:cubicBezTo>
                  <a:cubicBezTo>
                    <a:pt x="13032" y="6943"/>
                    <a:pt x="12773" y="6742"/>
                    <a:pt x="12435" y="6742"/>
                  </a:cubicBezTo>
                  <a:close/>
                  <a:moveTo>
                    <a:pt x="7393" y="9798"/>
                  </a:moveTo>
                  <a:cubicBezTo>
                    <a:pt x="6837" y="9905"/>
                    <a:pt x="5825" y="10470"/>
                    <a:pt x="5493" y="10694"/>
                  </a:cubicBezTo>
                  <a:cubicBezTo>
                    <a:pt x="5269" y="10918"/>
                    <a:pt x="5269" y="11142"/>
                    <a:pt x="5377" y="11249"/>
                  </a:cubicBezTo>
                  <a:cubicBezTo>
                    <a:pt x="5493" y="11366"/>
                    <a:pt x="5601" y="11473"/>
                    <a:pt x="5717" y="11473"/>
                  </a:cubicBezTo>
                  <a:cubicBezTo>
                    <a:pt x="5717" y="11473"/>
                    <a:pt x="5825" y="11366"/>
                    <a:pt x="5941" y="11366"/>
                  </a:cubicBezTo>
                  <a:cubicBezTo>
                    <a:pt x="6273" y="11142"/>
                    <a:pt x="7169" y="10694"/>
                    <a:pt x="7617" y="10577"/>
                  </a:cubicBezTo>
                  <a:cubicBezTo>
                    <a:pt x="7733" y="10470"/>
                    <a:pt x="7841" y="10246"/>
                    <a:pt x="7841" y="10129"/>
                  </a:cubicBezTo>
                  <a:cubicBezTo>
                    <a:pt x="7733" y="9905"/>
                    <a:pt x="7617" y="9798"/>
                    <a:pt x="7393" y="9798"/>
                  </a:cubicBezTo>
                  <a:close/>
                  <a:moveTo>
                    <a:pt x="16918" y="9798"/>
                  </a:moveTo>
                  <a:cubicBezTo>
                    <a:pt x="16694" y="9798"/>
                    <a:pt x="16470" y="9905"/>
                    <a:pt x="16353" y="10129"/>
                  </a:cubicBezTo>
                  <a:cubicBezTo>
                    <a:pt x="16353" y="10246"/>
                    <a:pt x="16470" y="10470"/>
                    <a:pt x="16694" y="10577"/>
                  </a:cubicBezTo>
                  <a:cubicBezTo>
                    <a:pt x="17142" y="10694"/>
                    <a:pt x="18038" y="11142"/>
                    <a:pt x="18370" y="11366"/>
                  </a:cubicBezTo>
                  <a:cubicBezTo>
                    <a:pt x="18370" y="11366"/>
                    <a:pt x="18486" y="11473"/>
                    <a:pt x="18594" y="11473"/>
                  </a:cubicBezTo>
                  <a:cubicBezTo>
                    <a:pt x="18710" y="11473"/>
                    <a:pt x="18818" y="11366"/>
                    <a:pt x="18818" y="11249"/>
                  </a:cubicBezTo>
                  <a:cubicBezTo>
                    <a:pt x="18934" y="11142"/>
                    <a:pt x="18934" y="10918"/>
                    <a:pt x="18818" y="10694"/>
                  </a:cubicBezTo>
                  <a:cubicBezTo>
                    <a:pt x="18370" y="10470"/>
                    <a:pt x="17366" y="9905"/>
                    <a:pt x="16918" y="9798"/>
                  </a:cubicBezTo>
                  <a:close/>
                  <a:moveTo>
                    <a:pt x="4149" y="13606"/>
                  </a:moveTo>
                  <a:cubicBezTo>
                    <a:pt x="4705" y="14054"/>
                    <a:pt x="5377" y="14386"/>
                    <a:pt x="6165" y="14726"/>
                  </a:cubicBezTo>
                  <a:lnTo>
                    <a:pt x="6049" y="14726"/>
                  </a:lnTo>
                  <a:cubicBezTo>
                    <a:pt x="5961" y="14755"/>
                    <a:pt x="5864" y="14768"/>
                    <a:pt x="5764" y="14768"/>
                  </a:cubicBezTo>
                  <a:cubicBezTo>
                    <a:pt x="5486" y="14768"/>
                    <a:pt x="5179" y="14666"/>
                    <a:pt x="4929" y="14502"/>
                  </a:cubicBezTo>
                  <a:cubicBezTo>
                    <a:pt x="4481" y="14162"/>
                    <a:pt x="4257" y="13938"/>
                    <a:pt x="4149" y="13606"/>
                  </a:cubicBezTo>
                  <a:close/>
                  <a:moveTo>
                    <a:pt x="19382" y="13490"/>
                  </a:moveTo>
                  <a:lnTo>
                    <a:pt x="19266" y="14502"/>
                  </a:lnTo>
                  <a:cubicBezTo>
                    <a:pt x="19158" y="14610"/>
                    <a:pt x="19266" y="14834"/>
                    <a:pt x="19266" y="15058"/>
                  </a:cubicBezTo>
                  <a:cubicBezTo>
                    <a:pt x="19139" y="15080"/>
                    <a:pt x="19004" y="15090"/>
                    <a:pt x="18865" y="15090"/>
                  </a:cubicBezTo>
                  <a:cubicBezTo>
                    <a:pt x="18267" y="15090"/>
                    <a:pt x="17593" y="14908"/>
                    <a:pt x="17142" y="14726"/>
                  </a:cubicBezTo>
                  <a:cubicBezTo>
                    <a:pt x="18038" y="14386"/>
                    <a:pt x="18710" y="13938"/>
                    <a:pt x="19382" y="13490"/>
                  </a:cubicBezTo>
                  <a:close/>
                  <a:moveTo>
                    <a:pt x="20950" y="9798"/>
                  </a:moveTo>
                  <a:lnTo>
                    <a:pt x="23074" y="10022"/>
                  </a:lnTo>
                  <a:cubicBezTo>
                    <a:pt x="23414" y="10022"/>
                    <a:pt x="23522" y="10246"/>
                    <a:pt x="23522" y="10577"/>
                  </a:cubicBezTo>
                  <a:lnTo>
                    <a:pt x="23074" y="14950"/>
                  </a:lnTo>
                  <a:cubicBezTo>
                    <a:pt x="23074" y="15058"/>
                    <a:pt x="22966" y="15174"/>
                    <a:pt x="22850" y="15174"/>
                  </a:cubicBezTo>
                  <a:cubicBezTo>
                    <a:pt x="22850" y="15282"/>
                    <a:pt x="22742" y="15282"/>
                    <a:pt x="22626" y="15282"/>
                  </a:cubicBezTo>
                  <a:lnTo>
                    <a:pt x="22518" y="15282"/>
                  </a:lnTo>
                  <a:lnTo>
                    <a:pt x="20386" y="15058"/>
                  </a:lnTo>
                  <a:cubicBezTo>
                    <a:pt x="20278" y="15058"/>
                    <a:pt x="20162" y="15058"/>
                    <a:pt x="20162" y="14950"/>
                  </a:cubicBezTo>
                  <a:lnTo>
                    <a:pt x="20054" y="14950"/>
                  </a:lnTo>
                  <a:cubicBezTo>
                    <a:pt x="20054" y="14834"/>
                    <a:pt x="19938" y="14726"/>
                    <a:pt x="19938" y="14502"/>
                  </a:cubicBezTo>
                  <a:lnTo>
                    <a:pt x="20162" y="12486"/>
                  </a:lnTo>
                  <a:lnTo>
                    <a:pt x="20502" y="10246"/>
                  </a:lnTo>
                  <a:cubicBezTo>
                    <a:pt x="20502" y="9905"/>
                    <a:pt x="20726" y="9798"/>
                    <a:pt x="20950" y="9798"/>
                  </a:cubicBezTo>
                  <a:close/>
                  <a:moveTo>
                    <a:pt x="2805" y="12146"/>
                  </a:moveTo>
                  <a:cubicBezTo>
                    <a:pt x="2913" y="12486"/>
                    <a:pt x="3137" y="12710"/>
                    <a:pt x="3477" y="12934"/>
                  </a:cubicBezTo>
                  <a:cubicBezTo>
                    <a:pt x="3477" y="13042"/>
                    <a:pt x="3477" y="13042"/>
                    <a:pt x="3361" y="13042"/>
                  </a:cubicBezTo>
                  <a:cubicBezTo>
                    <a:pt x="3361" y="13490"/>
                    <a:pt x="3361" y="14386"/>
                    <a:pt x="4481" y="15058"/>
                  </a:cubicBezTo>
                  <a:cubicBezTo>
                    <a:pt x="4929" y="15398"/>
                    <a:pt x="5377" y="15506"/>
                    <a:pt x="5825" y="15506"/>
                  </a:cubicBezTo>
                  <a:lnTo>
                    <a:pt x="5825" y="16518"/>
                  </a:lnTo>
                  <a:lnTo>
                    <a:pt x="5825" y="17190"/>
                  </a:lnTo>
                  <a:cubicBezTo>
                    <a:pt x="5045" y="17074"/>
                    <a:pt x="4257" y="16850"/>
                    <a:pt x="3585" y="16518"/>
                  </a:cubicBezTo>
                  <a:cubicBezTo>
                    <a:pt x="2241" y="15622"/>
                    <a:pt x="1569" y="14278"/>
                    <a:pt x="1793" y="12818"/>
                  </a:cubicBezTo>
                  <a:cubicBezTo>
                    <a:pt x="1909" y="12594"/>
                    <a:pt x="2017" y="12370"/>
                    <a:pt x="2133" y="12262"/>
                  </a:cubicBezTo>
                  <a:cubicBezTo>
                    <a:pt x="2357" y="12146"/>
                    <a:pt x="2581" y="12146"/>
                    <a:pt x="2805" y="12146"/>
                  </a:cubicBezTo>
                  <a:close/>
                  <a:moveTo>
                    <a:pt x="11649" y="1733"/>
                  </a:moveTo>
                  <a:cubicBezTo>
                    <a:pt x="16577" y="1733"/>
                    <a:pt x="20610" y="4977"/>
                    <a:pt x="20610" y="9009"/>
                  </a:cubicBezTo>
                  <a:cubicBezTo>
                    <a:pt x="20162" y="9126"/>
                    <a:pt x="19714" y="9574"/>
                    <a:pt x="19714" y="10129"/>
                  </a:cubicBezTo>
                  <a:lnTo>
                    <a:pt x="19490" y="12262"/>
                  </a:lnTo>
                  <a:cubicBezTo>
                    <a:pt x="18818" y="13042"/>
                    <a:pt x="17814" y="13714"/>
                    <a:pt x="16577" y="14162"/>
                  </a:cubicBezTo>
                  <a:lnTo>
                    <a:pt x="16470" y="14162"/>
                  </a:lnTo>
                  <a:cubicBezTo>
                    <a:pt x="15126" y="14610"/>
                    <a:pt x="13558" y="14834"/>
                    <a:pt x="11649" y="14834"/>
                  </a:cubicBezTo>
                  <a:lnTo>
                    <a:pt x="10305" y="14834"/>
                  </a:lnTo>
                  <a:cubicBezTo>
                    <a:pt x="10081" y="14834"/>
                    <a:pt x="9974" y="14950"/>
                    <a:pt x="9974" y="15174"/>
                  </a:cubicBezTo>
                  <a:cubicBezTo>
                    <a:pt x="9974" y="15398"/>
                    <a:pt x="10081" y="15506"/>
                    <a:pt x="10305" y="15506"/>
                  </a:cubicBezTo>
                  <a:cubicBezTo>
                    <a:pt x="10753" y="15622"/>
                    <a:pt x="11201" y="15622"/>
                    <a:pt x="11649" y="15622"/>
                  </a:cubicBezTo>
                  <a:cubicBezTo>
                    <a:pt x="13441" y="15622"/>
                    <a:pt x="15126" y="15398"/>
                    <a:pt x="16470" y="14950"/>
                  </a:cubicBezTo>
                  <a:lnTo>
                    <a:pt x="16470" y="15174"/>
                  </a:lnTo>
                  <a:cubicBezTo>
                    <a:pt x="16694" y="15622"/>
                    <a:pt x="16801" y="16070"/>
                    <a:pt x="16801" y="16518"/>
                  </a:cubicBezTo>
                  <a:cubicBezTo>
                    <a:pt x="16801" y="16850"/>
                    <a:pt x="16694" y="17074"/>
                    <a:pt x="16694" y="17414"/>
                  </a:cubicBezTo>
                  <a:lnTo>
                    <a:pt x="6613" y="17414"/>
                  </a:lnTo>
                  <a:cubicBezTo>
                    <a:pt x="6613" y="17074"/>
                    <a:pt x="6497" y="16850"/>
                    <a:pt x="6497" y="16518"/>
                  </a:cubicBezTo>
                  <a:cubicBezTo>
                    <a:pt x="6497" y="16070"/>
                    <a:pt x="6613" y="15622"/>
                    <a:pt x="6721" y="15174"/>
                  </a:cubicBezTo>
                  <a:cubicBezTo>
                    <a:pt x="6721" y="15058"/>
                    <a:pt x="6837" y="15058"/>
                    <a:pt x="6837" y="14950"/>
                  </a:cubicBezTo>
                  <a:cubicBezTo>
                    <a:pt x="7393" y="15058"/>
                    <a:pt x="7957" y="15282"/>
                    <a:pt x="8513" y="15398"/>
                  </a:cubicBezTo>
                  <a:lnTo>
                    <a:pt x="8629" y="15398"/>
                  </a:lnTo>
                  <a:cubicBezTo>
                    <a:pt x="8737" y="15398"/>
                    <a:pt x="8961" y="15174"/>
                    <a:pt x="8961" y="15058"/>
                  </a:cubicBezTo>
                  <a:cubicBezTo>
                    <a:pt x="8961" y="14834"/>
                    <a:pt x="8853" y="14610"/>
                    <a:pt x="8629" y="14610"/>
                  </a:cubicBezTo>
                  <a:cubicBezTo>
                    <a:pt x="7957" y="14502"/>
                    <a:pt x="7393" y="14278"/>
                    <a:pt x="6721" y="14162"/>
                  </a:cubicBezTo>
                  <a:cubicBezTo>
                    <a:pt x="5717" y="13830"/>
                    <a:pt x="4929" y="13382"/>
                    <a:pt x="4373" y="12818"/>
                  </a:cubicBezTo>
                  <a:lnTo>
                    <a:pt x="4033" y="12486"/>
                  </a:lnTo>
                  <a:cubicBezTo>
                    <a:pt x="3137" y="11590"/>
                    <a:pt x="2689" y="10470"/>
                    <a:pt x="2689" y="9126"/>
                  </a:cubicBezTo>
                  <a:cubicBezTo>
                    <a:pt x="2689" y="4977"/>
                    <a:pt x="6721" y="1733"/>
                    <a:pt x="11649" y="1733"/>
                  </a:cubicBezTo>
                  <a:close/>
                  <a:moveTo>
                    <a:pt x="19830" y="15622"/>
                  </a:moveTo>
                  <a:cubicBezTo>
                    <a:pt x="19938" y="15730"/>
                    <a:pt x="20162" y="15846"/>
                    <a:pt x="20278" y="15846"/>
                  </a:cubicBezTo>
                  <a:lnTo>
                    <a:pt x="21954" y="16070"/>
                  </a:lnTo>
                  <a:cubicBezTo>
                    <a:pt x="21398" y="16626"/>
                    <a:pt x="20726" y="17074"/>
                    <a:pt x="19938" y="17298"/>
                  </a:cubicBezTo>
                  <a:cubicBezTo>
                    <a:pt x="19548" y="17410"/>
                    <a:pt x="19156" y="17466"/>
                    <a:pt x="18749" y="17466"/>
                  </a:cubicBezTo>
                  <a:cubicBezTo>
                    <a:pt x="18343" y="17466"/>
                    <a:pt x="17922" y="17410"/>
                    <a:pt x="17473" y="17298"/>
                  </a:cubicBezTo>
                  <a:lnTo>
                    <a:pt x="17473" y="16518"/>
                  </a:lnTo>
                  <a:lnTo>
                    <a:pt x="17473" y="15622"/>
                  </a:lnTo>
                  <a:cubicBezTo>
                    <a:pt x="17814" y="15730"/>
                    <a:pt x="18370" y="15846"/>
                    <a:pt x="18818" y="15846"/>
                  </a:cubicBezTo>
                  <a:cubicBezTo>
                    <a:pt x="19042" y="15846"/>
                    <a:pt x="19266" y="15846"/>
                    <a:pt x="19606" y="15730"/>
                  </a:cubicBezTo>
                  <a:cubicBezTo>
                    <a:pt x="19606" y="15730"/>
                    <a:pt x="19714" y="15730"/>
                    <a:pt x="19830" y="15622"/>
                  </a:cubicBezTo>
                  <a:close/>
                  <a:moveTo>
                    <a:pt x="16470" y="18086"/>
                  </a:moveTo>
                  <a:lnTo>
                    <a:pt x="16129" y="18758"/>
                  </a:lnTo>
                  <a:lnTo>
                    <a:pt x="7169" y="18758"/>
                  </a:lnTo>
                  <a:lnTo>
                    <a:pt x="6837" y="18086"/>
                  </a:lnTo>
                  <a:close/>
                  <a:moveTo>
                    <a:pt x="2913" y="18982"/>
                  </a:moveTo>
                  <a:cubicBezTo>
                    <a:pt x="3585" y="18982"/>
                    <a:pt x="4373" y="19206"/>
                    <a:pt x="5153" y="19654"/>
                  </a:cubicBezTo>
                  <a:cubicBezTo>
                    <a:pt x="5519" y="19869"/>
                    <a:pt x="5836" y="19994"/>
                    <a:pt x="6165" y="19994"/>
                  </a:cubicBezTo>
                  <a:cubicBezTo>
                    <a:pt x="6343" y="19994"/>
                    <a:pt x="6525" y="19957"/>
                    <a:pt x="6721" y="19878"/>
                  </a:cubicBezTo>
                  <a:cubicBezTo>
                    <a:pt x="6721" y="19878"/>
                    <a:pt x="6837" y="19878"/>
                    <a:pt x="6945" y="19762"/>
                  </a:cubicBezTo>
                  <a:cubicBezTo>
                    <a:pt x="7061" y="19986"/>
                    <a:pt x="7285" y="20210"/>
                    <a:pt x="7393" y="20326"/>
                  </a:cubicBezTo>
                  <a:cubicBezTo>
                    <a:pt x="7285" y="20434"/>
                    <a:pt x="7061" y="20550"/>
                    <a:pt x="6945" y="20550"/>
                  </a:cubicBezTo>
                  <a:cubicBezTo>
                    <a:pt x="6709" y="20629"/>
                    <a:pt x="6459" y="20666"/>
                    <a:pt x="6205" y="20666"/>
                  </a:cubicBezTo>
                  <a:cubicBezTo>
                    <a:pt x="5738" y="20666"/>
                    <a:pt x="5257" y="20541"/>
                    <a:pt x="4821" y="20326"/>
                  </a:cubicBezTo>
                  <a:cubicBezTo>
                    <a:pt x="4184" y="19913"/>
                    <a:pt x="3634" y="19763"/>
                    <a:pt x="3172" y="19763"/>
                  </a:cubicBezTo>
                  <a:cubicBezTo>
                    <a:pt x="2252" y="19763"/>
                    <a:pt x="1682" y="20360"/>
                    <a:pt x="1461" y="20658"/>
                  </a:cubicBezTo>
                  <a:cubicBezTo>
                    <a:pt x="1345" y="20774"/>
                    <a:pt x="1237" y="20774"/>
                    <a:pt x="1121" y="20774"/>
                  </a:cubicBezTo>
                  <a:lnTo>
                    <a:pt x="897" y="20774"/>
                  </a:lnTo>
                  <a:cubicBezTo>
                    <a:pt x="789" y="20658"/>
                    <a:pt x="789" y="20434"/>
                    <a:pt x="897" y="20210"/>
                  </a:cubicBezTo>
                  <a:cubicBezTo>
                    <a:pt x="1345" y="19538"/>
                    <a:pt x="2133" y="19090"/>
                    <a:pt x="2913" y="18982"/>
                  </a:cubicBezTo>
                  <a:close/>
                  <a:moveTo>
                    <a:pt x="11094" y="19538"/>
                  </a:moveTo>
                  <a:cubicBezTo>
                    <a:pt x="10870" y="19986"/>
                    <a:pt x="10529" y="20658"/>
                    <a:pt x="10198" y="21106"/>
                  </a:cubicBezTo>
                  <a:cubicBezTo>
                    <a:pt x="9185" y="20774"/>
                    <a:pt x="8289" y="20210"/>
                    <a:pt x="7617" y="19538"/>
                  </a:cubicBezTo>
                  <a:close/>
                  <a:moveTo>
                    <a:pt x="15681" y="19538"/>
                  </a:moveTo>
                  <a:cubicBezTo>
                    <a:pt x="15009" y="20210"/>
                    <a:pt x="14113" y="20774"/>
                    <a:pt x="13110" y="21106"/>
                  </a:cubicBezTo>
                  <a:cubicBezTo>
                    <a:pt x="12886" y="20434"/>
                    <a:pt x="12214" y="19986"/>
                    <a:pt x="11766" y="19878"/>
                  </a:cubicBezTo>
                  <a:cubicBezTo>
                    <a:pt x="11873" y="19762"/>
                    <a:pt x="11873" y="19654"/>
                    <a:pt x="11990" y="19538"/>
                  </a:cubicBezTo>
                  <a:close/>
                  <a:moveTo>
                    <a:pt x="11425" y="20550"/>
                  </a:moveTo>
                  <a:cubicBezTo>
                    <a:pt x="11766" y="20658"/>
                    <a:pt x="12097" y="20882"/>
                    <a:pt x="12438" y="21222"/>
                  </a:cubicBezTo>
                  <a:cubicBezTo>
                    <a:pt x="12097" y="21222"/>
                    <a:pt x="11873" y="21330"/>
                    <a:pt x="11649" y="21330"/>
                  </a:cubicBezTo>
                  <a:cubicBezTo>
                    <a:pt x="11425" y="21330"/>
                    <a:pt x="11201" y="21222"/>
                    <a:pt x="10977" y="21222"/>
                  </a:cubicBezTo>
                  <a:cubicBezTo>
                    <a:pt x="11201" y="20998"/>
                    <a:pt x="11318" y="20774"/>
                    <a:pt x="11425" y="20550"/>
                  </a:cubicBezTo>
                  <a:close/>
                  <a:moveTo>
                    <a:pt x="9078" y="21554"/>
                  </a:moveTo>
                  <a:cubicBezTo>
                    <a:pt x="9526" y="21670"/>
                    <a:pt x="9857" y="21778"/>
                    <a:pt x="10198" y="21894"/>
                  </a:cubicBezTo>
                  <a:cubicBezTo>
                    <a:pt x="10422" y="21894"/>
                    <a:pt x="10646" y="22002"/>
                    <a:pt x="10753" y="22002"/>
                  </a:cubicBezTo>
                  <a:cubicBezTo>
                    <a:pt x="10753" y="22674"/>
                    <a:pt x="10753" y="23463"/>
                    <a:pt x="10646" y="24359"/>
                  </a:cubicBezTo>
                  <a:cubicBezTo>
                    <a:pt x="10646" y="24807"/>
                    <a:pt x="10198" y="25138"/>
                    <a:pt x="9857" y="25138"/>
                  </a:cubicBezTo>
                  <a:lnTo>
                    <a:pt x="9750" y="25138"/>
                  </a:lnTo>
                  <a:cubicBezTo>
                    <a:pt x="9526" y="25031"/>
                    <a:pt x="9302" y="24914"/>
                    <a:pt x="9185" y="24807"/>
                  </a:cubicBezTo>
                  <a:cubicBezTo>
                    <a:pt x="9078" y="24583"/>
                    <a:pt x="8961" y="24466"/>
                    <a:pt x="9078" y="24242"/>
                  </a:cubicBezTo>
                  <a:cubicBezTo>
                    <a:pt x="9078" y="23239"/>
                    <a:pt x="9185" y="22226"/>
                    <a:pt x="9078" y="21554"/>
                  </a:cubicBezTo>
                  <a:close/>
                  <a:moveTo>
                    <a:pt x="3684" y="1"/>
                  </a:moveTo>
                  <a:cubicBezTo>
                    <a:pt x="3428" y="1"/>
                    <a:pt x="3170" y="17"/>
                    <a:pt x="2913" y="49"/>
                  </a:cubicBezTo>
                  <a:cubicBezTo>
                    <a:pt x="2357" y="165"/>
                    <a:pt x="1909" y="613"/>
                    <a:pt x="1685" y="1169"/>
                  </a:cubicBezTo>
                  <a:cubicBezTo>
                    <a:pt x="1121" y="2961"/>
                    <a:pt x="1461" y="4753"/>
                    <a:pt x="2465" y="6321"/>
                  </a:cubicBezTo>
                  <a:cubicBezTo>
                    <a:pt x="2133" y="7217"/>
                    <a:pt x="1909" y="8113"/>
                    <a:pt x="1909" y="9126"/>
                  </a:cubicBezTo>
                  <a:cubicBezTo>
                    <a:pt x="1909" y="9905"/>
                    <a:pt x="2133" y="10694"/>
                    <a:pt x="2357" y="11366"/>
                  </a:cubicBezTo>
                  <a:cubicBezTo>
                    <a:pt x="2133" y="11473"/>
                    <a:pt x="1909" y="11473"/>
                    <a:pt x="1685" y="11697"/>
                  </a:cubicBezTo>
                  <a:cubicBezTo>
                    <a:pt x="1345" y="11921"/>
                    <a:pt x="1121" y="12262"/>
                    <a:pt x="1121" y="12710"/>
                  </a:cubicBezTo>
                  <a:cubicBezTo>
                    <a:pt x="789" y="14386"/>
                    <a:pt x="1569" y="16070"/>
                    <a:pt x="3253" y="17074"/>
                  </a:cubicBezTo>
                  <a:cubicBezTo>
                    <a:pt x="4033" y="17638"/>
                    <a:pt x="5045" y="17862"/>
                    <a:pt x="5941" y="17862"/>
                  </a:cubicBezTo>
                  <a:cubicBezTo>
                    <a:pt x="6049" y="18310"/>
                    <a:pt x="6273" y="18758"/>
                    <a:pt x="6497" y="19206"/>
                  </a:cubicBezTo>
                  <a:cubicBezTo>
                    <a:pt x="6165" y="19206"/>
                    <a:pt x="5941" y="19206"/>
                    <a:pt x="5601" y="18982"/>
                  </a:cubicBezTo>
                  <a:cubicBezTo>
                    <a:pt x="4858" y="18514"/>
                    <a:pt x="4041" y="18280"/>
                    <a:pt x="3273" y="18280"/>
                  </a:cubicBezTo>
                  <a:cubicBezTo>
                    <a:pt x="3115" y="18280"/>
                    <a:pt x="2958" y="18290"/>
                    <a:pt x="2805" y="18310"/>
                  </a:cubicBezTo>
                  <a:cubicBezTo>
                    <a:pt x="1793" y="18418"/>
                    <a:pt x="897" y="18866"/>
                    <a:pt x="225" y="19762"/>
                  </a:cubicBezTo>
                  <a:cubicBezTo>
                    <a:pt x="117" y="19986"/>
                    <a:pt x="1" y="20326"/>
                    <a:pt x="1" y="20658"/>
                  </a:cubicBezTo>
                  <a:cubicBezTo>
                    <a:pt x="117" y="20882"/>
                    <a:pt x="225" y="21222"/>
                    <a:pt x="449" y="21330"/>
                  </a:cubicBezTo>
                  <a:cubicBezTo>
                    <a:pt x="673" y="21446"/>
                    <a:pt x="897" y="21554"/>
                    <a:pt x="1121" y="21554"/>
                  </a:cubicBezTo>
                  <a:cubicBezTo>
                    <a:pt x="1569" y="21554"/>
                    <a:pt x="1909" y="21446"/>
                    <a:pt x="2017" y="21106"/>
                  </a:cubicBezTo>
                  <a:cubicBezTo>
                    <a:pt x="2323" y="20683"/>
                    <a:pt x="2692" y="20490"/>
                    <a:pt x="3128" y="20490"/>
                  </a:cubicBezTo>
                  <a:cubicBezTo>
                    <a:pt x="3495" y="20490"/>
                    <a:pt x="3910" y="20628"/>
                    <a:pt x="4373" y="20882"/>
                  </a:cubicBezTo>
                  <a:cubicBezTo>
                    <a:pt x="4984" y="21267"/>
                    <a:pt x="5644" y="21439"/>
                    <a:pt x="6287" y="21439"/>
                  </a:cubicBezTo>
                  <a:cubicBezTo>
                    <a:pt x="6587" y="21439"/>
                    <a:pt x="6883" y="21401"/>
                    <a:pt x="7169" y="21330"/>
                  </a:cubicBezTo>
                  <a:cubicBezTo>
                    <a:pt x="7509" y="21222"/>
                    <a:pt x="7733" y="21106"/>
                    <a:pt x="8065" y="20882"/>
                  </a:cubicBezTo>
                  <a:cubicBezTo>
                    <a:pt x="8181" y="20882"/>
                    <a:pt x="8181" y="20998"/>
                    <a:pt x="8289" y="21106"/>
                  </a:cubicBezTo>
                  <a:cubicBezTo>
                    <a:pt x="8513" y="21778"/>
                    <a:pt x="8405" y="23015"/>
                    <a:pt x="8289" y="24135"/>
                  </a:cubicBezTo>
                  <a:cubicBezTo>
                    <a:pt x="8181" y="24583"/>
                    <a:pt x="8405" y="24914"/>
                    <a:pt x="8629" y="25255"/>
                  </a:cubicBezTo>
                  <a:cubicBezTo>
                    <a:pt x="8853" y="25586"/>
                    <a:pt x="9302" y="25810"/>
                    <a:pt x="9633" y="25810"/>
                  </a:cubicBezTo>
                  <a:lnTo>
                    <a:pt x="9857" y="25810"/>
                  </a:lnTo>
                  <a:cubicBezTo>
                    <a:pt x="10646" y="25810"/>
                    <a:pt x="11318" y="25255"/>
                    <a:pt x="11425" y="24466"/>
                  </a:cubicBezTo>
                  <a:cubicBezTo>
                    <a:pt x="11425" y="23463"/>
                    <a:pt x="11542" y="22791"/>
                    <a:pt x="11542" y="22002"/>
                  </a:cubicBezTo>
                  <a:lnTo>
                    <a:pt x="12438" y="22002"/>
                  </a:lnTo>
                  <a:cubicBezTo>
                    <a:pt x="12438" y="22674"/>
                    <a:pt x="12438" y="23346"/>
                    <a:pt x="12321" y="24135"/>
                  </a:cubicBezTo>
                  <a:cubicBezTo>
                    <a:pt x="12321" y="24583"/>
                    <a:pt x="12438" y="24914"/>
                    <a:pt x="12662" y="25255"/>
                  </a:cubicBezTo>
                  <a:cubicBezTo>
                    <a:pt x="12993" y="25586"/>
                    <a:pt x="13334" y="25810"/>
                    <a:pt x="13782" y="25810"/>
                  </a:cubicBezTo>
                  <a:lnTo>
                    <a:pt x="13889" y="25810"/>
                  </a:lnTo>
                  <a:cubicBezTo>
                    <a:pt x="14561" y="25810"/>
                    <a:pt x="15233" y="25362"/>
                    <a:pt x="15457" y="24690"/>
                  </a:cubicBezTo>
                  <a:cubicBezTo>
                    <a:pt x="15457" y="24583"/>
                    <a:pt x="15350" y="24359"/>
                    <a:pt x="15126" y="24242"/>
                  </a:cubicBezTo>
                  <a:cubicBezTo>
                    <a:pt x="14902" y="24242"/>
                    <a:pt x="14785" y="24359"/>
                    <a:pt x="14678" y="24466"/>
                  </a:cubicBezTo>
                  <a:cubicBezTo>
                    <a:pt x="14561" y="24807"/>
                    <a:pt x="14230" y="25138"/>
                    <a:pt x="13889" y="25138"/>
                  </a:cubicBezTo>
                  <a:lnTo>
                    <a:pt x="13782" y="25138"/>
                  </a:lnTo>
                  <a:cubicBezTo>
                    <a:pt x="13558" y="25031"/>
                    <a:pt x="13441" y="24914"/>
                    <a:pt x="13334" y="24807"/>
                  </a:cubicBezTo>
                  <a:cubicBezTo>
                    <a:pt x="13110" y="24583"/>
                    <a:pt x="13110" y="24466"/>
                    <a:pt x="13110" y="24242"/>
                  </a:cubicBezTo>
                  <a:cubicBezTo>
                    <a:pt x="13217" y="23346"/>
                    <a:pt x="13217" y="22567"/>
                    <a:pt x="13217" y="21778"/>
                  </a:cubicBezTo>
                  <a:cubicBezTo>
                    <a:pt x="13782" y="21670"/>
                    <a:pt x="14337" y="21446"/>
                    <a:pt x="14785" y="21222"/>
                  </a:cubicBezTo>
                  <a:cubicBezTo>
                    <a:pt x="14902" y="21670"/>
                    <a:pt x="14902" y="22226"/>
                    <a:pt x="14785" y="23015"/>
                  </a:cubicBezTo>
                  <a:cubicBezTo>
                    <a:pt x="14785" y="23239"/>
                    <a:pt x="15009" y="23346"/>
                    <a:pt x="15126" y="23346"/>
                  </a:cubicBezTo>
                  <a:lnTo>
                    <a:pt x="15233" y="23346"/>
                  </a:lnTo>
                  <a:cubicBezTo>
                    <a:pt x="15350" y="23346"/>
                    <a:pt x="15574" y="23239"/>
                    <a:pt x="15574" y="23015"/>
                  </a:cubicBezTo>
                  <a:cubicBezTo>
                    <a:pt x="15574" y="22118"/>
                    <a:pt x="15574" y="21330"/>
                    <a:pt x="15457" y="20658"/>
                  </a:cubicBezTo>
                  <a:cubicBezTo>
                    <a:pt x="15905" y="20326"/>
                    <a:pt x="16353" y="19878"/>
                    <a:pt x="16694" y="19314"/>
                  </a:cubicBezTo>
                  <a:cubicBezTo>
                    <a:pt x="16918" y="18866"/>
                    <a:pt x="17142" y="18534"/>
                    <a:pt x="17249" y="18086"/>
                  </a:cubicBezTo>
                  <a:cubicBezTo>
                    <a:pt x="17814" y="18194"/>
                    <a:pt x="18262" y="18194"/>
                    <a:pt x="18818" y="18194"/>
                  </a:cubicBezTo>
                  <a:cubicBezTo>
                    <a:pt x="19266" y="18194"/>
                    <a:pt x="19714" y="18194"/>
                    <a:pt x="20162" y="18086"/>
                  </a:cubicBezTo>
                  <a:cubicBezTo>
                    <a:pt x="21282" y="17746"/>
                    <a:pt x="22178" y="17074"/>
                    <a:pt x="22742" y="16070"/>
                  </a:cubicBezTo>
                  <a:cubicBezTo>
                    <a:pt x="22966" y="16070"/>
                    <a:pt x="23190" y="15954"/>
                    <a:pt x="23414" y="15846"/>
                  </a:cubicBezTo>
                  <a:cubicBezTo>
                    <a:pt x="23638" y="15622"/>
                    <a:pt x="23746" y="15282"/>
                    <a:pt x="23862" y="14950"/>
                  </a:cubicBezTo>
                  <a:lnTo>
                    <a:pt x="24310" y="10577"/>
                  </a:lnTo>
                  <a:cubicBezTo>
                    <a:pt x="24418" y="9905"/>
                    <a:pt x="23862" y="9350"/>
                    <a:pt x="23190" y="9233"/>
                  </a:cubicBezTo>
                  <a:lnTo>
                    <a:pt x="21398" y="9009"/>
                  </a:lnTo>
                  <a:cubicBezTo>
                    <a:pt x="21398" y="8113"/>
                    <a:pt x="21174" y="7217"/>
                    <a:pt x="20834" y="6321"/>
                  </a:cubicBezTo>
                  <a:cubicBezTo>
                    <a:pt x="21846" y="4753"/>
                    <a:pt x="22070" y="2961"/>
                    <a:pt x="21622" y="1169"/>
                  </a:cubicBezTo>
                  <a:cubicBezTo>
                    <a:pt x="21398" y="613"/>
                    <a:pt x="20950" y="165"/>
                    <a:pt x="20278" y="49"/>
                  </a:cubicBezTo>
                  <a:cubicBezTo>
                    <a:pt x="20036" y="17"/>
                    <a:pt x="19792" y="1"/>
                    <a:pt x="19547" y="1"/>
                  </a:cubicBezTo>
                  <a:cubicBezTo>
                    <a:pt x="18088" y="1"/>
                    <a:pt x="16608" y="566"/>
                    <a:pt x="15457" y="1617"/>
                  </a:cubicBezTo>
                  <a:cubicBezTo>
                    <a:pt x="14230" y="1169"/>
                    <a:pt x="12993" y="945"/>
                    <a:pt x="11649" y="945"/>
                  </a:cubicBezTo>
                  <a:cubicBezTo>
                    <a:pt x="10305" y="945"/>
                    <a:pt x="8961" y="1169"/>
                    <a:pt x="7841" y="1617"/>
                  </a:cubicBezTo>
                  <a:cubicBezTo>
                    <a:pt x="6690" y="566"/>
                    <a:pt x="5211" y="1"/>
                    <a:pt x="3684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5741412-1516-4CC1-9B51-AC9F8FF748EB}"/>
              </a:ext>
            </a:extLst>
          </p:cNvPr>
          <p:cNvSpPr txBox="1"/>
          <p:nvPr/>
        </p:nvSpPr>
        <p:spPr>
          <a:xfrm>
            <a:off x="515381" y="99532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o-LA" sz="1600" b="1" dirty="0">
                <a:solidFill>
                  <a:srgbClr val="FF4A5C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1600" b="1" dirty="0">
              <a:solidFill>
                <a:srgbClr val="FF4A5C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8" name="Google Shape;443;p33">
            <a:extLst>
              <a:ext uri="{FF2B5EF4-FFF2-40B4-BE49-F238E27FC236}">
                <a16:creationId xmlns:a16="http://schemas.microsoft.com/office/drawing/2014/main" id="{50352527-C4EA-4258-A0AB-321BDEF39FF9}"/>
              </a:ext>
            </a:extLst>
          </p:cNvPr>
          <p:cNvSpPr txBox="1">
            <a:spLocks/>
          </p:cNvSpPr>
          <p:nvPr/>
        </p:nvSpPr>
        <p:spPr>
          <a:xfrm>
            <a:off x="1125835" y="929217"/>
            <a:ext cx="8171386" cy="49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ນຳໃຊ້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ໃນ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ລະບົບ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Follow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ໃນ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Instagram.</a:t>
            </a:r>
            <a:endParaRPr lang="lo-LA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pic>
        <p:nvPicPr>
          <p:cNvPr id="7172" name="Picture 4" descr="Woman free icon">
            <a:extLst>
              <a:ext uri="{FF2B5EF4-FFF2-40B4-BE49-F238E27FC236}">
                <a16:creationId xmlns:a16="http://schemas.microsoft.com/office/drawing/2014/main" id="{AD8845E5-69CC-47C4-97D3-FBF2862A5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588" y="1639968"/>
            <a:ext cx="734388" cy="7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an">
            <a:extLst>
              <a:ext uri="{FF2B5EF4-FFF2-40B4-BE49-F238E27FC236}">
                <a16:creationId xmlns:a16="http://schemas.microsoft.com/office/drawing/2014/main" id="{52E0C7F2-F334-4CA1-9929-6A9D7F6A7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55225" y="1639968"/>
            <a:ext cx="734388" cy="7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40266F19-CCE6-4D35-A8C7-61E03E199F10}"/>
              </a:ext>
            </a:extLst>
          </p:cNvPr>
          <p:cNvSpPr txBox="1">
            <a:spLocks/>
          </p:cNvSpPr>
          <p:nvPr/>
        </p:nvSpPr>
        <p:spPr>
          <a:xfrm>
            <a:off x="1722670" y="2523402"/>
            <a:ext cx="2006818" cy="49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D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irected Graph</a:t>
            </a:r>
            <a:endParaRPr lang="lo-LA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58317CA-8EAF-416D-B6BB-600AD15F6BAC}"/>
              </a:ext>
            </a:extLst>
          </p:cNvPr>
          <p:cNvCxnSpPr/>
          <p:nvPr/>
        </p:nvCxnSpPr>
        <p:spPr>
          <a:xfrm>
            <a:off x="2161976" y="2052000"/>
            <a:ext cx="775624" cy="0"/>
          </a:xfrm>
          <a:prstGeom prst="straightConnector1">
            <a:avLst/>
          </a:prstGeom>
          <a:ln>
            <a:solidFill>
              <a:schemeClr val="accent4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06A92D1-7B2E-40FD-BED0-883E0BE3BA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582" t="2098" r="34182" b="66965"/>
          <a:stretch/>
        </p:blipFill>
        <p:spPr>
          <a:xfrm>
            <a:off x="2162611" y="3035907"/>
            <a:ext cx="687954" cy="703879"/>
          </a:xfrm>
          <a:prstGeom prst="rect">
            <a:avLst/>
          </a:prstGeom>
        </p:spPr>
      </p:pic>
      <p:pic>
        <p:nvPicPr>
          <p:cNvPr id="8194" name="Picture 2" descr="Completed JavaScript Data Structure Course, and Here is What I Learned  About Graph (+ Dijkstra Algorithm). - DEV Community">
            <a:extLst>
              <a:ext uri="{FF2B5EF4-FFF2-40B4-BE49-F238E27FC236}">
                <a16:creationId xmlns:a16="http://schemas.microsoft.com/office/drawing/2014/main" id="{B21DA04F-F445-489B-8620-B848BB89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210" y="1688888"/>
            <a:ext cx="3151202" cy="273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27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23950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1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4084;p64">
            <a:extLst>
              <a:ext uri="{FF2B5EF4-FFF2-40B4-BE49-F238E27FC236}">
                <a16:creationId xmlns:a16="http://schemas.microsoft.com/office/drawing/2014/main" id="{84745CA5-B265-4E69-8C3E-9921C517C146}"/>
              </a:ext>
            </a:extLst>
          </p:cNvPr>
          <p:cNvGrpSpPr/>
          <p:nvPr/>
        </p:nvGrpSpPr>
        <p:grpSpPr>
          <a:xfrm>
            <a:off x="548653" y="442348"/>
            <a:ext cx="396307" cy="479132"/>
            <a:chOff x="6453631" y="3365139"/>
            <a:chExt cx="506972" cy="612925"/>
          </a:xfrm>
        </p:grpSpPr>
        <p:sp>
          <p:nvSpPr>
            <p:cNvPr id="34" name="Google Shape;4085;p64">
              <a:extLst>
                <a:ext uri="{FF2B5EF4-FFF2-40B4-BE49-F238E27FC236}">
                  <a16:creationId xmlns:a16="http://schemas.microsoft.com/office/drawing/2014/main" id="{2DF2738C-CC56-4456-8496-60EF71521D34}"/>
                </a:ext>
              </a:extLst>
            </p:cNvPr>
            <p:cNvSpPr/>
            <p:nvPr/>
          </p:nvSpPr>
          <p:spPr>
            <a:xfrm>
              <a:off x="6485474" y="3809879"/>
              <a:ext cx="188545" cy="83255"/>
            </a:xfrm>
            <a:custGeom>
              <a:avLst/>
              <a:gdLst/>
              <a:ahLst/>
              <a:cxnLst/>
              <a:rect l="l" t="t" r="r" b="b"/>
              <a:pathLst>
                <a:path w="7958" h="3514" extrusionOk="0">
                  <a:moveTo>
                    <a:pt x="7288" y="0"/>
                  </a:moveTo>
                  <a:cubicBezTo>
                    <a:pt x="7060" y="0"/>
                    <a:pt x="6777" y="107"/>
                    <a:pt x="6613" y="270"/>
                  </a:cubicBezTo>
                  <a:cubicBezTo>
                    <a:pt x="5779" y="1746"/>
                    <a:pt x="4568" y="2232"/>
                    <a:pt x="3541" y="2232"/>
                  </a:cubicBezTo>
                  <a:cubicBezTo>
                    <a:pt x="3321" y="2232"/>
                    <a:pt x="3110" y="2209"/>
                    <a:pt x="2912" y="2170"/>
                  </a:cubicBezTo>
                  <a:cubicBezTo>
                    <a:pt x="2016" y="1946"/>
                    <a:pt x="1461" y="1390"/>
                    <a:pt x="1344" y="602"/>
                  </a:cubicBezTo>
                  <a:cubicBezTo>
                    <a:pt x="1344" y="316"/>
                    <a:pt x="1097" y="23"/>
                    <a:pt x="811" y="23"/>
                  </a:cubicBezTo>
                  <a:cubicBezTo>
                    <a:pt x="765" y="23"/>
                    <a:pt x="719" y="30"/>
                    <a:pt x="672" y="46"/>
                  </a:cubicBezTo>
                  <a:cubicBezTo>
                    <a:pt x="341" y="46"/>
                    <a:pt x="0" y="378"/>
                    <a:pt x="117" y="718"/>
                  </a:cubicBezTo>
                  <a:cubicBezTo>
                    <a:pt x="224" y="2062"/>
                    <a:pt x="1237" y="3066"/>
                    <a:pt x="2688" y="3406"/>
                  </a:cubicBezTo>
                  <a:cubicBezTo>
                    <a:pt x="3029" y="3514"/>
                    <a:pt x="3253" y="3514"/>
                    <a:pt x="3584" y="3514"/>
                  </a:cubicBezTo>
                  <a:cubicBezTo>
                    <a:pt x="4149" y="3514"/>
                    <a:pt x="4821" y="3406"/>
                    <a:pt x="5377" y="3182"/>
                  </a:cubicBezTo>
                  <a:cubicBezTo>
                    <a:pt x="6389" y="2734"/>
                    <a:pt x="7169" y="1946"/>
                    <a:pt x="7733" y="942"/>
                  </a:cubicBezTo>
                  <a:cubicBezTo>
                    <a:pt x="7957" y="602"/>
                    <a:pt x="7841" y="270"/>
                    <a:pt x="7509" y="46"/>
                  </a:cubicBezTo>
                  <a:cubicBezTo>
                    <a:pt x="7449" y="15"/>
                    <a:pt x="7372" y="0"/>
                    <a:pt x="7288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86;p64">
              <a:extLst>
                <a:ext uri="{FF2B5EF4-FFF2-40B4-BE49-F238E27FC236}">
                  <a16:creationId xmlns:a16="http://schemas.microsoft.com/office/drawing/2014/main" id="{F8325500-C1FD-4369-BEDC-292536AE4CBE}"/>
                </a:ext>
              </a:extLst>
            </p:cNvPr>
            <p:cNvSpPr/>
            <p:nvPr/>
          </p:nvSpPr>
          <p:spPr>
            <a:xfrm>
              <a:off x="6485474" y="3810400"/>
              <a:ext cx="37174" cy="37742"/>
            </a:xfrm>
            <a:custGeom>
              <a:avLst/>
              <a:gdLst/>
              <a:ahLst/>
              <a:cxnLst/>
              <a:rect l="l" t="t" r="r" b="b"/>
              <a:pathLst>
                <a:path w="1569" h="1593" extrusionOk="0">
                  <a:moveTo>
                    <a:pt x="811" y="1"/>
                  </a:moveTo>
                  <a:cubicBezTo>
                    <a:pt x="765" y="1"/>
                    <a:pt x="719" y="8"/>
                    <a:pt x="672" y="24"/>
                  </a:cubicBezTo>
                  <a:cubicBezTo>
                    <a:pt x="341" y="24"/>
                    <a:pt x="0" y="356"/>
                    <a:pt x="117" y="696"/>
                  </a:cubicBezTo>
                  <a:cubicBezTo>
                    <a:pt x="117" y="1028"/>
                    <a:pt x="224" y="1252"/>
                    <a:pt x="341" y="1592"/>
                  </a:cubicBezTo>
                  <a:cubicBezTo>
                    <a:pt x="672" y="1476"/>
                    <a:pt x="1120" y="1368"/>
                    <a:pt x="1568" y="1144"/>
                  </a:cubicBezTo>
                  <a:cubicBezTo>
                    <a:pt x="1461" y="920"/>
                    <a:pt x="1344" y="804"/>
                    <a:pt x="1344" y="580"/>
                  </a:cubicBezTo>
                  <a:cubicBezTo>
                    <a:pt x="1344" y="294"/>
                    <a:pt x="1097" y="1"/>
                    <a:pt x="811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87;p64">
              <a:extLst>
                <a:ext uri="{FF2B5EF4-FFF2-40B4-BE49-F238E27FC236}">
                  <a16:creationId xmlns:a16="http://schemas.microsoft.com/office/drawing/2014/main" id="{8F4C12DA-F6EF-41D0-8843-9F13F7E77216}"/>
                </a:ext>
              </a:extLst>
            </p:cNvPr>
            <p:cNvSpPr/>
            <p:nvPr/>
          </p:nvSpPr>
          <p:spPr>
            <a:xfrm>
              <a:off x="6727070" y="3837978"/>
              <a:ext cx="66244" cy="129480"/>
            </a:xfrm>
            <a:custGeom>
              <a:avLst/>
              <a:gdLst/>
              <a:ahLst/>
              <a:cxnLst/>
              <a:rect l="l" t="t" r="r" b="b"/>
              <a:pathLst>
                <a:path w="2796" h="5465" extrusionOk="0">
                  <a:moveTo>
                    <a:pt x="1114" y="0"/>
                  </a:moveTo>
                  <a:cubicBezTo>
                    <a:pt x="971" y="0"/>
                    <a:pt x="821" y="28"/>
                    <a:pt x="672" y="88"/>
                  </a:cubicBezTo>
                  <a:cubicBezTo>
                    <a:pt x="224" y="428"/>
                    <a:pt x="0" y="984"/>
                    <a:pt x="224" y="1548"/>
                  </a:cubicBezTo>
                  <a:cubicBezTo>
                    <a:pt x="556" y="2104"/>
                    <a:pt x="672" y="3224"/>
                    <a:pt x="448" y="4237"/>
                  </a:cubicBezTo>
                  <a:cubicBezTo>
                    <a:pt x="332" y="4792"/>
                    <a:pt x="672" y="5357"/>
                    <a:pt x="1228" y="5464"/>
                  </a:cubicBezTo>
                  <a:lnTo>
                    <a:pt x="1452" y="5464"/>
                  </a:lnTo>
                  <a:cubicBezTo>
                    <a:pt x="1900" y="5464"/>
                    <a:pt x="2348" y="5133"/>
                    <a:pt x="2464" y="4685"/>
                  </a:cubicBezTo>
                  <a:cubicBezTo>
                    <a:pt x="2796" y="3224"/>
                    <a:pt x="2572" y="1656"/>
                    <a:pt x="2016" y="536"/>
                  </a:cubicBezTo>
                  <a:cubicBezTo>
                    <a:pt x="1852" y="208"/>
                    <a:pt x="1506" y="0"/>
                    <a:pt x="111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88;p64">
              <a:extLst>
                <a:ext uri="{FF2B5EF4-FFF2-40B4-BE49-F238E27FC236}">
                  <a16:creationId xmlns:a16="http://schemas.microsoft.com/office/drawing/2014/main" id="{554D0DC4-2BE7-4B19-B4F1-E7711B332899}"/>
                </a:ext>
              </a:extLst>
            </p:cNvPr>
            <p:cNvSpPr/>
            <p:nvPr/>
          </p:nvSpPr>
          <p:spPr>
            <a:xfrm>
              <a:off x="6618154" y="3837978"/>
              <a:ext cx="74323" cy="129480"/>
            </a:xfrm>
            <a:custGeom>
              <a:avLst/>
              <a:gdLst/>
              <a:ahLst/>
              <a:cxnLst/>
              <a:rect l="l" t="t" r="r" b="b"/>
              <a:pathLst>
                <a:path w="3137" h="5465" extrusionOk="0">
                  <a:moveTo>
                    <a:pt x="1962" y="0"/>
                  </a:moveTo>
                  <a:cubicBezTo>
                    <a:pt x="1581" y="0"/>
                    <a:pt x="1177" y="208"/>
                    <a:pt x="1013" y="536"/>
                  </a:cubicBezTo>
                  <a:cubicBezTo>
                    <a:pt x="565" y="1548"/>
                    <a:pt x="1" y="3000"/>
                    <a:pt x="673" y="4792"/>
                  </a:cubicBezTo>
                  <a:cubicBezTo>
                    <a:pt x="789" y="5240"/>
                    <a:pt x="1237" y="5464"/>
                    <a:pt x="1685" y="5464"/>
                  </a:cubicBezTo>
                  <a:lnTo>
                    <a:pt x="2017" y="5464"/>
                  </a:lnTo>
                  <a:cubicBezTo>
                    <a:pt x="2465" y="5240"/>
                    <a:pt x="2805" y="4685"/>
                    <a:pt x="2581" y="4120"/>
                  </a:cubicBezTo>
                  <a:cubicBezTo>
                    <a:pt x="2241" y="3000"/>
                    <a:pt x="2465" y="2220"/>
                    <a:pt x="2805" y="1548"/>
                  </a:cubicBezTo>
                  <a:cubicBezTo>
                    <a:pt x="3137" y="984"/>
                    <a:pt x="2913" y="428"/>
                    <a:pt x="2357" y="88"/>
                  </a:cubicBezTo>
                  <a:cubicBezTo>
                    <a:pt x="2237" y="28"/>
                    <a:pt x="2101" y="0"/>
                    <a:pt x="196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89;p64">
              <a:extLst>
                <a:ext uri="{FF2B5EF4-FFF2-40B4-BE49-F238E27FC236}">
                  <a16:creationId xmlns:a16="http://schemas.microsoft.com/office/drawing/2014/main" id="{449EA161-A7D4-4764-92B9-F01898D4FF37}"/>
                </a:ext>
              </a:extLst>
            </p:cNvPr>
            <p:cNvSpPr/>
            <p:nvPr/>
          </p:nvSpPr>
          <p:spPr>
            <a:xfrm>
              <a:off x="6488222" y="3737284"/>
              <a:ext cx="159261" cy="70935"/>
            </a:xfrm>
            <a:custGeom>
              <a:avLst/>
              <a:gdLst/>
              <a:ahLst/>
              <a:cxnLst/>
              <a:rect l="l" t="t" r="r" b="b"/>
              <a:pathLst>
                <a:path w="6722" h="2994" extrusionOk="0">
                  <a:moveTo>
                    <a:pt x="1084" y="1"/>
                  </a:moveTo>
                  <a:cubicBezTo>
                    <a:pt x="768" y="1"/>
                    <a:pt x="468" y="151"/>
                    <a:pt x="332" y="422"/>
                  </a:cubicBezTo>
                  <a:cubicBezTo>
                    <a:pt x="1" y="978"/>
                    <a:pt x="108" y="1542"/>
                    <a:pt x="673" y="1874"/>
                  </a:cubicBezTo>
                  <a:cubicBezTo>
                    <a:pt x="1900" y="2662"/>
                    <a:pt x="3468" y="2994"/>
                    <a:pt x="4705" y="2994"/>
                  </a:cubicBezTo>
                  <a:cubicBezTo>
                    <a:pt x="5153" y="2994"/>
                    <a:pt x="5485" y="2994"/>
                    <a:pt x="5825" y="2886"/>
                  </a:cubicBezTo>
                  <a:cubicBezTo>
                    <a:pt x="6381" y="2770"/>
                    <a:pt x="6721" y="2214"/>
                    <a:pt x="6605" y="1650"/>
                  </a:cubicBezTo>
                  <a:cubicBezTo>
                    <a:pt x="6511" y="1168"/>
                    <a:pt x="6074" y="847"/>
                    <a:pt x="5596" y="847"/>
                  </a:cubicBezTo>
                  <a:cubicBezTo>
                    <a:pt x="5524" y="847"/>
                    <a:pt x="5450" y="855"/>
                    <a:pt x="5377" y="870"/>
                  </a:cubicBezTo>
                  <a:cubicBezTo>
                    <a:pt x="5180" y="926"/>
                    <a:pt x="4927" y="954"/>
                    <a:pt x="4640" y="954"/>
                  </a:cubicBezTo>
                  <a:cubicBezTo>
                    <a:pt x="3778" y="954"/>
                    <a:pt x="2604" y="702"/>
                    <a:pt x="1676" y="198"/>
                  </a:cubicBezTo>
                  <a:cubicBezTo>
                    <a:pt x="1500" y="64"/>
                    <a:pt x="1289" y="1"/>
                    <a:pt x="1084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90;p64">
              <a:extLst>
                <a:ext uri="{FF2B5EF4-FFF2-40B4-BE49-F238E27FC236}">
                  <a16:creationId xmlns:a16="http://schemas.microsoft.com/office/drawing/2014/main" id="{80EE8BE0-D82F-49AB-8D84-BDE57A7B9166}"/>
                </a:ext>
              </a:extLst>
            </p:cNvPr>
            <p:cNvSpPr/>
            <p:nvPr/>
          </p:nvSpPr>
          <p:spPr>
            <a:xfrm>
              <a:off x="6769528" y="3757352"/>
              <a:ext cx="132702" cy="106711"/>
            </a:xfrm>
            <a:custGeom>
              <a:avLst/>
              <a:gdLst/>
              <a:ahLst/>
              <a:cxnLst/>
              <a:rect l="l" t="t" r="r" b="b"/>
              <a:pathLst>
                <a:path w="5601" h="4504" extrusionOk="0">
                  <a:moveTo>
                    <a:pt x="1162" y="0"/>
                  </a:moveTo>
                  <a:cubicBezTo>
                    <a:pt x="753" y="0"/>
                    <a:pt x="302" y="321"/>
                    <a:pt x="108" y="803"/>
                  </a:cubicBezTo>
                  <a:cubicBezTo>
                    <a:pt x="0" y="1367"/>
                    <a:pt x="332" y="1923"/>
                    <a:pt x="896" y="2039"/>
                  </a:cubicBezTo>
                  <a:cubicBezTo>
                    <a:pt x="1568" y="2147"/>
                    <a:pt x="2796" y="2595"/>
                    <a:pt x="3468" y="3939"/>
                  </a:cubicBezTo>
                  <a:cubicBezTo>
                    <a:pt x="3692" y="4279"/>
                    <a:pt x="4033" y="4503"/>
                    <a:pt x="4364" y="4503"/>
                  </a:cubicBezTo>
                  <a:cubicBezTo>
                    <a:pt x="4588" y="4503"/>
                    <a:pt x="4705" y="4503"/>
                    <a:pt x="4929" y="4387"/>
                  </a:cubicBezTo>
                  <a:cubicBezTo>
                    <a:pt x="5377" y="4163"/>
                    <a:pt x="5601" y="3491"/>
                    <a:pt x="5260" y="3043"/>
                  </a:cubicBezTo>
                  <a:cubicBezTo>
                    <a:pt x="4257" y="919"/>
                    <a:pt x="2348" y="247"/>
                    <a:pt x="1344" y="23"/>
                  </a:cubicBezTo>
                  <a:cubicBezTo>
                    <a:pt x="1285" y="8"/>
                    <a:pt x="1224" y="0"/>
                    <a:pt x="116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91;p64">
              <a:extLst>
                <a:ext uri="{FF2B5EF4-FFF2-40B4-BE49-F238E27FC236}">
                  <a16:creationId xmlns:a16="http://schemas.microsoft.com/office/drawing/2014/main" id="{E3A5C7CD-4E8E-401F-B78C-2663705A8F01}"/>
                </a:ext>
              </a:extLst>
            </p:cNvPr>
            <p:cNvSpPr/>
            <p:nvPr/>
          </p:nvSpPr>
          <p:spPr>
            <a:xfrm>
              <a:off x="6594366" y="3850654"/>
              <a:ext cx="18504" cy="8103"/>
            </a:xfrm>
            <a:custGeom>
              <a:avLst/>
              <a:gdLst/>
              <a:ahLst/>
              <a:cxnLst/>
              <a:rect l="l" t="t" r="r" b="b"/>
              <a:pathLst>
                <a:path w="781" h="342" extrusionOk="0">
                  <a:moveTo>
                    <a:pt x="781" y="1"/>
                  </a:moveTo>
                  <a:cubicBezTo>
                    <a:pt x="556" y="117"/>
                    <a:pt x="225" y="341"/>
                    <a:pt x="1" y="341"/>
                  </a:cubicBezTo>
                  <a:lnTo>
                    <a:pt x="1" y="341"/>
                  </a:lnTo>
                  <a:cubicBezTo>
                    <a:pt x="225" y="341"/>
                    <a:pt x="556" y="117"/>
                    <a:pt x="78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92;p64">
              <a:extLst>
                <a:ext uri="{FF2B5EF4-FFF2-40B4-BE49-F238E27FC236}">
                  <a16:creationId xmlns:a16="http://schemas.microsoft.com/office/drawing/2014/main" id="{B5DE39F4-5139-4087-9365-E1999811C23C}"/>
                </a:ext>
              </a:extLst>
            </p:cNvPr>
            <p:cNvSpPr/>
            <p:nvPr/>
          </p:nvSpPr>
          <p:spPr>
            <a:xfrm>
              <a:off x="6594366" y="3850654"/>
              <a:ext cx="39732" cy="34638"/>
            </a:xfrm>
            <a:custGeom>
              <a:avLst/>
              <a:gdLst/>
              <a:ahLst/>
              <a:cxnLst/>
              <a:rect l="l" t="t" r="r" b="b"/>
              <a:pathLst>
                <a:path w="1677" h="1462" extrusionOk="0">
                  <a:moveTo>
                    <a:pt x="781" y="1"/>
                  </a:moveTo>
                  <a:cubicBezTo>
                    <a:pt x="556" y="117"/>
                    <a:pt x="225" y="341"/>
                    <a:pt x="1" y="341"/>
                  </a:cubicBezTo>
                  <a:cubicBezTo>
                    <a:pt x="225" y="789"/>
                    <a:pt x="449" y="1121"/>
                    <a:pt x="781" y="1461"/>
                  </a:cubicBezTo>
                  <a:cubicBezTo>
                    <a:pt x="1121" y="1345"/>
                    <a:pt x="1345" y="1121"/>
                    <a:pt x="1677" y="897"/>
                  </a:cubicBezTo>
                  <a:lnTo>
                    <a:pt x="781" y="1"/>
                  </a:ln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93;p64">
              <a:extLst>
                <a:ext uri="{FF2B5EF4-FFF2-40B4-BE49-F238E27FC236}">
                  <a16:creationId xmlns:a16="http://schemas.microsoft.com/office/drawing/2014/main" id="{621CCD56-5660-45DB-9C06-2F68408400DF}"/>
                </a:ext>
              </a:extLst>
            </p:cNvPr>
            <p:cNvSpPr/>
            <p:nvPr/>
          </p:nvSpPr>
          <p:spPr>
            <a:xfrm>
              <a:off x="6634076" y="387188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94;p64">
              <a:extLst>
                <a:ext uri="{FF2B5EF4-FFF2-40B4-BE49-F238E27FC236}">
                  <a16:creationId xmlns:a16="http://schemas.microsoft.com/office/drawing/2014/main" id="{91824FE5-8C66-4B33-8298-34AD21DCE47C}"/>
                </a:ext>
              </a:extLst>
            </p:cNvPr>
            <p:cNvSpPr/>
            <p:nvPr/>
          </p:nvSpPr>
          <p:spPr>
            <a:xfrm>
              <a:off x="6737685" y="3895884"/>
              <a:ext cx="2559" cy="23811"/>
            </a:xfrm>
            <a:custGeom>
              <a:avLst/>
              <a:gdLst/>
              <a:ahLst/>
              <a:cxnLst/>
              <a:rect l="l" t="t" r="r" b="b"/>
              <a:pathLst>
                <a:path w="108" h="1005" extrusionOk="0">
                  <a:moveTo>
                    <a:pt x="0" y="0"/>
                  </a:moveTo>
                  <a:lnTo>
                    <a:pt x="0" y="0"/>
                  </a:lnTo>
                  <a:cubicBezTo>
                    <a:pt x="108" y="225"/>
                    <a:pt x="108" y="556"/>
                    <a:pt x="108" y="1004"/>
                  </a:cubicBezTo>
                  <a:lnTo>
                    <a:pt x="108" y="1004"/>
                  </a:lnTo>
                  <a:cubicBezTo>
                    <a:pt x="108" y="556"/>
                    <a:pt x="108" y="225"/>
                    <a:pt x="0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95;p64">
              <a:extLst>
                <a:ext uri="{FF2B5EF4-FFF2-40B4-BE49-F238E27FC236}">
                  <a16:creationId xmlns:a16="http://schemas.microsoft.com/office/drawing/2014/main" id="{A0602DFE-4A5E-46A3-BC53-7DE41318769D}"/>
                </a:ext>
              </a:extLst>
            </p:cNvPr>
            <p:cNvSpPr/>
            <p:nvPr/>
          </p:nvSpPr>
          <p:spPr>
            <a:xfrm>
              <a:off x="6737685" y="3871883"/>
              <a:ext cx="50323" cy="47811"/>
            </a:xfrm>
            <a:custGeom>
              <a:avLst/>
              <a:gdLst/>
              <a:ahLst/>
              <a:cxnLst/>
              <a:rect l="l" t="t" r="r" b="b"/>
              <a:pathLst>
                <a:path w="2124" h="2018" extrusionOk="0">
                  <a:moveTo>
                    <a:pt x="1900" y="1"/>
                  </a:moveTo>
                  <a:cubicBezTo>
                    <a:pt x="1452" y="449"/>
                    <a:pt x="780" y="789"/>
                    <a:pt x="0" y="1013"/>
                  </a:cubicBezTo>
                  <a:cubicBezTo>
                    <a:pt x="108" y="1238"/>
                    <a:pt x="108" y="1569"/>
                    <a:pt x="108" y="2017"/>
                  </a:cubicBezTo>
                  <a:cubicBezTo>
                    <a:pt x="896" y="1793"/>
                    <a:pt x="1568" y="1462"/>
                    <a:pt x="2124" y="1121"/>
                  </a:cubicBezTo>
                  <a:cubicBezTo>
                    <a:pt x="2124" y="673"/>
                    <a:pt x="2016" y="341"/>
                    <a:pt x="1900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96;p64">
              <a:extLst>
                <a:ext uri="{FF2B5EF4-FFF2-40B4-BE49-F238E27FC236}">
                  <a16:creationId xmlns:a16="http://schemas.microsoft.com/office/drawing/2014/main" id="{47C5CE37-A02E-46E2-9BC3-78E9EC0CAE79}"/>
                </a:ext>
              </a:extLst>
            </p:cNvPr>
            <p:cNvSpPr/>
            <p:nvPr/>
          </p:nvSpPr>
          <p:spPr>
            <a:xfrm>
              <a:off x="6673998" y="3893136"/>
              <a:ext cx="2559" cy="24001"/>
            </a:xfrm>
            <a:custGeom>
              <a:avLst/>
              <a:gdLst/>
              <a:ahLst/>
              <a:cxnLst/>
              <a:rect l="l" t="t" r="r" b="b"/>
              <a:pathLst>
                <a:path w="108" h="1013" extrusionOk="0">
                  <a:moveTo>
                    <a:pt x="108" y="0"/>
                  </a:moveTo>
                  <a:cubicBezTo>
                    <a:pt x="108" y="341"/>
                    <a:pt x="0" y="672"/>
                    <a:pt x="108" y="1013"/>
                  </a:cubicBezTo>
                  <a:lnTo>
                    <a:pt x="108" y="1013"/>
                  </a:lnTo>
                  <a:cubicBezTo>
                    <a:pt x="0" y="672"/>
                    <a:pt x="108" y="341"/>
                    <a:pt x="108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97;p64">
              <a:extLst>
                <a:ext uri="{FF2B5EF4-FFF2-40B4-BE49-F238E27FC236}">
                  <a16:creationId xmlns:a16="http://schemas.microsoft.com/office/drawing/2014/main" id="{F7F97930-A5BB-46D3-B9C3-5666C1F66C45}"/>
                </a:ext>
              </a:extLst>
            </p:cNvPr>
            <p:cNvSpPr/>
            <p:nvPr/>
          </p:nvSpPr>
          <p:spPr>
            <a:xfrm>
              <a:off x="6628769" y="3871883"/>
              <a:ext cx="47788" cy="45253"/>
            </a:xfrm>
            <a:custGeom>
              <a:avLst/>
              <a:gdLst/>
              <a:ahLst/>
              <a:cxnLst/>
              <a:rect l="l" t="t" r="r" b="b"/>
              <a:pathLst>
                <a:path w="2017" h="1910" extrusionOk="0">
                  <a:moveTo>
                    <a:pt x="225" y="1"/>
                  </a:moveTo>
                  <a:cubicBezTo>
                    <a:pt x="117" y="341"/>
                    <a:pt x="1" y="673"/>
                    <a:pt x="1" y="1013"/>
                  </a:cubicBezTo>
                  <a:cubicBezTo>
                    <a:pt x="565" y="1462"/>
                    <a:pt x="1237" y="1793"/>
                    <a:pt x="2017" y="1910"/>
                  </a:cubicBezTo>
                  <a:cubicBezTo>
                    <a:pt x="1909" y="1569"/>
                    <a:pt x="2017" y="1238"/>
                    <a:pt x="2017" y="897"/>
                  </a:cubicBezTo>
                  <a:cubicBezTo>
                    <a:pt x="1345" y="789"/>
                    <a:pt x="789" y="449"/>
                    <a:pt x="225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98;p64">
              <a:extLst>
                <a:ext uri="{FF2B5EF4-FFF2-40B4-BE49-F238E27FC236}">
                  <a16:creationId xmlns:a16="http://schemas.microsoft.com/office/drawing/2014/main" id="{5F9DFF19-7528-45DD-867B-AD2F7EBAB69C}"/>
                </a:ext>
              </a:extLst>
            </p:cNvPr>
            <p:cNvSpPr/>
            <p:nvPr/>
          </p:nvSpPr>
          <p:spPr>
            <a:xfrm>
              <a:off x="6634076" y="387188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7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99;p64">
              <a:extLst>
                <a:ext uri="{FF2B5EF4-FFF2-40B4-BE49-F238E27FC236}">
                  <a16:creationId xmlns:a16="http://schemas.microsoft.com/office/drawing/2014/main" id="{8B07641B-A4A9-4D13-BD05-3724C0D9C9EF}"/>
                </a:ext>
              </a:extLst>
            </p:cNvPr>
            <p:cNvSpPr/>
            <p:nvPr/>
          </p:nvSpPr>
          <p:spPr>
            <a:xfrm>
              <a:off x="6578445" y="3757896"/>
              <a:ext cx="26559" cy="2559"/>
            </a:xfrm>
            <a:custGeom>
              <a:avLst/>
              <a:gdLst/>
              <a:ahLst/>
              <a:cxnLst/>
              <a:rect l="l" t="t" r="r" b="b"/>
              <a:pathLst>
                <a:path w="1121" h="108" extrusionOk="0">
                  <a:moveTo>
                    <a:pt x="1" y="0"/>
                  </a:moveTo>
                  <a:lnTo>
                    <a:pt x="1" y="0"/>
                  </a:lnTo>
                  <a:cubicBezTo>
                    <a:pt x="332" y="0"/>
                    <a:pt x="673" y="108"/>
                    <a:pt x="897" y="108"/>
                  </a:cubicBezTo>
                  <a:lnTo>
                    <a:pt x="1121" y="108"/>
                  </a:lnTo>
                  <a:lnTo>
                    <a:pt x="1121" y="108"/>
                  </a:lnTo>
                  <a:lnTo>
                    <a:pt x="897" y="108"/>
                  </a:lnTo>
                  <a:cubicBezTo>
                    <a:pt x="673" y="108"/>
                    <a:pt x="332" y="0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100;p64">
              <a:extLst>
                <a:ext uri="{FF2B5EF4-FFF2-40B4-BE49-F238E27FC236}">
                  <a16:creationId xmlns:a16="http://schemas.microsoft.com/office/drawing/2014/main" id="{7A55494B-C155-4263-8D16-71F0430C5AB5}"/>
                </a:ext>
              </a:extLst>
            </p:cNvPr>
            <p:cNvSpPr/>
            <p:nvPr/>
          </p:nvSpPr>
          <p:spPr>
            <a:xfrm>
              <a:off x="6573138" y="3757896"/>
              <a:ext cx="31866" cy="50323"/>
            </a:xfrm>
            <a:custGeom>
              <a:avLst/>
              <a:gdLst/>
              <a:ahLst/>
              <a:cxnLst/>
              <a:rect l="l" t="t" r="r" b="b"/>
              <a:pathLst>
                <a:path w="1345" h="2124" extrusionOk="0">
                  <a:moveTo>
                    <a:pt x="225" y="0"/>
                  </a:moveTo>
                  <a:cubicBezTo>
                    <a:pt x="108" y="448"/>
                    <a:pt x="1" y="1004"/>
                    <a:pt x="1" y="1568"/>
                  </a:cubicBezTo>
                  <a:cubicBezTo>
                    <a:pt x="1" y="1676"/>
                    <a:pt x="1" y="1900"/>
                    <a:pt x="108" y="2016"/>
                  </a:cubicBezTo>
                  <a:cubicBezTo>
                    <a:pt x="449" y="2124"/>
                    <a:pt x="780" y="2124"/>
                    <a:pt x="1004" y="2124"/>
                  </a:cubicBezTo>
                  <a:lnTo>
                    <a:pt x="1004" y="1568"/>
                  </a:lnTo>
                  <a:cubicBezTo>
                    <a:pt x="1004" y="1004"/>
                    <a:pt x="1121" y="556"/>
                    <a:pt x="1345" y="108"/>
                  </a:cubicBezTo>
                  <a:lnTo>
                    <a:pt x="1121" y="108"/>
                  </a:lnTo>
                  <a:cubicBezTo>
                    <a:pt x="897" y="108"/>
                    <a:pt x="556" y="0"/>
                    <a:pt x="225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101;p64">
              <a:extLst>
                <a:ext uri="{FF2B5EF4-FFF2-40B4-BE49-F238E27FC236}">
                  <a16:creationId xmlns:a16="http://schemas.microsoft.com/office/drawing/2014/main" id="{51EC551B-4E15-4120-9813-0B4B5AB2A628}"/>
                </a:ext>
              </a:extLst>
            </p:cNvPr>
            <p:cNvSpPr/>
            <p:nvPr/>
          </p:nvSpPr>
          <p:spPr>
            <a:xfrm>
              <a:off x="6819828" y="3816276"/>
              <a:ext cx="18717" cy="15945"/>
            </a:xfrm>
            <a:custGeom>
              <a:avLst/>
              <a:gdLst/>
              <a:ahLst/>
              <a:cxnLst/>
              <a:rect l="l" t="t" r="r" b="b"/>
              <a:pathLst>
                <a:path w="790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08"/>
                    <a:pt x="565" y="332"/>
                    <a:pt x="790" y="672"/>
                  </a:cubicBezTo>
                  <a:lnTo>
                    <a:pt x="790" y="672"/>
                  </a:lnTo>
                  <a:cubicBezTo>
                    <a:pt x="565" y="332"/>
                    <a:pt x="225" y="108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102;p64">
              <a:extLst>
                <a:ext uri="{FF2B5EF4-FFF2-40B4-BE49-F238E27FC236}">
                  <a16:creationId xmlns:a16="http://schemas.microsoft.com/office/drawing/2014/main" id="{20317691-6288-46A9-AC41-BEFB4349CEFF}"/>
                </a:ext>
              </a:extLst>
            </p:cNvPr>
            <p:cNvSpPr/>
            <p:nvPr/>
          </p:nvSpPr>
          <p:spPr>
            <a:xfrm>
              <a:off x="6814521" y="3760432"/>
              <a:ext cx="29331" cy="71788"/>
            </a:xfrm>
            <a:custGeom>
              <a:avLst/>
              <a:gdLst/>
              <a:ahLst/>
              <a:cxnLst/>
              <a:rect l="l" t="t" r="r" b="b"/>
              <a:pathLst>
                <a:path w="1238" h="3030" extrusionOk="0">
                  <a:moveTo>
                    <a:pt x="1" y="1"/>
                  </a:moveTo>
                  <a:cubicBezTo>
                    <a:pt x="225" y="449"/>
                    <a:pt x="341" y="897"/>
                    <a:pt x="341" y="1461"/>
                  </a:cubicBezTo>
                  <a:cubicBezTo>
                    <a:pt x="341" y="1793"/>
                    <a:pt x="225" y="2017"/>
                    <a:pt x="225" y="2357"/>
                  </a:cubicBezTo>
                  <a:cubicBezTo>
                    <a:pt x="449" y="2465"/>
                    <a:pt x="789" y="2689"/>
                    <a:pt x="1014" y="3029"/>
                  </a:cubicBezTo>
                  <a:cubicBezTo>
                    <a:pt x="1121" y="2465"/>
                    <a:pt x="1238" y="2017"/>
                    <a:pt x="1238" y="1461"/>
                  </a:cubicBezTo>
                  <a:lnTo>
                    <a:pt x="1238" y="565"/>
                  </a:lnTo>
                  <a:cubicBezTo>
                    <a:pt x="789" y="341"/>
                    <a:pt x="341" y="117"/>
                    <a:pt x="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103;p64">
              <a:extLst>
                <a:ext uri="{FF2B5EF4-FFF2-40B4-BE49-F238E27FC236}">
                  <a16:creationId xmlns:a16="http://schemas.microsoft.com/office/drawing/2014/main" id="{F002B310-949D-4DE2-8FE7-0AF291A00A50}"/>
                </a:ext>
              </a:extLst>
            </p:cNvPr>
            <p:cNvSpPr/>
            <p:nvPr/>
          </p:nvSpPr>
          <p:spPr>
            <a:xfrm>
              <a:off x="6596925" y="3691438"/>
              <a:ext cx="225695" cy="207025"/>
            </a:xfrm>
            <a:custGeom>
              <a:avLst/>
              <a:gdLst/>
              <a:ahLst/>
              <a:cxnLst/>
              <a:rect l="l" t="t" r="r" b="b"/>
              <a:pathLst>
                <a:path w="9526" h="8738" extrusionOk="0">
                  <a:moveTo>
                    <a:pt x="4705" y="1"/>
                  </a:moveTo>
                  <a:cubicBezTo>
                    <a:pt x="2133" y="1"/>
                    <a:pt x="0" y="1909"/>
                    <a:pt x="0" y="4373"/>
                  </a:cubicBezTo>
                  <a:cubicBezTo>
                    <a:pt x="0" y="6721"/>
                    <a:pt x="2133" y="8737"/>
                    <a:pt x="4705" y="8737"/>
                  </a:cubicBezTo>
                  <a:cubicBezTo>
                    <a:pt x="7393" y="8737"/>
                    <a:pt x="9525" y="6721"/>
                    <a:pt x="9525" y="4373"/>
                  </a:cubicBezTo>
                  <a:cubicBezTo>
                    <a:pt x="9525" y="1909"/>
                    <a:pt x="7393" y="1"/>
                    <a:pt x="47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104;p64">
              <a:extLst>
                <a:ext uri="{FF2B5EF4-FFF2-40B4-BE49-F238E27FC236}">
                  <a16:creationId xmlns:a16="http://schemas.microsoft.com/office/drawing/2014/main" id="{1677EF77-0622-43C6-BBEF-1CFA0C9046D2}"/>
                </a:ext>
              </a:extLst>
            </p:cNvPr>
            <p:cNvSpPr/>
            <p:nvPr/>
          </p:nvSpPr>
          <p:spPr>
            <a:xfrm>
              <a:off x="6596925" y="3752589"/>
              <a:ext cx="95552" cy="145875"/>
            </a:xfrm>
            <a:custGeom>
              <a:avLst/>
              <a:gdLst/>
              <a:ahLst/>
              <a:cxnLst/>
              <a:rect l="l" t="t" r="r" b="b"/>
              <a:pathLst>
                <a:path w="4033" h="6157" extrusionOk="0"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4033" y="6156"/>
                  </a:moveTo>
                  <a:lnTo>
                    <a:pt x="4033" y="6156"/>
                  </a:lnTo>
                  <a:lnTo>
                    <a:pt x="4033" y="6156"/>
                  </a:lnTo>
                  <a:close/>
                  <a:moveTo>
                    <a:pt x="3925" y="6156"/>
                  </a:moveTo>
                  <a:lnTo>
                    <a:pt x="3925" y="6156"/>
                  </a:lnTo>
                  <a:lnTo>
                    <a:pt x="3925" y="6156"/>
                  </a:lnTo>
                  <a:close/>
                  <a:moveTo>
                    <a:pt x="3925" y="6156"/>
                  </a:moveTo>
                  <a:lnTo>
                    <a:pt x="3925" y="6156"/>
                  </a:lnTo>
                  <a:lnTo>
                    <a:pt x="3925" y="6156"/>
                  </a:lnTo>
                  <a:close/>
                  <a:moveTo>
                    <a:pt x="3925" y="6048"/>
                  </a:moveTo>
                  <a:lnTo>
                    <a:pt x="3925" y="6048"/>
                  </a:lnTo>
                  <a:lnTo>
                    <a:pt x="3925" y="6048"/>
                  </a:lnTo>
                  <a:close/>
                  <a:moveTo>
                    <a:pt x="3925" y="6048"/>
                  </a:moveTo>
                  <a:lnTo>
                    <a:pt x="3925" y="6048"/>
                  </a:lnTo>
                  <a:lnTo>
                    <a:pt x="3925" y="6048"/>
                  </a:lnTo>
                  <a:close/>
                  <a:moveTo>
                    <a:pt x="3925" y="6048"/>
                  </a:moveTo>
                  <a:lnTo>
                    <a:pt x="3925" y="6048"/>
                  </a:lnTo>
                  <a:lnTo>
                    <a:pt x="3925" y="6048"/>
                  </a:lnTo>
                  <a:close/>
                  <a:moveTo>
                    <a:pt x="3925" y="6048"/>
                  </a:moveTo>
                  <a:lnTo>
                    <a:pt x="3925" y="6048"/>
                  </a:lnTo>
                  <a:lnTo>
                    <a:pt x="3925" y="6048"/>
                  </a:lnTo>
                  <a:close/>
                  <a:moveTo>
                    <a:pt x="3361" y="5932"/>
                  </a:moveTo>
                  <a:lnTo>
                    <a:pt x="3361" y="5932"/>
                  </a:lnTo>
                  <a:cubicBezTo>
                    <a:pt x="3585" y="6048"/>
                    <a:pt x="3701" y="6048"/>
                    <a:pt x="3925" y="6048"/>
                  </a:cubicBezTo>
                  <a:cubicBezTo>
                    <a:pt x="3701" y="6048"/>
                    <a:pt x="3585" y="6048"/>
                    <a:pt x="3361" y="5932"/>
                  </a:cubicBezTo>
                  <a:close/>
                  <a:moveTo>
                    <a:pt x="0" y="2348"/>
                  </a:moveTo>
                  <a:cubicBezTo>
                    <a:pt x="117" y="3020"/>
                    <a:pt x="341" y="3584"/>
                    <a:pt x="673" y="4140"/>
                  </a:cubicBezTo>
                  <a:lnTo>
                    <a:pt x="673" y="4140"/>
                  </a:lnTo>
                  <a:cubicBezTo>
                    <a:pt x="341" y="3584"/>
                    <a:pt x="117" y="3020"/>
                    <a:pt x="0" y="2348"/>
                  </a:cubicBezTo>
                  <a:lnTo>
                    <a:pt x="0" y="2348"/>
                  </a:lnTo>
                  <a:close/>
                  <a:moveTo>
                    <a:pt x="448" y="0"/>
                  </a:moveTo>
                  <a:cubicBezTo>
                    <a:pt x="341" y="108"/>
                    <a:pt x="341" y="224"/>
                    <a:pt x="341" y="332"/>
                  </a:cubicBezTo>
                  <a:lnTo>
                    <a:pt x="341" y="332"/>
                  </a:lnTo>
                  <a:cubicBezTo>
                    <a:pt x="341" y="224"/>
                    <a:pt x="341" y="108"/>
                    <a:pt x="448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105;p64">
              <a:extLst>
                <a:ext uri="{FF2B5EF4-FFF2-40B4-BE49-F238E27FC236}">
                  <a16:creationId xmlns:a16="http://schemas.microsoft.com/office/drawing/2014/main" id="{9074941E-C7F7-45A5-9EBC-549C7FCBF31F}"/>
                </a:ext>
              </a:extLst>
            </p:cNvPr>
            <p:cNvSpPr/>
            <p:nvPr/>
          </p:nvSpPr>
          <p:spPr>
            <a:xfrm>
              <a:off x="6596925" y="380819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106;p64">
              <a:extLst>
                <a:ext uri="{FF2B5EF4-FFF2-40B4-BE49-F238E27FC236}">
                  <a16:creationId xmlns:a16="http://schemas.microsoft.com/office/drawing/2014/main" id="{914CC485-7DC9-4278-8B23-9CA260674BAC}"/>
                </a:ext>
              </a:extLst>
            </p:cNvPr>
            <p:cNvSpPr/>
            <p:nvPr/>
          </p:nvSpPr>
          <p:spPr>
            <a:xfrm>
              <a:off x="6612847" y="385065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07;p64">
              <a:extLst>
                <a:ext uri="{FF2B5EF4-FFF2-40B4-BE49-F238E27FC236}">
                  <a16:creationId xmlns:a16="http://schemas.microsoft.com/office/drawing/2014/main" id="{2464724E-E6E7-4FAE-BE52-8CF762D38B18}"/>
                </a:ext>
              </a:extLst>
            </p:cNvPr>
            <p:cNvSpPr/>
            <p:nvPr/>
          </p:nvSpPr>
          <p:spPr>
            <a:xfrm>
              <a:off x="6612847" y="3850654"/>
              <a:ext cx="21252" cy="21252"/>
            </a:xfrm>
            <a:custGeom>
              <a:avLst/>
              <a:gdLst/>
              <a:ahLst/>
              <a:cxnLst/>
              <a:rect l="l" t="t" r="r" b="b"/>
              <a:pathLst>
                <a:path w="897" h="897" extrusionOk="0">
                  <a:moveTo>
                    <a:pt x="1" y="1"/>
                  </a:moveTo>
                  <a:lnTo>
                    <a:pt x="1" y="1"/>
                  </a:lnTo>
                  <a:lnTo>
                    <a:pt x="897" y="897"/>
                  </a:lnTo>
                  <a:lnTo>
                    <a:pt x="897" y="897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08;p64">
              <a:extLst>
                <a:ext uri="{FF2B5EF4-FFF2-40B4-BE49-F238E27FC236}">
                  <a16:creationId xmlns:a16="http://schemas.microsoft.com/office/drawing/2014/main" id="{9A3C207B-123E-497F-A7C8-6F54C6DD951A}"/>
                </a:ext>
              </a:extLst>
            </p:cNvPr>
            <p:cNvSpPr/>
            <p:nvPr/>
          </p:nvSpPr>
          <p:spPr>
            <a:xfrm>
              <a:off x="6634076" y="387188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09;p64">
              <a:extLst>
                <a:ext uri="{FF2B5EF4-FFF2-40B4-BE49-F238E27FC236}">
                  <a16:creationId xmlns:a16="http://schemas.microsoft.com/office/drawing/2014/main" id="{F18AE82C-2704-4D67-8747-4598EEF2E02F}"/>
                </a:ext>
              </a:extLst>
            </p:cNvPr>
            <p:cNvSpPr/>
            <p:nvPr/>
          </p:nvSpPr>
          <p:spPr>
            <a:xfrm>
              <a:off x="6676533" y="3893136"/>
              <a:ext cx="2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110;p64">
              <a:extLst>
                <a:ext uri="{FF2B5EF4-FFF2-40B4-BE49-F238E27FC236}">
                  <a16:creationId xmlns:a16="http://schemas.microsoft.com/office/drawing/2014/main" id="{3B571979-567D-475C-A96C-E73757D1F2E4}"/>
                </a:ext>
              </a:extLst>
            </p:cNvPr>
            <p:cNvSpPr/>
            <p:nvPr/>
          </p:nvSpPr>
          <p:spPr>
            <a:xfrm>
              <a:off x="6634076" y="3871883"/>
              <a:ext cx="42481" cy="21252"/>
            </a:xfrm>
            <a:custGeom>
              <a:avLst/>
              <a:gdLst/>
              <a:ahLst/>
              <a:cxnLst/>
              <a:rect l="l" t="t" r="r" b="b"/>
              <a:pathLst>
                <a:path w="1793" h="897" extrusionOk="0">
                  <a:moveTo>
                    <a:pt x="1" y="1"/>
                  </a:moveTo>
                  <a:lnTo>
                    <a:pt x="1" y="1"/>
                  </a:lnTo>
                  <a:cubicBezTo>
                    <a:pt x="565" y="449"/>
                    <a:pt x="1121" y="789"/>
                    <a:pt x="1793" y="897"/>
                  </a:cubicBezTo>
                  <a:lnTo>
                    <a:pt x="1793" y="897"/>
                  </a:lnTo>
                  <a:cubicBezTo>
                    <a:pt x="1121" y="789"/>
                    <a:pt x="565" y="449"/>
                    <a:pt x="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111;p64">
              <a:extLst>
                <a:ext uri="{FF2B5EF4-FFF2-40B4-BE49-F238E27FC236}">
                  <a16:creationId xmlns:a16="http://schemas.microsoft.com/office/drawing/2014/main" id="{BFECCE39-59BF-41ED-8427-43F96612411F}"/>
                </a:ext>
              </a:extLst>
            </p:cNvPr>
            <p:cNvSpPr/>
            <p:nvPr/>
          </p:nvSpPr>
          <p:spPr>
            <a:xfrm>
              <a:off x="6634076" y="3871883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A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112;p64">
              <a:extLst>
                <a:ext uri="{FF2B5EF4-FFF2-40B4-BE49-F238E27FC236}">
                  <a16:creationId xmlns:a16="http://schemas.microsoft.com/office/drawing/2014/main" id="{7E809DAD-551E-4A85-8D09-60ACCE07D39B}"/>
                </a:ext>
              </a:extLst>
            </p:cNvPr>
            <p:cNvSpPr/>
            <p:nvPr/>
          </p:nvSpPr>
          <p:spPr>
            <a:xfrm>
              <a:off x="6604981" y="3760432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A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113;p64">
              <a:extLst>
                <a:ext uri="{FF2B5EF4-FFF2-40B4-BE49-F238E27FC236}">
                  <a16:creationId xmlns:a16="http://schemas.microsoft.com/office/drawing/2014/main" id="{706FF687-543C-4640-BE80-9B069DF004DE}"/>
                </a:ext>
              </a:extLst>
            </p:cNvPr>
            <p:cNvSpPr/>
            <p:nvPr/>
          </p:nvSpPr>
          <p:spPr>
            <a:xfrm>
              <a:off x="6596925" y="3760432"/>
              <a:ext cx="8079" cy="47788"/>
            </a:xfrm>
            <a:custGeom>
              <a:avLst/>
              <a:gdLst/>
              <a:ahLst/>
              <a:cxnLst/>
              <a:rect l="l" t="t" r="r" b="b"/>
              <a:pathLst>
                <a:path w="341" h="2017" extrusionOk="0">
                  <a:moveTo>
                    <a:pt x="341" y="1"/>
                  </a:moveTo>
                  <a:lnTo>
                    <a:pt x="341" y="1"/>
                  </a:lnTo>
                  <a:cubicBezTo>
                    <a:pt x="117" y="449"/>
                    <a:pt x="0" y="897"/>
                    <a:pt x="0" y="1461"/>
                  </a:cubicBezTo>
                  <a:lnTo>
                    <a:pt x="0" y="2017"/>
                  </a:lnTo>
                  <a:lnTo>
                    <a:pt x="0" y="2017"/>
                  </a:lnTo>
                  <a:lnTo>
                    <a:pt x="0" y="1461"/>
                  </a:lnTo>
                  <a:cubicBezTo>
                    <a:pt x="0" y="897"/>
                    <a:pt x="117" y="449"/>
                    <a:pt x="341" y="1"/>
                  </a:cubicBez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114;p64">
              <a:extLst>
                <a:ext uri="{FF2B5EF4-FFF2-40B4-BE49-F238E27FC236}">
                  <a16:creationId xmlns:a16="http://schemas.microsoft.com/office/drawing/2014/main" id="{969315D2-54DA-43FF-9503-09DB26ECB882}"/>
                </a:ext>
              </a:extLst>
            </p:cNvPr>
            <p:cNvSpPr/>
            <p:nvPr/>
          </p:nvSpPr>
          <p:spPr>
            <a:xfrm>
              <a:off x="6596925" y="3752589"/>
              <a:ext cx="95552" cy="145875"/>
            </a:xfrm>
            <a:custGeom>
              <a:avLst/>
              <a:gdLst/>
              <a:ahLst/>
              <a:cxnLst/>
              <a:rect l="l" t="t" r="r" b="b"/>
              <a:pathLst>
                <a:path w="4033" h="6157" extrusionOk="0">
                  <a:moveTo>
                    <a:pt x="448" y="0"/>
                  </a:moveTo>
                  <a:cubicBezTo>
                    <a:pt x="341" y="108"/>
                    <a:pt x="341" y="224"/>
                    <a:pt x="341" y="332"/>
                  </a:cubicBezTo>
                  <a:cubicBezTo>
                    <a:pt x="117" y="780"/>
                    <a:pt x="0" y="1228"/>
                    <a:pt x="0" y="1792"/>
                  </a:cubicBezTo>
                  <a:lnTo>
                    <a:pt x="0" y="2348"/>
                  </a:lnTo>
                  <a:cubicBezTo>
                    <a:pt x="117" y="3020"/>
                    <a:pt x="341" y="3584"/>
                    <a:pt x="673" y="4140"/>
                  </a:cubicBezTo>
                  <a:lnTo>
                    <a:pt x="1569" y="5036"/>
                  </a:lnTo>
                  <a:cubicBezTo>
                    <a:pt x="2133" y="5484"/>
                    <a:pt x="2689" y="5824"/>
                    <a:pt x="3361" y="5932"/>
                  </a:cubicBezTo>
                  <a:cubicBezTo>
                    <a:pt x="3570" y="6041"/>
                    <a:pt x="3686" y="6048"/>
                    <a:pt x="3884" y="6048"/>
                  </a:cubicBezTo>
                  <a:lnTo>
                    <a:pt x="3884" y="6048"/>
                  </a:lnTo>
                  <a:cubicBezTo>
                    <a:pt x="1941" y="4565"/>
                    <a:pt x="2589" y="1762"/>
                    <a:pt x="2913" y="556"/>
                  </a:cubicBezTo>
                  <a:cubicBezTo>
                    <a:pt x="2017" y="448"/>
                    <a:pt x="1237" y="224"/>
                    <a:pt x="448" y="0"/>
                  </a:cubicBezTo>
                  <a:close/>
                  <a:moveTo>
                    <a:pt x="3884" y="6048"/>
                  </a:moveTo>
                  <a:lnTo>
                    <a:pt x="3884" y="6048"/>
                  </a:lnTo>
                  <a:cubicBezTo>
                    <a:pt x="3897" y="6059"/>
                    <a:pt x="3911" y="6069"/>
                    <a:pt x="3925" y="6080"/>
                  </a:cubicBezTo>
                  <a:lnTo>
                    <a:pt x="3925" y="6080"/>
                  </a:lnTo>
                  <a:lnTo>
                    <a:pt x="3925" y="6048"/>
                  </a:lnTo>
                  <a:cubicBezTo>
                    <a:pt x="3911" y="6048"/>
                    <a:pt x="3897" y="6048"/>
                    <a:pt x="3884" y="6048"/>
                  </a:cubicBezTo>
                  <a:close/>
                  <a:moveTo>
                    <a:pt x="3925" y="6080"/>
                  </a:moveTo>
                  <a:lnTo>
                    <a:pt x="3925" y="6156"/>
                  </a:lnTo>
                  <a:lnTo>
                    <a:pt x="4033" y="6156"/>
                  </a:lnTo>
                  <a:cubicBezTo>
                    <a:pt x="3996" y="6131"/>
                    <a:pt x="3960" y="6105"/>
                    <a:pt x="3925" y="60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115;p64">
              <a:extLst>
                <a:ext uri="{FF2B5EF4-FFF2-40B4-BE49-F238E27FC236}">
                  <a16:creationId xmlns:a16="http://schemas.microsoft.com/office/drawing/2014/main" id="{856B3A09-A79F-4215-88BD-EC6579532641}"/>
                </a:ext>
              </a:extLst>
            </p:cNvPr>
            <p:cNvSpPr/>
            <p:nvPr/>
          </p:nvSpPr>
          <p:spPr>
            <a:xfrm>
              <a:off x="6504144" y="3464863"/>
              <a:ext cx="172410" cy="165303"/>
            </a:xfrm>
            <a:custGeom>
              <a:avLst/>
              <a:gdLst/>
              <a:ahLst/>
              <a:cxnLst/>
              <a:rect l="l" t="t" r="r" b="b"/>
              <a:pathLst>
                <a:path w="7277" h="6977" extrusionOk="0">
                  <a:moveTo>
                    <a:pt x="1889" y="1"/>
                  </a:moveTo>
                  <a:cubicBezTo>
                    <a:pt x="1664" y="1"/>
                    <a:pt x="1443" y="17"/>
                    <a:pt x="1228" y="48"/>
                  </a:cubicBezTo>
                  <a:cubicBezTo>
                    <a:pt x="780" y="48"/>
                    <a:pt x="556" y="379"/>
                    <a:pt x="449" y="720"/>
                  </a:cubicBezTo>
                  <a:cubicBezTo>
                    <a:pt x="1" y="2171"/>
                    <a:pt x="108" y="4187"/>
                    <a:pt x="1793" y="5872"/>
                  </a:cubicBezTo>
                  <a:cubicBezTo>
                    <a:pt x="2650" y="6674"/>
                    <a:pt x="3420" y="6977"/>
                    <a:pt x="4104" y="6977"/>
                  </a:cubicBezTo>
                  <a:cubicBezTo>
                    <a:pt x="4757" y="6977"/>
                    <a:pt x="5330" y="6701"/>
                    <a:pt x="5825" y="6320"/>
                  </a:cubicBezTo>
                  <a:cubicBezTo>
                    <a:pt x="6721" y="5531"/>
                    <a:pt x="7277" y="4187"/>
                    <a:pt x="6049" y="2288"/>
                  </a:cubicBezTo>
                  <a:cubicBezTo>
                    <a:pt x="4889" y="640"/>
                    <a:pt x="3308" y="1"/>
                    <a:pt x="188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116;p64">
              <a:extLst>
                <a:ext uri="{FF2B5EF4-FFF2-40B4-BE49-F238E27FC236}">
                  <a16:creationId xmlns:a16="http://schemas.microsoft.com/office/drawing/2014/main" id="{ECFC30D7-3577-4DAA-BF30-2A1EF2E13F17}"/>
                </a:ext>
              </a:extLst>
            </p:cNvPr>
            <p:cNvSpPr/>
            <p:nvPr/>
          </p:nvSpPr>
          <p:spPr>
            <a:xfrm>
              <a:off x="6504144" y="3487205"/>
              <a:ext cx="127418" cy="141989"/>
            </a:xfrm>
            <a:custGeom>
              <a:avLst/>
              <a:gdLst/>
              <a:ahLst/>
              <a:cxnLst/>
              <a:rect l="l" t="t" r="r" b="b"/>
              <a:pathLst>
                <a:path w="5378" h="5993" extrusionOk="0">
                  <a:moveTo>
                    <a:pt x="332" y="1"/>
                  </a:moveTo>
                  <a:cubicBezTo>
                    <a:pt x="1" y="1452"/>
                    <a:pt x="225" y="3361"/>
                    <a:pt x="1793" y="4929"/>
                  </a:cubicBezTo>
                  <a:cubicBezTo>
                    <a:pt x="2629" y="5703"/>
                    <a:pt x="3394" y="5993"/>
                    <a:pt x="4064" y="5993"/>
                  </a:cubicBezTo>
                  <a:cubicBezTo>
                    <a:pt x="4556" y="5993"/>
                    <a:pt x="4997" y="5836"/>
                    <a:pt x="5377" y="5601"/>
                  </a:cubicBezTo>
                  <a:cubicBezTo>
                    <a:pt x="4813" y="1452"/>
                    <a:pt x="2017" y="332"/>
                    <a:pt x="33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117;p64">
              <a:extLst>
                <a:ext uri="{FF2B5EF4-FFF2-40B4-BE49-F238E27FC236}">
                  <a16:creationId xmlns:a16="http://schemas.microsoft.com/office/drawing/2014/main" id="{AA676DD2-99BE-464E-A5F0-9607438CA1D1}"/>
                </a:ext>
              </a:extLst>
            </p:cNvPr>
            <p:cNvSpPr/>
            <p:nvPr/>
          </p:nvSpPr>
          <p:spPr>
            <a:xfrm>
              <a:off x="6740220" y="3464863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5505" y="1"/>
                  </a:moveTo>
                  <a:cubicBezTo>
                    <a:pt x="4086" y="1"/>
                    <a:pt x="2505" y="640"/>
                    <a:pt x="1345" y="2288"/>
                  </a:cubicBezTo>
                  <a:cubicBezTo>
                    <a:pt x="1" y="4187"/>
                    <a:pt x="673" y="5531"/>
                    <a:pt x="1569" y="6320"/>
                  </a:cubicBezTo>
                  <a:cubicBezTo>
                    <a:pt x="2007" y="6701"/>
                    <a:pt x="2579" y="6977"/>
                    <a:pt x="3245" y="6977"/>
                  </a:cubicBezTo>
                  <a:cubicBezTo>
                    <a:pt x="3943" y="6977"/>
                    <a:pt x="4744" y="6674"/>
                    <a:pt x="5601" y="5872"/>
                  </a:cubicBezTo>
                  <a:cubicBezTo>
                    <a:pt x="7286" y="4187"/>
                    <a:pt x="7393" y="2171"/>
                    <a:pt x="6945" y="720"/>
                  </a:cubicBezTo>
                  <a:cubicBezTo>
                    <a:pt x="6838" y="379"/>
                    <a:pt x="6497" y="48"/>
                    <a:pt x="6166" y="48"/>
                  </a:cubicBezTo>
                  <a:cubicBezTo>
                    <a:pt x="5951" y="17"/>
                    <a:pt x="5730" y="1"/>
                    <a:pt x="5505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118;p64">
              <a:extLst>
                <a:ext uri="{FF2B5EF4-FFF2-40B4-BE49-F238E27FC236}">
                  <a16:creationId xmlns:a16="http://schemas.microsoft.com/office/drawing/2014/main" id="{028715E6-C565-46B1-9780-D631DD3B711B}"/>
                </a:ext>
              </a:extLst>
            </p:cNvPr>
            <p:cNvSpPr/>
            <p:nvPr/>
          </p:nvSpPr>
          <p:spPr>
            <a:xfrm>
              <a:off x="6787985" y="3487205"/>
              <a:ext cx="127418" cy="141989"/>
            </a:xfrm>
            <a:custGeom>
              <a:avLst/>
              <a:gdLst/>
              <a:ahLst/>
              <a:cxnLst/>
              <a:rect l="l" t="t" r="r" b="b"/>
              <a:pathLst>
                <a:path w="5378" h="5993" extrusionOk="0">
                  <a:moveTo>
                    <a:pt x="4929" y="1"/>
                  </a:moveTo>
                  <a:lnTo>
                    <a:pt x="4929" y="1"/>
                  </a:lnTo>
                  <a:cubicBezTo>
                    <a:pt x="3254" y="332"/>
                    <a:pt x="565" y="1452"/>
                    <a:pt x="1" y="5601"/>
                  </a:cubicBezTo>
                  <a:cubicBezTo>
                    <a:pt x="381" y="5836"/>
                    <a:pt x="821" y="5993"/>
                    <a:pt x="1314" y="5993"/>
                  </a:cubicBezTo>
                  <a:cubicBezTo>
                    <a:pt x="1984" y="5993"/>
                    <a:pt x="2749" y="5703"/>
                    <a:pt x="3585" y="4929"/>
                  </a:cubicBezTo>
                  <a:cubicBezTo>
                    <a:pt x="5153" y="3361"/>
                    <a:pt x="5377" y="1452"/>
                    <a:pt x="492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119;p64">
              <a:extLst>
                <a:ext uri="{FF2B5EF4-FFF2-40B4-BE49-F238E27FC236}">
                  <a16:creationId xmlns:a16="http://schemas.microsoft.com/office/drawing/2014/main" id="{9AA57806-A2ED-421C-BDBF-2D1CB0D21C2C}"/>
                </a:ext>
              </a:extLst>
            </p:cNvPr>
            <p:cNvSpPr/>
            <p:nvPr/>
          </p:nvSpPr>
          <p:spPr>
            <a:xfrm>
              <a:off x="6517317" y="3484457"/>
              <a:ext cx="382160" cy="284073"/>
            </a:xfrm>
            <a:custGeom>
              <a:avLst/>
              <a:gdLst/>
              <a:ahLst/>
              <a:cxnLst/>
              <a:rect l="l" t="t" r="r" b="b"/>
              <a:pathLst>
                <a:path w="16130" h="11990" extrusionOk="0">
                  <a:moveTo>
                    <a:pt x="8065" y="0"/>
                  </a:moveTo>
                  <a:cubicBezTo>
                    <a:pt x="3701" y="0"/>
                    <a:pt x="0" y="2912"/>
                    <a:pt x="0" y="6613"/>
                  </a:cubicBezTo>
                  <a:cubicBezTo>
                    <a:pt x="0" y="10305"/>
                    <a:pt x="3701" y="11989"/>
                    <a:pt x="8065" y="11989"/>
                  </a:cubicBezTo>
                  <a:cubicBezTo>
                    <a:pt x="12545" y="11989"/>
                    <a:pt x="16129" y="10305"/>
                    <a:pt x="16129" y="6613"/>
                  </a:cubicBezTo>
                  <a:cubicBezTo>
                    <a:pt x="16129" y="2912"/>
                    <a:pt x="12545" y="0"/>
                    <a:pt x="8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120;p64">
              <a:extLst>
                <a:ext uri="{FF2B5EF4-FFF2-40B4-BE49-F238E27FC236}">
                  <a16:creationId xmlns:a16="http://schemas.microsoft.com/office/drawing/2014/main" id="{91034BC0-3198-4EA5-A7A4-D8E234C0691E}"/>
                </a:ext>
              </a:extLst>
            </p:cNvPr>
            <p:cNvSpPr/>
            <p:nvPr/>
          </p:nvSpPr>
          <p:spPr>
            <a:xfrm>
              <a:off x="6517317" y="3633059"/>
              <a:ext cx="2772" cy="21252"/>
            </a:xfrm>
            <a:custGeom>
              <a:avLst/>
              <a:gdLst/>
              <a:ahLst/>
              <a:cxnLst/>
              <a:rect l="l" t="t" r="r" b="b"/>
              <a:pathLst>
                <a:path w="117" h="897" extrusionOk="0">
                  <a:moveTo>
                    <a:pt x="117" y="897"/>
                  </a:moveTo>
                  <a:lnTo>
                    <a:pt x="117" y="897"/>
                  </a:lnTo>
                  <a:lnTo>
                    <a:pt x="117" y="897"/>
                  </a:lnTo>
                  <a:close/>
                  <a:moveTo>
                    <a:pt x="117" y="897"/>
                  </a:moveTo>
                  <a:lnTo>
                    <a:pt x="117" y="897"/>
                  </a:lnTo>
                  <a:lnTo>
                    <a:pt x="117" y="897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789"/>
                  </a:moveTo>
                  <a:lnTo>
                    <a:pt x="117" y="789"/>
                  </a:lnTo>
                  <a:lnTo>
                    <a:pt x="117" y="789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117" y="672"/>
                  </a:moveTo>
                  <a:lnTo>
                    <a:pt x="117" y="672"/>
                  </a:lnTo>
                  <a:lnTo>
                    <a:pt x="117" y="672"/>
                  </a:lnTo>
                  <a:close/>
                  <a:moveTo>
                    <a:pt x="0" y="672"/>
                  </a:moveTo>
                  <a:lnTo>
                    <a:pt x="117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565"/>
                  </a:moveTo>
                  <a:lnTo>
                    <a:pt x="0" y="672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448"/>
                  </a:moveTo>
                  <a:lnTo>
                    <a:pt x="0" y="565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341"/>
                  </a:moveTo>
                  <a:lnTo>
                    <a:pt x="0" y="448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117" y="117"/>
                  </a:moveTo>
                  <a:lnTo>
                    <a:pt x="117" y="117"/>
                  </a:lnTo>
                  <a:lnTo>
                    <a:pt x="117" y="117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lnTo>
                    <a:pt x="117" y="0"/>
                  </a:lnTo>
                  <a:close/>
                  <a:moveTo>
                    <a:pt x="117" y="0"/>
                  </a:moveTo>
                  <a:lnTo>
                    <a:pt x="117" y="0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121;p64">
              <a:extLst>
                <a:ext uri="{FF2B5EF4-FFF2-40B4-BE49-F238E27FC236}">
                  <a16:creationId xmlns:a16="http://schemas.microsoft.com/office/drawing/2014/main" id="{F35E32E3-574F-4AE4-8C1C-AFDBD45DF3C3}"/>
                </a:ext>
              </a:extLst>
            </p:cNvPr>
            <p:cNvSpPr/>
            <p:nvPr/>
          </p:nvSpPr>
          <p:spPr>
            <a:xfrm>
              <a:off x="6517317" y="3508434"/>
              <a:ext cx="148623" cy="257324"/>
            </a:xfrm>
            <a:custGeom>
              <a:avLst/>
              <a:gdLst/>
              <a:ahLst/>
              <a:cxnLst/>
              <a:rect l="l" t="t" r="r" b="b"/>
              <a:pathLst>
                <a:path w="6273" h="10861" extrusionOk="0">
                  <a:moveTo>
                    <a:pt x="3808" y="1"/>
                  </a:moveTo>
                  <a:lnTo>
                    <a:pt x="3808" y="1"/>
                  </a:lnTo>
                  <a:cubicBezTo>
                    <a:pt x="1685" y="1121"/>
                    <a:pt x="224" y="3020"/>
                    <a:pt x="117" y="5260"/>
                  </a:cubicBezTo>
                  <a:lnTo>
                    <a:pt x="117" y="5377"/>
                  </a:lnTo>
                  <a:lnTo>
                    <a:pt x="0" y="5377"/>
                  </a:lnTo>
                  <a:lnTo>
                    <a:pt x="0" y="5484"/>
                  </a:lnTo>
                  <a:lnTo>
                    <a:pt x="0" y="5601"/>
                  </a:lnTo>
                  <a:lnTo>
                    <a:pt x="0" y="5708"/>
                  </a:lnTo>
                  <a:lnTo>
                    <a:pt x="0" y="5825"/>
                  </a:lnTo>
                  <a:lnTo>
                    <a:pt x="0" y="5932"/>
                  </a:lnTo>
                  <a:lnTo>
                    <a:pt x="117" y="5932"/>
                  </a:lnTo>
                  <a:lnTo>
                    <a:pt x="117" y="6049"/>
                  </a:lnTo>
                  <a:lnTo>
                    <a:pt x="117" y="6157"/>
                  </a:lnTo>
                  <a:cubicBezTo>
                    <a:pt x="341" y="8961"/>
                    <a:pt x="2912" y="10413"/>
                    <a:pt x="6273" y="10861"/>
                  </a:cubicBezTo>
                  <a:cubicBezTo>
                    <a:pt x="1120" y="7725"/>
                    <a:pt x="1792" y="3692"/>
                    <a:pt x="3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122;p64">
              <a:extLst>
                <a:ext uri="{FF2B5EF4-FFF2-40B4-BE49-F238E27FC236}">
                  <a16:creationId xmlns:a16="http://schemas.microsoft.com/office/drawing/2014/main" id="{89669A98-54E9-499C-98A9-410F9CBCB636}"/>
                </a:ext>
              </a:extLst>
            </p:cNvPr>
            <p:cNvSpPr/>
            <p:nvPr/>
          </p:nvSpPr>
          <p:spPr>
            <a:xfrm>
              <a:off x="6708377" y="3622444"/>
              <a:ext cx="108938" cy="139004"/>
            </a:xfrm>
            <a:custGeom>
              <a:avLst/>
              <a:gdLst/>
              <a:ahLst/>
              <a:cxnLst/>
              <a:rect l="l" t="t" r="r" b="b"/>
              <a:pathLst>
                <a:path w="4598" h="5867" extrusionOk="0">
                  <a:moveTo>
                    <a:pt x="225" y="0"/>
                  </a:moveTo>
                  <a:lnTo>
                    <a:pt x="1" y="117"/>
                  </a:lnTo>
                  <a:lnTo>
                    <a:pt x="897" y="5493"/>
                  </a:lnTo>
                  <a:cubicBezTo>
                    <a:pt x="897" y="5717"/>
                    <a:pt x="1121" y="5825"/>
                    <a:pt x="1345" y="5825"/>
                  </a:cubicBezTo>
                  <a:cubicBezTo>
                    <a:pt x="1426" y="5852"/>
                    <a:pt x="1526" y="5867"/>
                    <a:pt x="1641" y="5867"/>
                  </a:cubicBezTo>
                  <a:cubicBezTo>
                    <a:pt x="2011" y="5867"/>
                    <a:pt x="2543" y="5718"/>
                    <a:pt x="3137" y="5377"/>
                  </a:cubicBezTo>
                  <a:cubicBezTo>
                    <a:pt x="3925" y="4821"/>
                    <a:pt x="4373" y="4373"/>
                    <a:pt x="4481" y="4033"/>
                  </a:cubicBezTo>
                  <a:cubicBezTo>
                    <a:pt x="4597" y="3809"/>
                    <a:pt x="4597" y="3585"/>
                    <a:pt x="4373" y="347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123;p64">
              <a:extLst>
                <a:ext uri="{FF2B5EF4-FFF2-40B4-BE49-F238E27FC236}">
                  <a16:creationId xmlns:a16="http://schemas.microsoft.com/office/drawing/2014/main" id="{959DC5E3-15E9-4169-AA8B-414E92BB8763}"/>
                </a:ext>
              </a:extLst>
            </p:cNvPr>
            <p:cNvSpPr/>
            <p:nvPr/>
          </p:nvSpPr>
          <p:spPr>
            <a:xfrm>
              <a:off x="6727070" y="3696745"/>
              <a:ext cx="90245" cy="64704"/>
            </a:xfrm>
            <a:custGeom>
              <a:avLst/>
              <a:gdLst/>
              <a:ahLst/>
              <a:cxnLst/>
              <a:rect l="l" t="t" r="r" b="b"/>
              <a:pathLst>
                <a:path w="3809" h="2731" extrusionOk="0">
                  <a:moveTo>
                    <a:pt x="3244" y="1"/>
                  </a:moveTo>
                  <a:cubicBezTo>
                    <a:pt x="2912" y="341"/>
                    <a:pt x="2348" y="789"/>
                    <a:pt x="1792" y="1237"/>
                  </a:cubicBezTo>
                  <a:cubicBezTo>
                    <a:pt x="1120" y="1569"/>
                    <a:pt x="556" y="1685"/>
                    <a:pt x="0" y="1793"/>
                  </a:cubicBezTo>
                  <a:lnTo>
                    <a:pt x="108" y="2357"/>
                  </a:lnTo>
                  <a:cubicBezTo>
                    <a:pt x="108" y="2581"/>
                    <a:pt x="332" y="2689"/>
                    <a:pt x="556" y="2689"/>
                  </a:cubicBezTo>
                  <a:cubicBezTo>
                    <a:pt x="637" y="2716"/>
                    <a:pt x="737" y="2731"/>
                    <a:pt x="852" y="2731"/>
                  </a:cubicBezTo>
                  <a:cubicBezTo>
                    <a:pt x="1222" y="2731"/>
                    <a:pt x="1754" y="2582"/>
                    <a:pt x="2348" y="2241"/>
                  </a:cubicBezTo>
                  <a:cubicBezTo>
                    <a:pt x="3136" y="1685"/>
                    <a:pt x="3584" y="1237"/>
                    <a:pt x="3692" y="897"/>
                  </a:cubicBezTo>
                  <a:cubicBezTo>
                    <a:pt x="3808" y="673"/>
                    <a:pt x="3808" y="449"/>
                    <a:pt x="3584" y="341"/>
                  </a:cubicBezTo>
                  <a:lnTo>
                    <a:pt x="3244" y="1"/>
                  </a:ln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124;p64">
              <a:extLst>
                <a:ext uri="{FF2B5EF4-FFF2-40B4-BE49-F238E27FC236}">
                  <a16:creationId xmlns:a16="http://schemas.microsoft.com/office/drawing/2014/main" id="{EAFDA839-0F91-467A-933E-F3F9AA85B1FF}"/>
                </a:ext>
              </a:extLst>
            </p:cNvPr>
            <p:cNvSpPr/>
            <p:nvPr/>
          </p:nvSpPr>
          <p:spPr>
            <a:xfrm>
              <a:off x="6708377" y="3622444"/>
              <a:ext cx="39946" cy="79630"/>
            </a:xfrm>
            <a:custGeom>
              <a:avLst/>
              <a:gdLst/>
              <a:ahLst/>
              <a:cxnLst/>
              <a:rect l="l" t="t" r="r" b="b"/>
              <a:pathLst>
                <a:path w="1686" h="3361" extrusionOk="0">
                  <a:moveTo>
                    <a:pt x="225" y="0"/>
                  </a:moveTo>
                  <a:lnTo>
                    <a:pt x="1" y="117"/>
                  </a:lnTo>
                  <a:lnTo>
                    <a:pt x="449" y="3361"/>
                  </a:lnTo>
                  <a:cubicBezTo>
                    <a:pt x="897" y="2357"/>
                    <a:pt x="1345" y="1685"/>
                    <a:pt x="1685" y="123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125;p64">
              <a:extLst>
                <a:ext uri="{FF2B5EF4-FFF2-40B4-BE49-F238E27FC236}">
                  <a16:creationId xmlns:a16="http://schemas.microsoft.com/office/drawing/2014/main" id="{48A43713-77D3-4426-A914-42460934C5E3}"/>
                </a:ext>
              </a:extLst>
            </p:cNvPr>
            <p:cNvSpPr/>
            <p:nvPr/>
          </p:nvSpPr>
          <p:spPr>
            <a:xfrm>
              <a:off x="6581004" y="3617137"/>
              <a:ext cx="69016" cy="55867"/>
            </a:xfrm>
            <a:custGeom>
              <a:avLst/>
              <a:gdLst/>
              <a:ahLst/>
              <a:cxnLst/>
              <a:rect l="l" t="t" r="r" b="b"/>
              <a:pathLst>
                <a:path w="2913" h="2358" extrusionOk="0">
                  <a:moveTo>
                    <a:pt x="1461" y="0"/>
                  </a:moveTo>
                  <a:cubicBezTo>
                    <a:pt x="672" y="0"/>
                    <a:pt x="0" y="565"/>
                    <a:pt x="0" y="1237"/>
                  </a:cubicBezTo>
                  <a:cubicBezTo>
                    <a:pt x="0" y="1793"/>
                    <a:pt x="672" y="2357"/>
                    <a:pt x="1461" y="2357"/>
                  </a:cubicBezTo>
                  <a:cubicBezTo>
                    <a:pt x="2241" y="2357"/>
                    <a:pt x="2913" y="1793"/>
                    <a:pt x="2913" y="1237"/>
                  </a:cubicBezTo>
                  <a:cubicBezTo>
                    <a:pt x="2913" y="565"/>
                    <a:pt x="2241" y="0"/>
                    <a:pt x="1461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126;p64">
              <a:extLst>
                <a:ext uri="{FF2B5EF4-FFF2-40B4-BE49-F238E27FC236}">
                  <a16:creationId xmlns:a16="http://schemas.microsoft.com/office/drawing/2014/main" id="{E6F5CADC-A4D0-4A81-BA3C-37138BFE6971}"/>
                </a:ext>
              </a:extLst>
            </p:cNvPr>
            <p:cNvSpPr/>
            <p:nvPr/>
          </p:nvSpPr>
          <p:spPr>
            <a:xfrm>
              <a:off x="6769528" y="3617137"/>
              <a:ext cx="69016" cy="55867"/>
            </a:xfrm>
            <a:custGeom>
              <a:avLst/>
              <a:gdLst/>
              <a:ahLst/>
              <a:cxnLst/>
              <a:rect l="l" t="t" r="r" b="b"/>
              <a:pathLst>
                <a:path w="2913" h="2358" extrusionOk="0">
                  <a:moveTo>
                    <a:pt x="1452" y="0"/>
                  </a:moveTo>
                  <a:cubicBezTo>
                    <a:pt x="556" y="0"/>
                    <a:pt x="0" y="565"/>
                    <a:pt x="0" y="1237"/>
                  </a:cubicBezTo>
                  <a:cubicBezTo>
                    <a:pt x="0" y="1793"/>
                    <a:pt x="556" y="2357"/>
                    <a:pt x="1452" y="2357"/>
                  </a:cubicBezTo>
                  <a:cubicBezTo>
                    <a:pt x="2240" y="2357"/>
                    <a:pt x="2913" y="1793"/>
                    <a:pt x="2913" y="1237"/>
                  </a:cubicBezTo>
                  <a:cubicBezTo>
                    <a:pt x="2913" y="565"/>
                    <a:pt x="2240" y="0"/>
                    <a:pt x="145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127;p64">
              <a:extLst>
                <a:ext uri="{FF2B5EF4-FFF2-40B4-BE49-F238E27FC236}">
                  <a16:creationId xmlns:a16="http://schemas.microsoft.com/office/drawing/2014/main" id="{B6E3828B-2796-44C3-8EB6-0BCC9C4C15A9}"/>
                </a:ext>
              </a:extLst>
            </p:cNvPr>
            <p:cNvSpPr/>
            <p:nvPr/>
          </p:nvSpPr>
          <p:spPr>
            <a:xfrm>
              <a:off x="6623461" y="3406152"/>
              <a:ext cx="172624" cy="139454"/>
            </a:xfrm>
            <a:custGeom>
              <a:avLst/>
              <a:gdLst/>
              <a:ahLst/>
              <a:cxnLst/>
              <a:rect l="l" t="t" r="r" b="b"/>
              <a:pathLst>
                <a:path w="7286" h="5886" extrusionOk="0">
                  <a:moveTo>
                    <a:pt x="3603" y="1"/>
                  </a:moveTo>
                  <a:cubicBezTo>
                    <a:pt x="3504" y="1"/>
                    <a:pt x="3419" y="57"/>
                    <a:pt x="3361" y="169"/>
                  </a:cubicBezTo>
                  <a:lnTo>
                    <a:pt x="117" y="4318"/>
                  </a:lnTo>
                  <a:cubicBezTo>
                    <a:pt x="1" y="4542"/>
                    <a:pt x="1" y="4649"/>
                    <a:pt x="117" y="4766"/>
                  </a:cubicBezTo>
                  <a:cubicBezTo>
                    <a:pt x="565" y="5214"/>
                    <a:pt x="1685" y="5886"/>
                    <a:pt x="3585" y="5886"/>
                  </a:cubicBezTo>
                  <a:cubicBezTo>
                    <a:pt x="5601" y="5886"/>
                    <a:pt x="6613" y="5214"/>
                    <a:pt x="7061" y="4766"/>
                  </a:cubicBezTo>
                  <a:cubicBezTo>
                    <a:pt x="7285" y="4649"/>
                    <a:pt x="7285" y="4542"/>
                    <a:pt x="7169" y="4318"/>
                  </a:cubicBezTo>
                  <a:lnTo>
                    <a:pt x="3925" y="169"/>
                  </a:lnTo>
                  <a:cubicBezTo>
                    <a:pt x="3813" y="57"/>
                    <a:pt x="3701" y="1"/>
                    <a:pt x="3603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128;p64">
              <a:extLst>
                <a:ext uri="{FF2B5EF4-FFF2-40B4-BE49-F238E27FC236}">
                  <a16:creationId xmlns:a16="http://schemas.microsoft.com/office/drawing/2014/main" id="{6758E89E-A10E-4694-8C4A-DDF2424D53FE}"/>
                </a:ext>
              </a:extLst>
            </p:cNvPr>
            <p:cNvSpPr/>
            <p:nvPr/>
          </p:nvSpPr>
          <p:spPr>
            <a:xfrm>
              <a:off x="6623461" y="3406152"/>
              <a:ext cx="132702" cy="112918"/>
            </a:xfrm>
            <a:custGeom>
              <a:avLst/>
              <a:gdLst/>
              <a:ahLst/>
              <a:cxnLst/>
              <a:rect l="l" t="t" r="r" b="b"/>
              <a:pathLst>
                <a:path w="5601" h="4766" extrusionOk="0">
                  <a:moveTo>
                    <a:pt x="3603" y="1"/>
                  </a:moveTo>
                  <a:cubicBezTo>
                    <a:pt x="3504" y="1"/>
                    <a:pt x="3419" y="57"/>
                    <a:pt x="3361" y="169"/>
                  </a:cubicBezTo>
                  <a:lnTo>
                    <a:pt x="117" y="4318"/>
                  </a:lnTo>
                  <a:cubicBezTo>
                    <a:pt x="1" y="4425"/>
                    <a:pt x="1" y="4649"/>
                    <a:pt x="117" y="4766"/>
                  </a:cubicBezTo>
                  <a:cubicBezTo>
                    <a:pt x="1345" y="4649"/>
                    <a:pt x="3701" y="4318"/>
                    <a:pt x="5601" y="2409"/>
                  </a:cubicBezTo>
                  <a:lnTo>
                    <a:pt x="3925" y="169"/>
                  </a:lnTo>
                  <a:cubicBezTo>
                    <a:pt x="3813" y="57"/>
                    <a:pt x="3701" y="1"/>
                    <a:pt x="36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129;p64">
              <a:extLst>
                <a:ext uri="{FF2B5EF4-FFF2-40B4-BE49-F238E27FC236}">
                  <a16:creationId xmlns:a16="http://schemas.microsoft.com/office/drawing/2014/main" id="{325BDAEB-5C36-43CB-8AF9-5123FC88C4EA}"/>
                </a:ext>
              </a:extLst>
            </p:cNvPr>
            <p:cNvSpPr/>
            <p:nvPr/>
          </p:nvSpPr>
          <p:spPr>
            <a:xfrm>
              <a:off x="6673998" y="3375754"/>
              <a:ext cx="66244" cy="63709"/>
            </a:xfrm>
            <a:custGeom>
              <a:avLst/>
              <a:gdLst/>
              <a:ahLst/>
              <a:cxnLst/>
              <a:rect l="l" t="t" r="r" b="b"/>
              <a:pathLst>
                <a:path w="2796" h="2689" extrusionOk="0">
                  <a:moveTo>
                    <a:pt x="1452" y="0"/>
                  </a:moveTo>
                  <a:cubicBezTo>
                    <a:pt x="672" y="0"/>
                    <a:pt x="0" y="556"/>
                    <a:pt x="0" y="1344"/>
                  </a:cubicBezTo>
                  <a:cubicBezTo>
                    <a:pt x="0" y="2124"/>
                    <a:pt x="672" y="2689"/>
                    <a:pt x="1452" y="2689"/>
                  </a:cubicBezTo>
                  <a:cubicBezTo>
                    <a:pt x="2124" y="2689"/>
                    <a:pt x="2796" y="2124"/>
                    <a:pt x="2796" y="1344"/>
                  </a:cubicBezTo>
                  <a:cubicBezTo>
                    <a:pt x="2796" y="556"/>
                    <a:pt x="2124" y="0"/>
                    <a:pt x="1452" y="0"/>
                  </a:cubicBezTo>
                  <a:close/>
                </a:path>
              </a:pathLst>
            </a:custGeom>
            <a:solidFill>
              <a:srgbClr val="FFF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130;p64">
              <a:extLst>
                <a:ext uri="{FF2B5EF4-FFF2-40B4-BE49-F238E27FC236}">
                  <a16:creationId xmlns:a16="http://schemas.microsoft.com/office/drawing/2014/main" id="{A13B9D0B-B22F-4B41-892E-AA350FF55AAC}"/>
                </a:ext>
              </a:extLst>
            </p:cNvPr>
            <p:cNvSpPr/>
            <p:nvPr/>
          </p:nvSpPr>
          <p:spPr>
            <a:xfrm>
              <a:off x="6453631" y="3365139"/>
              <a:ext cx="506972" cy="612925"/>
            </a:xfrm>
            <a:custGeom>
              <a:avLst/>
              <a:gdLst/>
              <a:ahLst/>
              <a:cxnLst/>
              <a:rect l="l" t="t" r="r" b="b"/>
              <a:pathLst>
                <a:path w="21398" h="25870" extrusionOk="0">
                  <a:moveTo>
                    <a:pt x="10753" y="780"/>
                  </a:moveTo>
                  <a:cubicBezTo>
                    <a:pt x="11201" y="780"/>
                    <a:pt x="11765" y="1228"/>
                    <a:pt x="11765" y="1792"/>
                  </a:cubicBezTo>
                  <a:cubicBezTo>
                    <a:pt x="11765" y="2348"/>
                    <a:pt x="11201" y="2796"/>
                    <a:pt x="10753" y="2796"/>
                  </a:cubicBezTo>
                  <a:cubicBezTo>
                    <a:pt x="10197" y="2796"/>
                    <a:pt x="9749" y="2348"/>
                    <a:pt x="9749" y="1792"/>
                  </a:cubicBezTo>
                  <a:cubicBezTo>
                    <a:pt x="9749" y="1228"/>
                    <a:pt x="10197" y="780"/>
                    <a:pt x="10753" y="780"/>
                  </a:cubicBezTo>
                  <a:close/>
                  <a:moveTo>
                    <a:pt x="3775" y="4585"/>
                  </a:moveTo>
                  <a:cubicBezTo>
                    <a:pt x="4507" y="4585"/>
                    <a:pt x="5614" y="4658"/>
                    <a:pt x="6721" y="5484"/>
                  </a:cubicBezTo>
                  <a:cubicBezTo>
                    <a:pt x="6272" y="5708"/>
                    <a:pt x="5941" y="5932"/>
                    <a:pt x="5600" y="6156"/>
                  </a:cubicBezTo>
                  <a:cubicBezTo>
                    <a:pt x="4704" y="5377"/>
                    <a:pt x="3808" y="5036"/>
                    <a:pt x="3029" y="4812"/>
                  </a:cubicBezTo>
                  <a:cubicBezTo>
                    <a:pt x="3029" y="4705"/>
                    <a:pt x="3253" y="4588"/>
                    <a:pt x="3360" y="4588"/>
                  </a:cubicBezTo>
                  <a:cubicBezTo>
                    <a:pt x="3479" y="4588"/>
                    <a:pt x="3618" y="4585"/>
                    <a:pt x="3775" y="4585"/>
                  </a:cubicBezTo>
                  <a:close/>
                  <a:moveTo>
                    <a:pt x="17773" y="4585"/>
                  </a:moveTo>
                  <a:cubicBezTo>
                    <a:pt x="17921" y="4585"/>
                    <a:pt x="18047" y="4588"/>
                    <a:pt x="18145" y="4588"/>
                  </a:cubicBezTo>
                  <a:cubicBezTo>
                    <a:pt x="18369" y="4588"/>
                    <a:pt x="18486" y="4705"/>
                    <a:pt x="18593" y="4812"/>
                  </a:cubicBezTo>
                  <a:cubicBezTo>
                    <a:pt x="17814" y="5036"/>
                    <a:pt x="16918" y="5377"/>
                    <a:pt x="16021" y="6156"/>
                  </a:cubicBezTo>
                  <a:cubicBezTo>
                    <a:pt x="15681" y="5932"/>
                    <a:pt x="15233" y="5708"/>
                    <a:pt x="14901" y="5484"/>
                  </a:cubicBezTo>
                  <a:cubicBezTo>
                    <a:pt x="15912" y="4658"/>
                    <a:pt x="17081" y="4585"/>
                    <a:pt x="17773" y="4585"/>
                  </a:cubicBezTo>
                  <a:close/>
                  <a:moveTo>
                    <a:pt x="11649" y="3244"/>
                  </a:moveTo>
                  <a:lnTo>
                    <a:pt x="13557" y="5708"/>
                  </a:lnTo>
                  <a:lnTo>
                    <a:pt x="14005" y="6273"/>
                  </a:lnTo>
                  <a:cubicBezTo>
                    <a:pt x="12885" y="7169"/>
                    <a:pt x="11425" y="7276"/>
                    <a:pt x="10753" y="7276"/>
                  </a:cubicBezTo>
                  <a:cubicBezTo>
                    <a:pt x="10197" y="7276"/>
                    <a:pt x="8629" y="7169"/>
                    <a:pt x="7617" y="6273"/>
                  </a:cubicBezTo>
                  <a:lnTo>
                    <a:pt x="8065" y="5708"/>
                  </a:lnTo>
                  <a:lnTo>
                    <a:pt x="9857" y="3361"/>
                  </a:lnTo>
                  <a:cubicBezTo>
                    <a:pt x="10081" y="3468"/>
                    <a:pt x="10421" y="3585"/>
                    <a:pt x="10753" y="3585"/>
                  </a:cubicBezTo>
                  <a:cubicBezTo>
                    <a:pt x="11093" y="3585"/>
                    <a:pt x="11317" y="3468"/>
                    <a:pt x="11649" y="3244"/>
                  </a:cubicBezTo>
                  <a:close/>
                  <a:moveTo>
                    <a:pt x="2805" y="5601"/>
                  </a:moveTo>
                  <a:lnTo>
                    <a:pt x="2805" y="5601"/>
                  </a:lnTo>
                  <a:cubicBezTo>
                    <a:pt x="3477" y="5708"/>
                    <a:pt x="4256" y="6049"/>
                    <a:pt x="4928" y="6604"/>
                  </a:cubicBezTo>
                  <a:cubicBezTo>
                    <a:pt x="4480" y="6945"/>
                    <a:pt x="4149" y="7276"/>
                    <a:pt x="3808" y="7724"/>
                  </a:cubicBezTo>
                  <a:cubicBezTo>
                    <a:pt x="3584" y="7948"/>
                    <a:pt x="3477" y="8289"/>
                    <a:pt x="3253" y="8513"/>
                  </a:cubicBezTo>
                  <a:cubicBezTo>
                    <a:pt x="2688" y="7393"/>
                    <a:pt x="2688" y="6273"/>
                    <a:pt x="2805" y="5601"/>
                  </a:cubicBezTo>
                  <a:close/>
                  <a:moveTo>
                    <a:pt x="18817" y="5601"/>
                  </a:moveTo>
                  <a:cubicBezTo>
                    <a:pt x="18934" y="6273"/>
                    <a:pt x="18934" y="7393"/>
                    <a:pt x="18369" y="8513"/>
                  </a:cubicBezTo>
                  <a:cubicBezTo>
                    <a:pt x="18145" y="8289"/>
                    <a:pt x="17921" y="7948"/>
                    <a:pt x="17697" y="7724"/>
                  </a:cubicBezTo>
                  <a:cubicBezTo>
                    <a:pt x="17366" y="7276"/>
                    <a:pt x="17025" y="6945"/>
                    <a:pt x="16694" y="6604"/>
                  </a:cubicBezTo>
                  <a:cubicBezTo>
                    <a:pt x="17366" y="6049"/>
                    <a:pt x="18145" y="5708"/>
                    <a:pt x="18817" y="5601"/>
                  </a:cubicBezTo>
                  <a:close/>
                  <a:moveTo>
                    <a:pt x="20780" y="8201"/>
                  </a:moveTo>
                  <a:cubicBezTo>
                    <a:pt x="20668" y="8201"/>
                    <a:pt x="20556" y="8231"/>
                    <a:pt x="20502" y="8289"/>
                  </a:cubicBezTo>
                  <a:cubicBezTo>
                    <a:pt x="20385" y="8513"/>
                    <a:pt x="20385" y="8737"/>
                    <a:pt x="20502" y="8844"/>
                  </a:cubicBezTo>
                  <a:cubicBezTo>
                    <a:pt x="20609" y="8961"/>
                    <a:pt x="20609" y="9068"/>
                    <a:pt x="20502" y="9185"/>
                  </a:cubicBezTo>
                  <a:cubicBezTo>
                    <a:pt x="20278" y="9409"/>
                    <a:pt x="20161" y="9633"/>
                    <a:pt x="20161" y="9964"/>
                  </a:cubicBezTo>
                  <a:cubicBezTo>
                    <a:pt x="20161" y="10188"/>
                    <a:pt x="20278" y="10412"/>
                    <a:pt x="20502" y="10636"/>
                  </a:cubicBezTo>
                  <a:cubicBezTo>
                    <a:pt x="20609" y="10753"/>
                    <a:pt x="20726" y="10753"/>
                    <a:pt x="20726" y="10753"/>
                  </a:cubicBezTo>
                  <a:cubicBezTo>
                    <a:pt x="20833" y="10753"/>
                    <a:pt x="20950" y="10753"/>
                    <a:pt x="21057" y="10636"/>
                  </a:cubicBezTo>
                  <a:cubicBezTo>
                    <a:pt x="21174" y="10529"/>
                    <a:pt x="21174" y="10305"/>
                    <a:pt x="21057" y="10081"/>
                  </a:cubicBezTo>
                  <a:cubicBezTo>
                    <a:pt x="20950" y="10081"/>
                    <a:pt x="20950" y="9964"/>
                    <a:pt x="20950" y="9964"/>
                  </a:cubicBezTo>
                  <a:cubicBezTo>
                    <a:pt x="20950" y="9857"/>
                    <a:pt x="20950" y="9857"/>
                    <a:pt x="21057" y="9740"/>
                  </a:cubicBezTo>
                  <a:cubicBezTo>
                    <a:pt x="21398" y="9409"/>
                    <a:pt x="21398" y="8737"/>
                    <a:pt x="21057" y="8289"/>
                  </a:cubicBezTo>
                  <a:cubicBezTo>
                    <a:pt x="21004" y="8231"/>
                    <a:pt x="20892" y="8201"/>
                    <a:pt x="20780" y="8201"/>
                  </a:cubicBezTo>
                  <a:close/>
                  <a:moveTo>
                    <a:pt x="7617" y="9516"/>
                  </a:moveTo>
                  <a:cubicBezTo>
                    <a:pt x="6945" y="9516"/>
                    <a:pt x="6496" y="9964"/>
                    <a:pt x="6496" y="10636"/>
                  </a:cubicBezTo>
                  <a:cubicBezTo>
                    <a:pt x="6496" y="10753"/>
                    <a:pt x="6721" y="10977"/>
                    <a:pt x="6837" y="10977"/>
                  </a:cubicBezTo>
                  <a:cubicBezTo>
                    <a:pt x="7061" y="10977"/>
                    <a:pt x="7285" y="10753"/>
                    <a:pt x="7285" y="10636"/>
                  </a:cubicBezTo>
                  <a:cubicBezTo>
                    <a:pt x="7285" y="10412"/>
                    <a:pt x="7393" y="10305"/>
                    <a:pt x="7617" y="10305"/>
                  </a:cubicBezTo>
                  <a:cubicBezTo>
                    <a:pt x="7733" y="10305"/>
                    <a:pt x="7957" y="10412"/>
                    <a:pt x="7957" y="10636"/>
                  </a:cubicBezTo>
                  <a:cubicBezTo>
                    <a:pt x="7957" y="10753"/>
                    <a:pt x="8065" y="10977"/>
                    <a:pt x="8289" y="10977"/>
                  </a:cubicBezTo>
                  <a:cubicBezTo>
                    <a:pt x="8513" y="10977"/>
                    <a:pt x="8629" y="10753"/>
                    <a:pt x="8629" y="10636"/>
                  </a:cubicBezTo>
                  <a:cubicBezTo>
                    <a:pt x="8629" y="9964"/>
                    <a:pt x="8181" y="9516"/>
                    <a:pt x="7617" y="9516"/>
                  </a:cubicBezTo>
                  <a:close/>
                  <a:moveTo>
                    <a:pt x="13889" y="9740"/>
                  </a:moveTo>
                  <a:cubicBezTo>
                    <a:pt x="13665" y="9740"/>
                    <a:pt x="13557" y="9964"/>
                    <a:pt x="13557" y="10188"/>
                  </a:cubicBezTo>
                  <a:lnTo>
                    <a:pt x="13557" y="10636"/>
                  </a:lnTo>
                  <a:cubicBezTo>
                    <a:pt x="13557" y="10860"/>
                    <a:pt x="13665" y="11084"/>
                    <a:pt x="13889" y="11084"/>
                  </a:cubicBezTo>
                  <a:cubicBezTo>
                    <a:pt x="14113" y="11084"/>
                    <a:pt x="14229" y="10860"/>
                    <a:pt x="14229" y="10636"/>
                  </a:cubicBezTo>
                  <a:lnTo>
                    <a:pt x="14229" y="10188"/>
                  </a:lnTo>
                  <a:cubicBezTo>
                    <a:pt x="14229" y="9964"/>
                    <a:pt x="14113" y="9740"/>
                    <a:pt x="13889" y="9740"/>
                  </a:cubicBezTo>
                  <a:close/>
                  <a:moveTo>
                    <a:pt x="6496" y="11201"/>
                  </a:moveTo>
                  <a:cubicBezTo>
                    <a:pt x="6048" y="11201"/>
                    <a:pt x="5045" y="11201"/>
                    <a:pt x="4704" y="11308"/>
                  </a:cubicBezTo>
                  <a:cubicBezTo>
                    <a:pt x="4480" y="11425"/>
                    <a:pt x="4373" y="11532"/>
                    <a:pt x="4373" y="11756"/>
                  </a:cubicBezTo>
                  <a:cubicBezTo>
                    <a:pt x="4480" y="11980"/>
                    <a:pt x="4597" y="12097"/>
                    <a:pt x="4821" y="12097"/>
                  </a:cubicBezTo>
                  <a:lnTo>
                    <a:pt x="4928" y="12097"/>
                  </a:lnTo>
                  <a:cubicBezTo>
                    <a:pt x="5087" y="12014"/>
                    <a:pt x="5585" y="11936"/>
                    <a:pt x="5982" y="11936"/>
                  </a:cubicBezTo>
                  <a:cubicBezTo>
                    <a:pt x="6144" y="11936"/>
                    <a:pt x="6290" y="11949"/>
                    <a:pt x="6389" y="11980"/>
                  </a:cubicBezTo>
                  <a:cubicBezTo>
                    <a:pt x="6613" y="11980"/>
                    <a:pt x="6837" y="11873"/>
                    <a:pt x="6837" y="11649"/>
                  </a:cubicBezTo>
                  <a:cubicBezTo>
                    <a:pt x="6837" y="11425"/>
                    <a:pt x="6721" y="11201"/>
                    <a:pt x="6496" y="11201"/>
                  </a:cubicBezTo>
                  <a:close/>
                  <a:moveTo>
                    <a:pt x="15009" y="11201"/>
                  </a:moveTo>
                  <a:cubicBezTo>
                    <a:pt x="14785" y="11201"/>
                    <a:pt x="14677" y="11425"/>
                    <a:pt x="14677" y="11649"/>
                  </a:cubicBezTo>
                  <a:cubicBezTo>
                    <a:pt x="14785" y="11873"/>
                    <a:pt x="14901" y="11980"/>
                    <a:pt x="15125" y="11980"/>
                  </a:cubicBezTo>
                  <a:cubicBezTo>
                    <a:pt x="15222" y="11949"/>
                    <a:pt x="15366" y="11936"/>
                    <a:pt x="15530" y="11936"/>
                  </a:cubicBezTo>
                  <a:cubicBezTo>
                    <a:pt x="15931" y="11936"/>
                    <a:pt x="16452" y="12014"/>
                    <a:pt x="16694" y="12097"/>
                  </a:cubicBezTo>
                  <a:lnTo>
                    <a:pt x="16801" y="12097"/>
                  </a:lnTo>
                  <a:cubicBezTo>
                    <a:pt x="16918" y="12097"/>
                    <a:pt x="17142" y="11980"/>
                    <a:pt x="17142" y="11756"/>
                  </a:cubicBezTo>
                  <a:cubicBezTo>
                    <a:pt x="17249" y="11532"/>
                    <a:pt x="17142" y="11425"/>
                    <a:pt x="16918" y="11308"/>
                  </a:cubicBezTo>
                  <a:cubicBezTo>
                    <a:pt x="16470" y="11201"/>
                    <a:pt x="15457" y="11201"/>
                    <a:pt x="15009" y="11201"/>
                  </a:cubicBezTo>
                  <a:close/>
                  <a:moveTo>
                    <a:pt x="690" y="11033"/>
                  </a:moveTo>
                  <a:cubicBezTo>
                    <a:pt x="592" y="11033"/>
                    <a:pt x="506" y="11089"/>
                    <a:pt x="448" y="11201"/>
                  </a:cubicBezTo>
                  <a:cubicBezTo>
                    <a:pt x="341" y="11308"/>
                    <a:pt x="341" y="11532"/>
                    <a:pt x="448" y="11649"/>
                  </a:cubicBezTo>
                  <a:cubicBezTo>
                    <a:pt x="565" y="11756"/>
                    <a:pt x="565" y="11980"/>
                    <a:pt x="448" y="12097"/>
                  </a:cubicBezTo>
                  <a:cubicBezTo>
                    <a:pt x="0" y="12429"/>
                    <a:pt x="0" y="13101"/>
                    <a:pt x="448" y="13441"/>
                  </a:cubicBezTo>
                  <a:cubicBezTo>
                    <a:pt x="565" y="13549"/>
                    <a:pt x="672" y="13549"/>
                    <a:pt x="672" y="13549"/>
                  </a:cubicBezTo>
                  <a:cubicBezTo>
                    <a:pt x="789" y="13549"/>
                    <a:pt x="896" y="13549"/>
                    <a:pt x="1013" y="13441"/>
                  </a:cubicBezTo>
                  <a:cubicBezTo>
                    <a:pt x="1120" y="13325"/>
                    <a:pt x="1120" y="13101"/>
                    <a:pt x="1013" y="12993"/>
                  </a:cubicBezTo>
                  <a:cubicBezTo>
                    <a:pt x="896" y="12877"/>
                    <a:pt x="896" y="12653"/>
                    <a:pt x="1013" y="12545"/>
                  </a:cubicBezTo>
                  <a:cubicBezTo>
                    <a:pt x="1344" y="12205"/>
                    <a:pt x="1344" y="11532"/>
                    <a:pt x="1013" y="11201"/>
                  </a:cubicBezTo>
                  <a:cubicBezTo>
                    <a:pt x="901" y="11089"/>
                    <a:pt x="789" y="11033"/>
                    <a:pt x="690" y="11033"/>
                  </a:cubicBezTo>
                  <a:close/>
                  <a:moveTo>
                    <a:pt x="6800" y="12288"/>
                  </a:moveTo>
                  <a:cubicBezTo>
                    <a:pt x="6770" y="12288"/>
                    <a:pt x="6743" y="12298"/>
                    <a:pt x="6721" y="12321"/>
                  </a:cubicBezTo>
                  <a:cubicBezTo>
                    <a:pt x="6272" y="12429"/>
                    <a:pt x="5376" y="12877"/>
                    <a:pt x="5045" y="13101"/>
                  </a:cubicBezTo>
                  <a:cubicBezTo>
                    <a:pt x="4821" y="13217"/>
                    <a:pt x="4821" y="13441"/>
                    <a:pt x="4928" y="13665"/>
                  </a:cubicBezTo>
                  <a:cubicBezTo>
                    <a:pt x="5045" y="13773"/>
                    <a:pt x="5152" y="13773"/>
                    <a:pt x="5269" y="13773"/>
                  </a:cubicBezTo>
                  <a:lnTo>
                    <a:pt x="5493" y="13773"/>
                  </a:lnTo>
                  <a:cubicBezTo>
                    <a:pt x="5717" y="13549"/>
                    <a:pt x="6496" y="13101"/>
                    <a:pt x="6837" y="12993"/>
                  </a:cubicBezTo>
                  <a:cubicBezTo>
                    <a:pt x="7061" y="12993"/>
                    <a:pt x="7169" y="12769"/>
                    <a:pt x="7169" y="12545"/>
                  </a:cubicBezTo>
                  <a:cubicBezTo>
                    <a:pt x="7082" y="12451"/>
                    <a:pt x="6921" y="12288"/>
                    <a:pt x="6800" y="12288"/>
                  </a:cubicBezTo>
                  <a:close/>
                  <a:moveTo>
                    <a:pt x="14771" y="12288"/>
                  </a:moveTo>
                  <a:cubicBezTo>
                    <a:pt x="14598" y="12288"/>
                    <a:pt x="14453" y="12451"/>
                    <a:pt x="14453" y="12545"/>
                  </a:cubicBezTo>
                  <a:cubicBezTo>
                    <a:pt x="14337" y="12769"/>
                    <a:pt x="14453" y="12993"/>
                    <a:pt x="14677" y="12993"/>
                  </a:cubicBezTo>
                  <a:cubicBezTo>
                    <a:pt x="15009" y="13101"/>
                    <a:pt x="15797" y="13549"/>
                    <a:pt x="16129" y="13773"/>
                  </a:cubicBezTo>
                  <a:lnTo>
                    <a:pt x="16353" y="13773"/>
                  </a:lnTo>
                  <a:cubicBezTo>
                    <a:pt x="16470" y="13773"/>
                    <a:pt x="16577" y="13773"/>
                    <a:pt x="16577" y="13665"/>
                  </a:cubicBezTo>
                  <a:cubicBezTo>
                    <a:pt x="16801" y="13441"/>
                    <a:pt x="16694" y="13217"/>
                    <a:pt x="16577" y="13101"/>
                  </a:cubicBezTo>
                  <a:cubicBezTo>
                    <a:pt x="16246" y="12877"/>
                    <a:pt x="15349" y="12429"/>
                    <a:pt x="14901" y="12321"/>
                  </a:cubicBezTo>
                  <a:cubicBezTo>
                    <a:pt x="14857" y="12298"/>
                    <a:pt x="14813" y="12288"/>
                    <a:pt x="14771" y="12288"/>
                  </a:cubicBezTo>
                  <a:close/>
                  <a:moveTo>
                    <a:pt x="11201" y="11425"/>
                  </a:moveTo>
                  <a:lnTo>
                    <a:pt x="14229" y="13997"/>
                  </a:lnTo>
                  <a:cubicBezTo>
                    <a:pt x="14005" y="14221"/>
                    <a:pt x="13557" y="14561"/>
                    <a:pt x="13109" y="14893"/>
                  </a:cubicBezTo>
                  <a:cubicBezTo>
                    <a:pt x="12661" y="15117"/>
                    <a:pt x="12213" y="15233"/>
                    <a:pt x="11873" y="15341"/>
                  </a:cubicBezTo>
                  <a:lnTo>
                    <a:pt x="11201" y="11425"/>
                  </a:lnTo>
                  <a:close/>
                  <a:moveTo>
                    <a:pt x="14785" y="14445"/>
                  </a:moveTo>
                  <a:lnTo>
                    <a:pt x="14901" y="14561"/>
                  </a:lnTo>
                  <a:lnTo>
                    <a:pt x="14901" y="14669"/>
                  </a:lnTo>
                  <a:cubicBezTo>
                    <a:pt x="14785" y="15009"/>
                    <a:pt x="14453" y="15457"/>
                    <a:pt x="13665" y="15905"/>
                  </a:cubicBezTo>
                  <a:cubicBezTo>
                    <a:pt x="12993" y="16353"/>
                    <a:pt x="12437" y="16353"/>
                    <a:pt x="12097" y="16353"/>
                  </a:cubicBezTo>
                  <a:cubicBezTo>
                    <a:pt x="11989" y="16353"/>
                    <a:pt x="11989" y="16353"/>
                    <a:pt x="11989" y="16237"/>
                  </a:cubicBezTo>
                  <a:lnTo>
                    <a:pt x="11989" y="16129"/>
                  </a:lnTo>
                  <a:cubicBezTo>
                    <a:pt x="12545" y="16013"/>
                    <a:pt x="12993" y="15789"/>
                    <a:pt x="13441" y="15457"/>
                  </a:cubicBezTo>
                  <a:cubicBezTo>
                    <a:pt x="14005" y="15233"/>
                    <a:pt x="14453" y="14893"/>
                    <a:pt x="14785" y="14445"/>
                  </a:cubicBezTo>
                  <a:close/>
                  <a:moveTo>
                    <a:pt x="20219" y="14949"/>
                  </a:moveTo>
                  <a:cubicBezTo>
                    <a:pt x="20107" y="14949"/>
                    <a:pt x="19995" y="15005"/>
                    <a:pt x="19937" y="15117"/>
                  </a:cubicBezTo>
                  <a:cubicBezTo>
                    <a:pt x="19830" y="15233"/>
                    <a:pt x="19830" y="15457"/>
                    <a:pt x="19937" y="15565"/>
                  </a:cubicBezTo>
                  <a:cubicBezTo>
                    <a:pt x="19937" y="15681"/>
                    <a:pt x="20054" y="15681"/>
                    <a:pt x="20054" y="15789"/>
                  </a:cubicBezTo>
                  <a:cubicBezTo>
                    <a:pt x="20054" y="15905"/>
                    <a:pt x="19937" y="15905"/>
                    <a:pt x="19937" y="16013"/>
                  </a:cubicBezTo>
                  <a:cubicBezTo>
                    <a:pt x="19713" y="16129"/>
                    <a:pt x="19606" y="16461"/>
                    <a:pt x="19606" y="16685"/>
                  </a:cubicBezTo>
                  <a:cubicBezTo>
                    <a:pt x="19606" y="16909"/>
                    <a:pt x="19713" y="17249"/>
                    <a:pt x="19937" y="17357"/>
                  </a:cubicBezTo>
                  <a:cubicBezTo>
                    <a:pt x="20054" y="17473"/>
                    <a:pt x="20161" y="17473"/>
                    <a:pt x="20161" y="17473"/>
                  </a:cubicBezTo>
                  <a:cubicBezTo>
                    <a:pt x="20278" y="17473"/>
                    <a:pt x="20385" y="17473"/>
                    <a:pt x="20502" y="17357"/>
                  </a:cubicBezTo>
                  <a:cubicBezTo>
                    <a:pt x="20609" y="17249"/>
                    <a:pt x="20609" y="17025"/>
                    <a:pt x="20502" y="16909"/>
                  </a:cubicBezTo>
                  <a:cubicBezTo>
                    <a:pt x="20385" y="16801"/>
                    <a:pt x="20385" y="16801"/>
                    <a:pt x="20385" y="16685"/>
                  </a:cubicBezTo>
                  <a:cubicBezTo>
                    <a:pt x="20385" y="16577"/>
                    <a:pt x="20385" y="16577"/>
                    <a:pt x="20502" y="16461"/>
                  </a:cubicBezTo>
                  <a:cubicBezTo>
                    <a:pt x="20726" y="16353"/>
                    <a:pt x="20726" y="16013"/>
                    <a:pt x="20726" y="15789"/>
                  </a:cubicBezTo>
                  <a:cubicBezTo>
                    <a:pt x="20726" y="15565"/>
                    <a:pt x="20726" y="15233"/>
                    <a:pt x="20502" y="15117"/>
                  </a:cubicBezTo>
                  <a:cubicBezTo>
                    <a:pt x="20443" y="15005"/>
                    <a:pt x="20331" y="14949"/>
                    <a:pt x="20219" y="14949"/>
                  </a:cubicBezTo>
                  <a:close/>
                  <a:moveTo>
                    <a:pt x="2656" y="16077"/>
                  </a:moveTo>
                  <a:cubicBezTo>
                    <a:pt x="2765" y="16077"/>
                    <a:pt x="2841" y="16129"/>
                    <a:pt x="2912" y="16129"/>
                  </a:cubicBezTo>
                  <a:cubicBezTo>
                    <a:pt x="3808" y="16685"/>
                    <a:pt x="4928" y="17025"/>
                    <a:pt x="5824" y="17025"/>
                  </a:cubicBezTo>
                  <a:cubicBezTo>
                    <a:pt x="5717" y="17357"/>
                    <a:pt x="5717" y="17697"/>
                    <a:pt x="5717" y="18145"/>
                  </a:cubicBezTo>
                  <a:lnTo>
                    <a:pt x="5717" y="18253"/>
                  </a:lnTo>
                  <a:cubicBezTo>
                    <a:pt x="4480" y="18253"/>
                    <a:pt x="3253" y="17805"/>
                    <a:pt x="2240" y="17249"/>
                  </a:cubicBezTo>
                  <a:cubicBezTo>
                    <a:pt x="2133" y="17133"/>
                    <a:pt x="2016" y="17025"/>
                    <a:pt x="2016" y="16909"/>
                  </a:cubicBezTo>
                  <a:cubicBezTo>
                    <a:pt x="1909" y="16685"/>
                    <a:pt x="2016" y="16577"/>
                    <a:pt x="2016" y="16353"/>
                  </a:cubicBezTo>
                  <a:cubicBezTo>
                    <a:pt x="2133" y="16237"/>
                    <a:pt x="2357" y="16129"/>
                    <a:pt x="2464" y="16129"/>
                  </a:cubicBezTo>
                  <a:cubicBezTo>
                    <a:pt x="2539" y="16090"/>
                    <a:pt x="2602" y="16077"/>
                    <a:pt x="2656" y="16077"/>
                  </a:cubicBezTo>
                  <a:close/>
                  <a:moveTo>
                    <a:pt x="2016" y="19149"/>
                  </a:moveTo>
                  <a:cubicBezTo>
                    <a:pt x="2133" y="19149"/>
                    <a:pt x="2133" y="19149"/>
                    <a:pt x="2240" y="19265"/>
                  </a:cubicBezTo>
                  <a:lnTo>
                    <a:pt x="2357" y="19373"/>
                  </a:lnTo>
                  <a:cubicBezTo>
                    <a:pt x="2357" y="20385"/>
                    <a:pt x="3136" y="21057"/>
                    <a:pt x="4256" y="21389"/>
                  </a:cubicBezTo>
                  <a:cubicBezTo>
                    <a:pt x="4444" y="21417"/>
                    <a:pt x="4638" y="21431"/>
                    <a:pt x="4835" y="21431"/>
                  </a:cubicBezTo>
                  <a:cubicBezTo>
                    <a:pt x="5465" y="21431"/>
                    <a:pt x="6126" y="21282"/>
                    <a:pt x="6721" y="20941"/>
                  </a:cubicBezTo>
                  <a:cubicBezTo>
                    <a:pt x="6837" y="21057"/>
                    <a:pt x="6945" y="21165"/>
                    <a:pt x="7061" y="21389"/>
                  </a:cubicBezTo>
                  <a:cubicBezTo>
                    <a:pt x="6837" y="21389"/>
                    <a:pt x="6721" y="21505"/>
                    <a:pt x="6613" y="21613"/>
                  </a:cubicBezTo>
                  <a:cubicBezTo>
                    <a:pt x="6048" y="21837"/>
                    <a:pt x="5493" y="21953"/>
                    <a:pt x="4928" y="21953"/>
                  </a:cubicBezTo>
                  <a:cubicBezTo>
                    <a:pt x="4704" y="21953"/>
                    <a:pt x="4373" y="21953"/>
                    <a:pt x="4149" y="21837"/>
                  </a:cubicBezTo>
                  <a:cubicBezTo>
                    <a:pt x="2805" y="21505"/>
                    <a:pt x="1909" y="20609"/>
                    <a:pt x="1792" y="19489"/>
                  </a:cubicBezTo>
                  <a:cubicBezTo>
                    <a:pt x="1792" y="19265"/>
                    <a:pt x="1909" y="19149"/>
                    <a:pt x="2016" y="19149"/>
                  </a:cubicBezTo>
                  <a:close/>
                  <a:moveTo>
                    <a:pt x="14785" y="6273"/>
                  </a:moveTo>
                  <a:lnTo>
                    <a:pt x="15797" y="6945"/>
                  </a:lnTo>
                  <a:lnTo>
                    <a:pt x="15905" y="6945"/>
                  </a:lnTo>
                  <a:cubicBezTo>
                    <a:pt x="16801" y="7617"/>
                    <a:pt x="17473" y="8513"/>
                    <a:pt x="17921" y="9409"/>
                  </a:cubicBezTo>
                  <a:lnTo>
                    <a:pt x="17921" y="9516"/>
                  </a:lnTo>
                  <a:cubicBezTo>
                    <a:pt x="18262" y="10188"/>
                    <a:pt x="18486" y="10860"/>
                    <a:pt x="18486" y="11649"/>
                  </a:cubicBezTo>
                  <a:cubicBezTo>
                    <a:pt x="18486" y="13325"/>
                    <a:pt x="17697" y="14561"/>
                    <a:pt x="16246" y="15341"/>
                  </a:cubicBezTo>
                  <a:cubicBezTo>
                    <a:pt x="15905" y="15565"/>
                    <a:pt x="15457" y="15789"/>
                    <a:pt x="15009" y="16013"/>
                  </a:cubicBezTo>
                  <a:lnTo>
                    <a:pt x="14785" y="16013"/>
                  </a:lnTo>
                  <a:cubicBezTo>
                    <a:pt x="15233" y="15681"/>
                    <a:pt x="15457" y="15341"/>
                    <a:pt x="15573" y="15009"/>
                  </a:cubicBezTo>
                  <a:cubicBezTo>
                    <a:pt x="15797" y="14669"/>
                    <a:pt x="15681" y="14221"/>
                    <a:pt x="15349" y="13997"/>
                  </a:cubicBezTo>
                  <a:lnTo>
                    <a:pt x="11765" y="10977"/>
                  </a:lnTo>
                  <a:lnTo>
                    <a:pt x="11873" y="10977"/>
                  </a:lnTo>
                  <a:cubicBezTo>
                    <a:pt x="11989" y="10753"/>
                    <a:pt x="11989" y="10529"/>
                    <a:pt x="11873" y="10412"/>
                  </a:cubicBezTo>
                  <a:cubicBezTo>
                    <a:pt x="11761" y="10359"/>
                    <a:pt x="11649" y="10332"/>
                    <a:pt x="11551" y="10332"/>
                  </a:cubicBezTo>
                  <a:cubicBezTo>
                    <a:pt x="11454" y="10332"/>
                    <a:pt x="11371" y="10359"/>
                    <a:pt x="11317" y="10412"/>
                  </a:cubicBezTo>
                  <a:cubicBezTo>
                    <a:pt x="11201" y="10636"/>
                    <a:pt x="10977" y="10636"/>
                    <a:pt x="10753" y="10636"/>
                  </a:cubicBezTo>
                  <a:cubicBezTo>
                    <a:pt x="10529" y="10636"/>
                    <a:pt x="10421" y="10636"/>
                    <a:pt x="10305" y="10412"/>
                  </a:cubicBezTo>
                  <a:cubicBezTo>
                    <a:pt x="10193" y="10359"/>
                    <a:pt x="10081" y="10332"/>
                    <a:pt x="9983" y="10332"/>
                  </a:cubicBezTo>
                  <a:cubicBezTo>
                    <a:pt x="9886" y="10332"/>
                    <a:pt x="9803" y="10359"/>
                    <a:pt x="9749" y="10412"/>
                  </a:cubicBezTo>
                  <a:cubicBezTo>
                    <a:pt x="9525" y="10529"/>
                    <a:pt x="9525" y="10753"/>
                    <a:pt x="9633" y="10977"/>
                  </a:cubicBezTo>
                  <a:cubicBezTo>
                    <a:pt x="9857" y="11201"/>
                    <a:pt x="10081" y="11308"/>
                    <a:pt x="10421" y="11425"/>
                  </a:cubicBezTo>
                  <a:lnTo>
                    <a:pt x="11201" y="16353"/>
                  </a:lnTo>
                  <a:cubicBezTo>
                    <a:pt x="11201" y="16461"/>
                    <a:pt x="11317" y="16577"/>
                    <a:pt x="11317" y="16577"/>
                  </a:cubicBezTo>
                  <a:lnTo>
                    <a:pt x="9301" y="16577"/>
                  </a:lnTo>
                  <a:cubicBezTo>
                    <a:pt x="9259" y="16555"/>
                    <a:pt x="9220" y="16545"/>
                    <a:pt x="9185" y="16545"/>
                  </a:cubicBezTo>
                  <a:cubicBezTo>
                    <a:pt x="9033" y="16545"/>
                    <a:pt x="8940" y="16727"/>
                    <a:pt x="8853" y="16909"/>
                  </a:cubicBezTo>
                  <a:cubicBezTo>
                    <a:pt x="8853" y="17025"/>
                    <a:pt x="9077" y="17249"/>
                    <a:pt x="9185" y="17249"/>
                  </a:cubicBezTo>
                  <a:cubicBezTo>
                    <a:pt x="9749" y="17357"/>
                    <a:pt x="10305" y="17357"/>
                    <a:pt x="10753" y="17357"/>
                  </a:cubicBezTo>
                  <a:cubicBezTo>
                    <a:pt x="12321" y="17357"/>
                    <a:pt x="13665" y="17133"/>
                    <a:pt x="14901" y="16801"/>
                  </a:cubicBezTo>
                  <a:cubicBezTo>
                    <a:pt x="15009" y="17249"/>
                    <a:pt x="15125" y="17697"/>
                    <a:pt x="15125" y="18145"/>
                  </a:cubicBezTo>
                  <a:cubicBezTo>
                    <a:pt x="15125" y="20385"/>
                    <a:pt x="13217" y="22177"/>
                    <a:pt x="10753" y="22177"/>
                  </a:cubicBezTo>
                  <a:cubicBezTo>
                    <a:pt x="8405" y="22177"/>
                    <a:pt x="6389" y="20385"/>
                    <a:pt x="6389" y="18145"/>
                  </a:cubicBezTo>
                  <a:cubicBezTo>
                    <a:pt x="6389" y="17697"/>
                    <a:pt x="6496" y="17249"/>
                    <a:pt x="6721" y="16801"/>
                  </a:cubicBezTo>
                  <a:cubicBezTo>
                    <a:pt x="6945" y="16909"/>
                    <a:pt x="7169" y="16909"/>
                    <a:pt x="7393" y="17025"/>
                  </a:cubicBezTo>
                  <a:lnTo>
                    <a:pt x="7509" y="17025"/>
                  </a:lnTo>
                  <a:cubicBezTo>
                    <a:pt x="7733" y="17025"/>
                    <a:pt x="7841" y="16909"/>
                    <a:pt x="7841" y="16685"/>
                  </a:cubicBezTo>
                  <a:cubicBezTo>
                    <a:pt x="7957" y="16461"/>
                    <a:pt x="7841" y="16353"/>
                    <a:pt x="7617" y="16237"/>
                  </a:cubicBezTo>
                  <a:cubicBezTo>
                    <a:pt x="7285" y="16129"/>
                    <a:pt x="6945" y="16129"/>
                    <a:pt x="6613" y="16013"/>
                  </a:cubicBezTo>
                  <a:cubicBezTo>
                    <a:pt x="3701" y="15009"/>
                    <a:pt x="3136" y="13101"/>
                    <a:pt x="3136" y="11649"/>
                  </a:cubicBezTo>
                  <a:cubicBezTo>
                    <a:pt x="3136" y="10860"/>
                    <a:pt x="3253" y="10188"/>
                    <a:pt x="3584" y="9516"/>
                  </a:cubicBezTo>
                  <a:lnTo>
                    <a:pt x="3584" y="9409"/>
                  </a:lnTo>
                  <a:cubicBezTo>
                    <a:pt x="4032" y="8513"/>
                    <a:pt x="4821" y="7617"/>
                    <a:pt x="5717" y="6945"/>
                  </a:cubicBezTo>
                  <a:lnTo>
                    <a:pt x="5824" y="6945"/>
                  </a:lnTo>
                  <a:lnTo>
                    <a:pt x="6837" y="6273"/>
                  </a:lnTo>
                  <a:cubicBezTo>
                    <a:pt x="6837" y="6497"/>
                    <a:pt x="6945" y="6721"/>
                    <a:pt x="7061" y="6828"/>
                  </a:cubicBezTo>
                  <a:cubicBezTo>
                    <a:pt x="7617" y="7276"/>
                    <a:pt x="8737" y="8065"/>
                    <a:pt x="10753" y="8065"/>
                  </a:cubicBezTo>
                  <a:cubicBezTo>
                    <a:pt x="12769" y="8065"/>
                    <a:pt x="14005" y="7276"/>
                    <a:pt x="14561" y="6828"/>
                  </a:cubicBezTo>
                  <a:cubicBezTo>
                    <a:pt x="14677" y="6721"/>
                    <a:pt x="14785" y="6497"/>
                    <a:pt x="14785" y="6273"/>
                  </a:cubicBezTo>
                  <a:close/>
                  <a:moveTo>
                    <a:pt x="7841" y="21953"/>
                  </a:moveTo>
                  <a:cubicBezTo>
                    <a:pt x="8181" y="22285"/>
                    <a:pt x="8629" y="22401"/>
                    <a:pt x="8961" y="22626"/>
                  </a:cubicBezTo>
                  <a:cubicBezTo>
                    <a:pt x="8961" y="23074"/>
                    <a:pt x="8961" y="23629"/>
                    <a:pt x="9185" y="24194"/>
                  </a:cubicBezTo>
                  <a:cubicBezTo>
                    <a:pt x="9301" y="24525"/>
                    <a:pt x="9077" y="24866"/>
                    <a:pt x="8737" y="25090"/>
                  </a:cubicBezTo>
                  <a:lnTo>
                    <a:pt x="8629" y="25090"/>
                  </a:lnTo>
                  <a:cubicBezTo>
                    <a:pt x="8289" y="25090"/>
                    <a:pt x="8065" y="24866"/>
                    <a:pt x="7957" y="24642"/>
                  </a:cubicBezTo>
                  <a:cubicBezTo>
                    <a:pt x="7617" y="23746"/>
                    <a:pt x="7617" y="22850"/>
                    <a:pt x="7841" y="21953"/>
                  </a:cubicBezTo>
                  <a:close/>
                  <a:moveTo>
                    <a:pt x="13665" y="22061"/>
                  </a:moveTo>
                  <a:cubicBezTo>
                    <a:pt x="13781" y="22850"/>
                    <a:pt x="13781" y="23746"/>
                    <a:pt x="13665" y="24525"/>
                  </a:cubicBezTo>
                  <a:cubicBezTo>
                    <a:pt x="13557" y="24866"/>
                    <a:pt x="13333" y="25090"/>
                    <a:pt x="12993" y="25090"/>
                  </a:cubicBezTo>
                  <a:lnTo>
                    <a:pt x="12885" y="25090"/>
                  </a:lnTo>
                  <a:cubicBezTo>
                    <a:pt x="12545" y="24973"/>
                    <a:pt x="12321" y="24642"/>
                    <a:pt x="12321" y="24301"/>
                  </a:cubicBezTo>
                  <a:cubicBezTo>
                    <a:pt x="12437" y="23746"/>
                    <a:pt x="12545" y="23181"/>
                    <a:pt x="12437" y="22626"/>
                  </a:cubicBezTo>
                  <a:cubicBezTo>
                    <a:pt x="12885" y="22509"/>
                    <a:pt x="13333" y="22285"/>
                    <a:pt x="13665" y="22061"/>
                  </a:cubicBezTo>
                  <a:close/>
                  <a:moveTo>
                    <a:pt x="10753" y="0"/>
                  </a:moveTo>
                  <a:cubicBezTo>
                    <a:pt x="9749" y="0"/>
                    <a:pt x="8961" y="780"/>
                    <a:pt x="8961" y="1792"/>
                  </a:cubicBezTo>
                  <a:cubicBezTo>
                    <a:pt x="8961" y="2240"/>
                    <a:pt x="9077" y="2572"/>
                    <a:pt x="9301" y="2913"/>
                  </a:cubicBezTo>
                  <a:lnTo>
                    <a:pt x="7509" y="5153"/>
                  </a:lnTo>
                  <a:cubicBezTo>
                    <a:pt x="6578" y="4311"/>
                    <a:pt x="5338" y="3860"/>
                    <a:pt x="4045" y="3860"/>
                  </a:cubicBezTo>
                  <a:cubicBezTo>
                    <a:pt x="3783" y="3860"/>
                    <a:pt x="3518" y="3878"/>
                    <a:pt x="3253" y="3916"/>
                  </a:cubicBezTo>
                  <a:cubicBezTo>
                    <a:pt x="2805" y="3916"/>
                    <a:pt x="2357" y="4257"/>
                    <a:pt x="2133" y="4812"/>
                  </a:cubicBezTo>
                  <a:cubicBezTo>
                    <a:pt x="1685" y="6380"/>
                    <a:pt x="1909" y="7948"/>
                    <a:pt x="2805" y="9292"/>
                  </a:cubicBezTo>
                  <a:cubicBezTo>
                    <a:pt x="2581" y="10081"/>
                    <a:pt x="2357" y="10860"/>
                    <a:pt x="2357" y="11649"/>
                  </a:cubicBezTo>
                  <a:cubicBezTo>
                    <a:pt x="2357" y="13665"/>
                    <a:pt x="3360" y="15233"/>
                    <a:pt x="5152" y="16237"/>
                  </a:cubicBezTo>
                  <a:cubicBezTo>
                    <a:pt x="4597" y="16129"/>
                    <a:pt x="3925" y="15905"/>
                    <a:pt x="3360" y="15565"/>
                  </a:cubicBezTo>
                  <a:cubicBezTo>
                    <a:pt x="3117" y="15400"/>
                    <a:pt x="2869" y="15299"/>
                    <a:pt x="2577" y="15299"/>
                  </a:cubicBezTo>
                  <a:cubicBezTo>
                    <a:pt x="2471" y="15299"/>
                    <a:pt x="2360" y="15312"/>
                    <a:pt x="2240" y="15341"/>
                  </a:cubicBezTo>
                  <a:cubicBezTo>
                    <a:pt x="1909" y="15457"/>
                    <a:pt x="1568" y="15681"/>
                    <a:pt x="1461" y="16013"/>
                  </a:cubicBezTo>
                  <a:cubicBezTo>
                    <a:pt x="1237" y="16353"/>
                    <a:pt x="1120" y="16685"/>
                    <a:pt x="1237" y="17025"/>
                  </a:cubicBezTo>
                  <a:cubicBezTo>
                    <a:pt x="1344" y="17357"/>
                    <a:pt x="1568" y="17697"/>
                    <a:pt x="1909" y="17921"/>
                  </a:cubicBezTo>
                  <a:cubicBezTo>
                    <a:pt x="2912" y="18593"/>
                    <a:pt x="4373" y="19041"/>
                    <a:pt x="5824" y="19041"/>
                  </a:cubicBezTo>
                  <a:cubicBezTo>
                    <a:pt x="5824" y="19489"/>
                    <a:pt x="6048" y="19937"/>
                    <a:pt x="6272" y="20269"/>
                  </a:cubicBezTo>
                  <a:cubicBezTo>
                    <a:pt x="5854" y="20525"/>
                    <a:pt x="5370" y="20649"/>
                    <a:pt x="4870" y="20649"/>
                  </a:cubicBezTo>
                  <a:cubicBezTo>
                    <a:pt x="4705" y="20649"/>
                    <a:pt x="4539" y="20636"/>
                    <a:pt x="4373" y="20609"/>
                  </a:cubicBezTo>
                  <a:cubicBezTo>
                    <a:pt x="3701" y="20385"/>
                    <a:pt x="3136" y="19937"/>
                    <a:pt x="3029" y="19373"/>
                  </a:cubicBezTo>
                  <a:cubicBezTo>
                    <a:pt x="3029" y="19041"/>
                    <a:pt x="2912" y="18817"/>
                    <a:pt x="2688" y="18593"/>
                  </a:cubicBezTo>
                  <a:cubicBezTo>
                    <a:pt x="2464" y="18477"/>
                    <a:pt x="2240" y="18369"/>
                    <a:pt x="1909" y="18369"/>
                  </a:cubicBezTo>
                  <a:cubicBezTo>
                    <a:pt x="1461" y="18477"/>
                    <a:pt x="1013" y="18925"/>
                    <a:pt x="1013" y="19489"/>
                  </a:cubicBezTo>
                  <a:cubicBezTo>
                    <a:pt x="1120" y="21057"/>
                    <a:pt x="2357" y="22177"/>
                    <a:pt x="3925" y="22626"/>
                  </a:cubicBezTo>
                  <a:cubicBezTo>
                    <a:pt x="4256" y="22626"/>
                    <a:pt x="4597" y="22733"/>
                    <a:pt x="4928" y="22733"/>
                  </a:cubicBezTo>
                  <a:cubicBezTo>
                    <a:pt x="5600" y="22733"/>
                    <a:pt x="6272" y="22509"/>
                    <a:pt x="6837" y="22285"/>
                  </a:cubicBezTo>
                  <a:cubicBezTo>
                    <a:pt x="6896" y="22285"/>
                    <a:pt x="6922" y="22285"/>
                    <a:pt x="6934" y="22268"/>
                  </a:cubicBezTo>
                  <a:lnTo>
                    <a:pt x="6934" y="22268"/>
                  </a:lnTo>
                  <a:cubicBezTo>
                    <a:pt x="6844" y="23134"/>
                    <a:pt x="6956" y="24000"/>
                    <a:pt x="7285" y="24866"/>
                  </a:cubicBezTo>
                  <a:cubicBezTo>
                    <a:pt x="7393" y="25421"/>
                    <a:pt x="7957" y="25869"/>
                    <a:pt x="8629" y="25869"/>
                  </a:cubicBezTo>
                  <a:cubicBezTo>
                    <a:pt x="8737" y="25869"/>
                    <a:pt x="8853" y="25762"/>
                    <a:pt x="9077" y="25762"/>
                  </a:cubicBezTo>
                  <a:cubicBezTo>
                    <a:pt x="9749" y="25538"/>
                    <a:pt x="10197" y="24642"/>
                    <a:pt x="9857" y="23970"/>
                  </a:cubicBezTo>
                  <a:cubicBezTo>
                    <a:pt x="9749" y="23522"/>
                    <a:pt x="9749" y="23181"/>
                    <a:pt x="9749" y="22850"/>
                  </a:cubicBezTo>
                  <a:lnTo>
                    <a:pt x="11649" y="22850"/>
                  </a:lnTo>
                  <a:cubicBezTo>
                    <a:pt x="11765" y="23298"/>
                    <a:pt x="11765" y="23746"/>
                    <a:pt x="11649" y="24194"/>
                  </a:cubicBezTo>
                  <a:cubicBezTo>
                    <a:pt x="11425" y="24866"/>
                    <a:pt x="11989" y="25645"/>
                    <a:pt x="12769" y="25762"/>
                  </a:cubicBezTo>
                  <a:cubicBezTo>
                    <a:pt x="12769" y="25869"/>
                    <a:pt x="12885" y="25869"/>
                    <a:pt x="12993" y="25869"/>
                  </a:cubicBezTo>
                  <a:cubicBezTo>
                    <a:pt x="13665" y="25869"/>
                    <a:pt x="14229" y="25314"/>
                    <a:pt x="14337" y="24749"/>
                  </a:cubicBezTo>
                  <a:cubicBezTo>
                    <a:pt x="14561" y="23746"/>
                    <a:pt x="14561" y="22509"/>
                    <a:pt x="14337" y="21505"/>
                  </a:cubicBezTo>
                  <a:cubicBezTo>
                    <a:pt x="14901" y="21057"/>
                    <a:pt x="15349" y="20385"/>
                    <a:pt x="15681" y="19597"/>
                  </a:cubicBezTo>
                  <a:cubicBezTo>
                    <a:pt x="15905" y="19821"/>
                    <a:pt x="16129" y="20045"/>
                    <a:pt x="16246" y="20385"/>
                  </a:cubicBezTo>
                  <a:cubicBezTo>
                    <a:pt x="16353" y="20493"/>
                    <a:pt x="16470" y="20493"/>
                    <a:pt x="16577" y="20493"/>
                  </a:cubicBezTo>
                  <a:cubicBezTo>
                    <a:pt x="16694" y="20493"/>
                    <a:pt x="16801" y="20493"/>
                    <a:pt x="16801" y="20385"/>
                  </a:cubicBezTo>
                  <a:cubicBezTo>
                    <a:pt x="17025" y="20269"/>
                    <a:pt x="17025" y="20045"/>
                    <a:pt x="16918" y="19937"/>
                  </a:cubicBezTo>
                  <a:cubicBezTo>
                    <a:pt x="16577" y="19489"/>
                    <a:pt x="16246" y="19149"/>
                    <a:pt x="15797" y="18817"/>
                  </a:cubicBezTo>
                  <a:cubicBezTo>
                    <a:pt x="15905" y="18593"/>
                    <a:pt x="15905" y="18369"/>
                    <a:pt x="15905" y="18145"/>
                  </a:cubicBezTo>
                  <a:cubicBezTo>
                    <a:pt x="15905" y="17921"/>
                    <a:pt x="15905" y="17581"/>
                    <a:pt x="15797" y="17357"/>
                  </a:cubicBezTo>
                  <a:lnTo>
                    <a:pt x="15797" y="17357"/>
                  </a:lnTo>
                  <a:cubicBezTo>
                    <a:pt x="16694" y="17805"/>
                    <a:pt x="17697" y="18477"/>
                    <a:pt x="18262" y="19713"/>
                  </a:cubicBezTo>
                  <a:cubicBezTo>
                    <a:pt x="18486" y="20045"/>
                    <a:pt x="18369" y="20385"/>
                    <a:pt x="18038" y="20609"/>
                  </a:cubicBezTo>
                  <a:cubicBezTo>
                    <a:pt x="17921" y="20609"/>
                    <a:pt x="17921" y="20717"/>
                    <a:pt x="17814" y="20717"/>
                  </a:cubicBezTo>
                  <a:cubicBezTo>
                    <a:pt x="17590" y="20717"/>
                    <a:pt x="17366" y="20833"/>
                    <a:pt x="17473" y="21057"/>
                  </a:cubicBezTo>
                  <a:cubicBezTo>
                    <a:pt x="17473" y="21281"/>
                    <a:pt x="17590" y="21389"/>
                    <a:pt x="17814" y="21389"/>
                  </a:cubicBezTo>
                  <a:cubicBezTo>
                    <a:pt x="18038" y="21389"/>
                    <a:pt x="18262" y="21389"/>
                    <a:pt x="18369" y="21281"/>
                  </a:cubicBezTo>
                  <a:cubicBezTo>
                    <a:pt x="19041" y="20941"/>
                    <a:pt x="19382" y="20045"/>
                    <a:pt x="18934" y="19373"/>
                  </a:cubicBezTo>
                  <a:cubicBezTo>
                    <a:pt x="18145" y="17697"/>
                    <a:pt x="16801" y="16909"/>
                    <a:pt x="15681" y="16461"/>
                  </a:cubicBezTo>
                  <a:cubicBezTo>
                    <a:pt x="16021" y="16353"/>
                    <a:pt x="16353" y="16237"/>
                    <a:pt x="16694" y="16013"/>
                  </a:cubicBezTo>
                  <a:cubicBezTo>
                    <a:pt x="18369" y="15009"/>
                    <a:pt x="19265" y="13549"/>
                    <a:pt x="19265" y="11649"/>
                  </a:cubicBezTo>
                  <a:cubicBezTo>
                    <a:pt x="19265" y="10860"/>
                    <a:pt x="19041" y="10081"/>
                    <a:pt x="18710" y="9292"/>
                  </a:cubicBezTo>
                  <a:cubicBezTo>
                    <a:pt x="19606" y="7948"/>
                    <a:pt x="19830" y="6380"/>
                    <a:pt x="19382" y="4812"/>
                  </a:cubicBezTo>
                  <a:cubicBezTo>
                    <a:pt x="19265" y="4257"/>
                    <a:pt x="18817" y="3916"/>
                    <a:pt x="18262" y="3916"/>
                  </a:cubicBezTo>
                  <a:cubicBezTo>
                    <a:pt x="17997" y="3878"/>
                    <a:pt x="17735" y="3860"/>
                    <a:pt x="17477" y="3860"/>
                  </a:cubicBezTo>
                  <a:cubicBezTo>
                    <a:pt x="16210" y="3860"/>
                    <a:pt x="15044" y="4311"/>
                    <a:pt x="14113" y="5153"/>
                  </a:cubicBezTo>
                  <a:lnTo>
                    <a:pt x="12213" y="2689"/>
                  </a:lnTo>
                  <a:cubicBezTo>
                    <a:pt x="12321" y="2464"/>
                    <a:pt x="12437" y="2124"/>
                    <a:pt x="12437" y="1792"/>
                  </a:cubicBezTo>
                  <a:cubicBezTo>
                    <a:pt x="12437" y="780"/>
                    <a:pt x="11649" y="0"/>
                    <a:pt x="1075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443;p33">
            <a:extLst>
              <a:ext uri="{FF2B5EF4-FFF2-40B4-BE49-F238E27FC236}">
                <a16:creationId xmlns:a16="http://schemas.microsoft.com/office/drawing/2014/main" id="{7E57279B-577C-4DD1-9EA0-082565923B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36240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ຄວາມໝາຍຂອງ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Hashing</a:t>
            </a:r>
          </a:p>
        </p:txBody>
      </p:sp>
      <p:sp>
        <p:nvSpPr>
          <p:cNvPr id="76" name="Google Shape;443;p33">
            <a:extLst>
              <a:ext uri="{FF2B5EF4-FFF2-40B4-BE49-F238E27FC236}">
                <a16:creationId xmlns:a16="http://schemas.microsoft.com/office/drawing/2014/main" id="{D96194F3-EC00-4289-BD50-CC571D17ECD4}"/>
              </a:ext>
            </a:extLst>
          </p:cNvPr>
          <p:cNvSpPr txBox="1">
            <a:spLocks/>
          </p:cNvSpPr>
          <p:nvPr/>
        </p:nvSpPr>
        <p:spPr>
          <a:xfrm>
            <a:off x="637941" y="1530862"/>
            <a:ext cx="8171386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285750" indent="-285750" algn="thaiDist">
              <a:buFont typeface="Phetsarath OT" panose="02000500000000000001" pitchFamily="2" charset="2"/>
              <a:buChar char=" "/>
            </a:pPr>
            <a:r>
              <a:rPr lang="en-US" sz="18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Hashing</a:t>
            </a:r>
            <a:r>
              <a:rPr lang="lo-LA" sz="1800" b="1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ເປັນວິທີການກ່ຽວກັບການເກັບມ້ຽນຂໍ້ມູນທີ່ມີຈຳນວນຫຼາຍ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ea typeface="Phetsarath OT" panose="02000500000000000001" pitchFamily="2" charset="2"/>
              <a:cs typeface="Defago Noto Sans" panose="020B0504020207020204" pitchFamily="34" charset="-34"/>
            </a:endParaRPr>
          </a:p>
          <a:p>
            <a:pPr marL="285750" indent="-285750" algn="thaiDist">
              <a:buFont typeface="Phetsarath OT" panose="02000500000000000001" pitchFamily="2" charset="2"/>
              <a:buChar char=" 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ໄວ້ໃນຕາຕະລາງ ຊື່ງມີການກຳນົດວ່າຂໍ້ມູນແຕ່ລະຕົວຄວນຈະເກັບໄວ້ບ່ອນໃດ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ea typeface="Phetsarath OT" panose="02000500000000000001" pitchFamily="2" charset="2"/>
              <a:cs typeface="Defago Noto Sans" panose="020B0504020207020204" pitchFamily="34" charset="-34"/>
            </a:endParaRPr>
          </a:p>
          <a:p>
            <a:pPr marL="285750" indent="-285750" algn="thaiDist">
              <a:buFont typeface="Phetsarath OT" panose="02000500000000000001" pitchFamily="2" charset="2"/>
              <a:buChar char=" 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ໃນຕາຕະລາງ ແລະ ວິທີ່ການຄົ້ນຫາຂໍ້ມູນ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 </a:t>
            </a:r>
            <a:endParaRPr lang="lo-LA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ea typeface="Phetsarath OT" panose="02000500000000000001" pitchFamily="2" charset="2"/>
              <a:cs typeface="Defago Noto Sans" panose="020B0504020207020204" pitchFamily="34" charset="-34"/>
            </a:endParaRPr>
          </a:p>
        </p:txBody>
      </p:sp>
      <p:sp>
        <p:nvSpPr>
          <p:cNvPr id="77" name="Google Shape;443;p33">
            <a:extLst>
              <a:ext uri="{FF2B5EF4-FFF2-40B4-BE49-F238E27FC236}">
                <a16:creationId xmlns:a16="http://schemas.microsoft.com/office/drawing/2014/main" id="{1A5C1E90-0210-4708-A367-CB9C4AAE0ADA}"/>
              </a:ext>
            </a:extLst>
          </p:cNvPr>
          <p:cNvSpPr txBox="1">
            <a:spLocks/>
          </p:cNvSpPr>
          <p:nvPr/>
        </p:nvSpPr>
        <p:spPr>
          <a:xfrm>
            <a:off x="548653" y="2221935"/>
            <a:ext cx="8171386" cy="154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table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ແມ່ນຕາຕະລາງທີ່ໃຊ້ເກັບຂໍ້ມູນ.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function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ແມ່ນວິທີການໃນເກັບຂໍ້ມູນ, ການຊອກຫາບ່ອນເກັບຂໍ້ມູນ.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311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31975" y="2625878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Algorithm</a:t>
            </a:r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ຫາເສັ້ນທາງທີ່ສັ້ນທີ່ສຸດ</a:t>
            </a:r>
            <a:endParaRPr lang="en-US" sz="24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61710" y="1249685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51" name="Google Shape;4890;p64">
            <a:extLst>
              <a:ext uri="{FF2B5EF4-FFF2-40B4-BE49-F238E27FC236}">
                <a16:creationId xmlns:a16="http://schemas.microsoft.com/office/drawing/2014/main" id="{5D566B45-9234-4603-8F5D-7A2E4739B180}"/>
              </a:ext>
            </a:extLst>
          </p:cNvPr>
          <p:cNvGrpSpPr/>
          <p:nvPr/>
        </p:nvGrpSpPr>
        <p:grpSpPr>
          <a:xfrm>
            <a:off x="4197916" y="3743421"/>
            <a:ext cx="748167" cy="813356"/>
            <a:chOff x="3837035" y="2671150"/>
            <a:chExt cx="562602" cy="611622"/>
          </a:xfrm>
        </p:grpSpPr>
        <p:sp>
          <p:nvSpPr>
            <p:cNvPr id="52" name="Google Shape;4891;p64">
              <a:extLst>
                <a:ext uri="{FF2B5EF4-FFF2-40B4-BE49-F238E27FC236}">
                  <a16:creationId xmlns:a16="http://schemas.microsoft.com/office/drawing/2014/main" id="{72231EAC-5776-4945-911F-A1D0AECFB57C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892;p64">
              <a:extLst>
                <a:ext uri="{FF2B5EF4-FFF2-40B4-BE49-F238E27FC236}">
                  <a16:creationId xmlns:a16="http://schemas.microsoft.com/office/drawing/2014/main" id="{48AE3BD3-2A27-4242-AAEB-8D4888CCCA90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893;p64">
              <a:extLst>
                <a:ext uri="{FF2B5EF4-FFF2-40B4-BE49-F238E27FC236}">
                  <a16:creationId xmlns:a16="http://schemas.microsoft.com/office/drawing/2014/main" id="{0AF750F4-2105-47D5-AC96-92C81AADC49D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894;p64">
              <a:extLst>
                <a:ext uri="{FF2B5EF4-FFF2-40B4-BE49-F238E27FC236}">
                  <a16:creationId xmlns:a16="http://schemas.microsoft.com/office/drawing/2014/main" id="{F82F1346-DE39-442C-A6D6-3B2E428F468D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95;p64">
              <a:extLst>
                <a:ext uri="{FF2B5EF4-FFF2-40B4-BE49-F238E27FC236}">
                  <a16:creationId xmlns:a16="http://schemas.microsoft.com/office/drawing/2014/main" id="{AD5CEE9B-1506-413C-B2E5-3F8DED60CD5E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96;p64">
              <a:extLst>
                <a:ext uri="{FF2B5EF4-FFF2-40B4-BE49-F238E27FC236}">
                  <a16:creationId xmlns:a16="http://schemas.microsoft.com/office/drawing/2014/main" id="{855B79B9-CDDE-481B-A3A1-10EED007F558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97;p64">
              <a:extLst>
                <a:ext uri="{FF2B5EF4-FFF2-40B4-BE49-F238E27FC236}">
                  <a16:creationId xmlns:a16="http://schemas.microsoft.com/office/drawing/2014/main" id="{708C52AF-E951-4941-899A-DDDBC9CFE14A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98;p64">
              <a:extLst>
                <a:ext uri="{FF2B5EF4-FFF2-40B4-BE49-F238E27FC236}">
                  <a16:creationId xmlns:a16="http://schemas.microsoft.com/office/drawing/2014/main" id="{A6F9CB19-9DD0-4538-90E4-7AC4EA687F7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99;p64">
              <a:extLst>
                <a:ext uri="{FF2B5EF4-FFF2-40B4-BE49-F238E27FC236}">
                  <a16:creationId xmlns:a16="http://schemas.microsoft.com/office/drawing/2014/main" id="{0B7C45AF-8252-4C99-BF1D-E1EEB844111F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900;p64">
              <a:extLst>
                <a:ext uri="{FF2B5EF4-FFF2-40B4-BE49-F238E27FC236}">
                  <a16:creationId xmlns:a16="http://schemas.microsoft.com/office/drawing/2014/main" id="{A672889B-9A9F-4E8A-9180-EB00E74335CE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01;p64">
              <a:extLst>
                <a:ext uri="{FF2B5EF4-FFF2-40B4-BE49-F238E27FC236}">
                  <a16:creationId xmlns:a16="http://schemas.microsoft.com/office/drawing/2014/main" id="{624A3318-9BCD-4462-B8B9-E3899E7BE44C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902;p64">
              <a:extLst>
                <a:ext uri="{FF2B5EF4-FFF2-40B4-BE49-F238E27FC236}">
                  <a16:creationId xmlns:a16="http://schemas.microsoft.com/office/drawing/2014/main" id="{2733DEBC-6F05-4A0D-B2CC-FCE7F3CCC070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903;p64">
              <a:extLst>
                <a:ext uri="{FF2B5EF4-FFF2-40B4-BE49-F238E27FC236}">
                  <a16:creationId xmlns:a16="http://schemas.microsoft.com/office/drawing/2014/main" id="{8E6C36F3-95F6-4716-891A-5A9F9C077A49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904;p64">
              <a:extLst>
                <a:ext uri="{FF2B5EF4-FFF2-40B4-BE49-F238E27FC236}">
                  <a16:creationId xmlns:a16="http://schemas.microsoft.com/office/drawing/2014/main" id="{A05CF8F0-555A-4613-AE6D-CAE0E5065567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905;p64">
              <a:extLst>
                <a:ext uri="{FF2B5EF4-FFF2-40B4-BE49-F238E27FC236}">
                  <a16:creationId xmlns:a16="http://schemas.microsoft.com/office/drawing/2014/main" id="{A60392CE-8051-45FD-AB63-9DE99C0BBD83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906;p64">
              <a:extLst>
                <a:ext uri="{FF2B5EF4-FFF2-40B4-BE49-F238E27FC236}">
                  <a16:creationId xmlns:a16="http://schemas.microsoft.com/office/drawing/2014/main" id="{360EA890-9514-465E-A802-9C22CEBFB96A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07;p64">
              <a:extLst>
                <a:ext uri="{FF2B5EF4-FFF2-40B4-BE49-F238E27FC236}">
                  <a16:creationId xmlns:a16="http://schemas.microsoft.com/office/drawing/2014/main" id="{7E9A9D24-3ADF-487C-9BAB-E585465D4161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08;p64">
              <a:extLst>
                <a:ext uri="{FF2B5EF4-FFF2-40B4-BE49-F238E27FC236}">
                  <a16:creationId xmlns:a16="http://schemas.microsoft.com/office/drawing/2014/main" id="{6F201432-222B-4F23-AD4D-D2BFE9EFD11F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09;p64">
              <a:extLst>
                <a:ext uri="{FF2B5EF4-FFF2-40B4-BE49-F238E27FC236}">
                  <a16:creationId xmlns:a16="http://schemas.microsoft.com/office/drawing/2014/main" id="{C1D4BC91-D049-441F-AD6E-F80B7FE488A8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910;p64">
              <a:extLst>
                <a:ext uri="{FF2B5EF4-FFF2-40B4-BE49-F238E27FC236}">
                  <a16:creationId xmlns:a16="http://schemas.microsoft.com/office/drawing/2014/main" id="{0070BE8A-D642-4E7E-ACEC-64B2B4363707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911;p64">
              <a:extLst>
                <a:ext uri="{FF2B5EF4-FFF2-40B4-BE49-F238E27FC236}">
                  <a16:creationId xmlns:a16="http://schemas.microsoft.com/office/drawing/2014/main" id="{318563B2-8A12-4C8B-8E7B-06AA97348325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912;p64">
              <a:extLst>
                <a:ext uri="{FF2B5EF4-FFF2-40B4-BE49-F238E27FC236}">
                  <a16:creationId xmlns:a16="http://schemas.microsoft.com/office/drawing/2014/main" id="{B47DCD9C-663A-498F-BA09-FC06BA9469DB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913;p64">
              <a:extLst>
                <a:ext uri="{FF2B5EF4-FFF2-40B4-BE49-F238E27FC236}">
                  <a16:creationId xmlns:a16="http://schemas.microsoft.com/office/drawing/2014/main" id="{9F42565D-F63F-4AEE-A292-AF44050C97FB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914;p64">
              <a:extLst>
                <a:ext uri="{FF2B5EF4-FFF2-40B4-BE49-F238E27FC236}">
                  <a16:creationId xmlns:a16="http://schemas.microsoft.com/office/drawing/2014/main" id="{3CD7A2F6-84AB-46FC-85F9-74270FB76DB3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915;p64">
              <a:extLst>
                <a:ext uri="{FF2B5EF4-FFF2-40B4-BE49-F238E27FC236}">
                  <a16:creationId xmlns:a16="http://schemas.microsoft.com/office/drawing/2014/main" id="{E58CC0C7-68D7-439D-88BE-27ED0358D408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916;p64">
              <a:extLst>
                <a:ext uri="{FF2B5EF4-FFF2-40B4-BE49-F238E27FC236}">
                  <a16:creationId xmlns:a16="http://schemas.microsoft.com/office/drawing/2014/main" id="{36BFE24C-36EE-4F8E-BB2C-29002858FE60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917;p64">
              <a:extLst>
                <a:ext uri="{FF2B5EF4-FFF2-40B4-BE49-F238E27FC236}">
                  <a16:creationId xmlns:a16="http://schemas.microsoft.com/office/drawing/2014/main" id="{54FE92E6-E31E-47CF-AFA4-B2B1B4FFAFDA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918;p64">
              <a:extLst>
                <a:ext uri="{FF2B5EF4-FFF2-40B4-BE49-F238E27FC236}">
                  <a16:creationId xmlns:a16="http://schemas.microsoft.com/office/drawing/2014/main" id="{CFDF8BF6-D5FB-437C-A45C-D85B73F48DF1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919;p64">
              <a:extLst>
                <a:ext uri="{FF2B5EF4-FFF2-40B4-BE49-F238E27FC236}">
                  <a16:creationId xmlns:a16="http://schemas.microsoft.com/office/drawing/2014/main" id="{03ADA5AF-FA40-44E3-BE46-498C0ACA216C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920;p64">
              <a:extLst>
                <a:ext uri="{FF2B5EF4-FFF2-40B4-BE49-F238E27FC236}">
                  <a16:creationId xmlns:a16="http://schemas.microsoft.com/office/drawing/2014/main" id="{61F1770F-95DC-49C7-BE7D-F2BB8A4C2544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921;p64">
              <a:extLst>
                <a:ext uri="{FF2B5EF4-FFF2-40B4-BE49-F238E27FC236}">
                  <a16:creationId xmlns:a16="http://schemas.microsoft.com/office/drawing/2014/main" id="{1F81035A-7E50-4934-A02C-2125933E13F5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922;p64">
              <a:extLst>
                <a:ext uri="{FF2B5EF4-FFF2-40B4-BE49-F238E27FC236}">
                  <a16:creationId xmlns:a16="http://schemas.microsoft.com/office/drawing/2014/main" id="{9A6E26EC-FA64-4CD4-B7AF-A1B6AA2E2A71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923;p64">
              <a:extLst>
                <a:ext uri="{FF2B5EF4-FFF2-40B4-BE49-F238E27FC236}">
                  <a16:creationId xmlns:a16="http://schemas.microsoft.com/office/drawing/2014/main" id="{CD8362EF-7B12-4241-AF86-046C34981C78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24;p64">
              <a:extLst>
                <a:ext uri="{FF2B5EF4-FFF2-40B4-BE49-F238E27FC236}">
                  <a16:creationId xmlns:a16="http://schemas.microsoft.com/office/drawing/2014/main" id="{0149B7FF-B34D-411D-AD7F-A54197DAA018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25;p64">
              <a:extLst>
                <a:ext uri="{FF2B5EF4-FFF2-40B4-BE49-F238E27FC236}">
                  <a16:creationId xmlns:a16="http://schemas.microsoft.com/office/drawing/2014/main" id="{DE7ACFEF-4C1D-44B6-AF3F-F919373833B5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26;p64">
              <a:extLst>
                <a:ext uri="{FF2B5EF4-FFF2-40B4-BE49-F238E27FC236}">
                  <a16:creationId xmlns:a16="http://schemas.microsoft.com/office/drawing/2014/main" id="{C9A1F59D-8033-4B2E-AB5D-F4CE1DFFC18E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27;p64">
              <a:extLst>
                <a:ext uri="{FF2B5EF4-FFF2-40B4-BE49-F238E27FC236}">
                  <a16:creationId xmlns:a16="http://schemas.microsoft.com/office/drawing/2014/main" id="{031BB6AE-E463-4945-820E-17D1243F17F3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28;p64">
              <a:extLst>
                <a:ext uri="{FF2B5EF4-FFF2-40B4-BE49-F238E27FC236}">
                  <a16:creationId xmlns:a16="http://schemas.microsoft.com/office/drawing/2014/main" id="{EAF49958-EFDD-4039-A41F-0DFCB2D593D5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29;p64">
              <a:extLst>
                <a:ext uri="{FF2B5EF4-FFF2-40B4-BE49-F238E27FC236}">
                  <a16:creationId xmlns:a16="http://schemas.microsoft.com/office/drawing/2014/main" id="{EA7AF195-4CC4-47EF-BE99-DA6D363A4614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30;p64">
              <a:extLst>
                <a:ext uri="{FF2B5EF4-FFF2-40B4-BE49-F238E27FC236}">
                  <a16:creationId xmlns:a16="http://schemas.microsoft.com/office/drawing/2014/main" id="{7652B101-F736-4089-A309-05224EFB2A89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31;p64">
              <a:extLst>
                <a:ext uri="{FF2B5EF4-FFF2-40B4-BE49-F238E27FC236}">
                  <a16:creationId xmlns:a16="http://schemas.microsoft.com/office/drawing/2014/main" id="{41D4F138-C43A-4EFC-B14D-5C06B0E653B1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32;p64">
              <a:extLst>
                <a:ext uri="{FF2B5EF4-FFF2-40B4-BE49-F238E27FC236}">
                  <a16:creationId xmlns:a16="http://schemas.microsoft.com/office/drawing/2014/main" id="{2A01990F-3604-48D9-B003-54CD87B8011B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3081814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43;p33">
            <a:extLst>
              <a:ext uri="{FF2B5EF4-FFF2-40B4-BE49-F238E27FC236}">
                <a16:creationId xmlns:a16="http://schemas.microsoft.com/office/drawing/2014/main" id="{BA58FF90-F324-4472-9287-53A85854A0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062" y="1039261"/>
            <a:ext cx="4819671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Algorithm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ຫາເສັ້ນທາງທີ່ສັ້ນທີ່ສຸດ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48" name="Google Shape;443;p33">
            <a:extLst>
              <a:ext uri="{FF2B5EF4-FFF2-40B4-BE49-F238E27FC236}">
                <a16:creationId xmlns:a16="http://schemas.microsoft.com/office/drawing/2014/main" id="{69192332-2206-435B-BFE0-4DBB5DDE7BAE}"/>
              </a:ext>
            </a:extLst>
          </p:cNvPr>
          <p:cNvSpPr txBox="1">
            <a:spLocks/>
          </p:cNvSpPr>
          <p:nvPr/>
        </p:nvSpPr>
        <p:spPr>
          <a:xfrm>
            <a:off x="932775" y="1352273"/>
            <a:ext cx="8171386" cy="151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Dijkstra’s Algorithm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ຄິດຄົ້ນໂດຍນັກວິທະຍາດຄອມພິວເຕິີຊາວ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Dutch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ທີ່ມີຊື່ວ່າ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en-US" sz="1800" dirty="0" err="1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Edsger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W. Dijkstra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ໃນປີ 1959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</a:p>
        </p:txBody>
      </p:sp>
      <p:pic>
        <p:nvPicPr>
          <p:cNvPr id="1028" name="Picture 4" descr="On Edsger W. Dijkstra">
            <a:extLst>
              <a:ext uri="{FF2B5EF4-FFF2-40B4-BE49-F238E27FC236}">
                <a16:creationId xmlns:a16="http://schemas.microsoft.com/office/drawing/2014/main" id="{B03241F9-37B9-4557-9F6F-25E683255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62547" y="2301574"/>
            <a:ext cx="1255147" cy="1673529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6DA2910-249B-4265-A32F-AB3E66DE9F52}"/>
              </a:ext>
            </a:extLst>
          </p:cNvPr>
          <p:cNvSpPr txBox="1"/>
          <p:nvPr/>
        </p:nvSpPr>
        <p:spPr>
          <a:xfrm>
            <a:off x="3446839" y="403992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Dr. </a:t>
            </a:r>
            <a:r>
              <a:rPr lang="en-US" sz="1200" dirty="0" err="1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Edsger</a:t>
            </a:r>
            <a:r>
              <a:rPr lang="en-US" sz="12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W. Dijkstra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269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43;p33">
            <a:extLst>
              <a:ext uri="{FF2B5EF4-FFF2-40B4-BE49-F238E27FC236}">
                <a16:creationId xmlns:a16="http://schemas.microsoft.com/office/drawing/2014/main" id="{BA58FF90-F324-4472-9287-53A85854A0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062" y="1039261"/>
            <a:ext cx="4819671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ນ້ຳໜັກໃນ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Graph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C415BCE-2421-4D3E-B586-FFAFC1A3D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3"/>
          <a:stretch/>
        </p:blipFill>
        <p:spPr bwMode="auto">
          <a:xfrm>
            <a:off x="922504" y="2433087"/>
            <a:ext cx="3364329" cy="149177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18C90FF-991F-4A31-8BC6-30F4FEA0C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36"/>
          <a:stretch/>
        </p:blipFill>
        <p:spPr bwMode="auto">
          <a:xfrm>
            <a:off x="4898699" y="2433087"/>
            <a:ext cx="3451063" cy="1491776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Google Shape;443;p33">
            <a:extLst>
              <a:ext uri="{FF2B5EF4-FFF2-40B4-BE49-F238E27FC236}">
                <a16:creationId xmlns:a16="http://schemas.microsoft.com/office/drawing/2014/main" id="{9E69DA58-3FDE-4ADF-B590-7C0B71770967}"/>
              </a:ext>
            </a:extLst>
          </p:cNvPr>
          <p:cNvSpPr txBox="1">
            <a:spLocks/>
          </p:cNvSpPr>
          <p:nvPr/>
        </p:nvSpPr>
        <p:spPr>
          <a:xfrm>
            <a:off x="886812" y="1418101"/>
            <a:ext cx="8171386" cy="75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ນ້ຳໜັກ ແມ່ນຄ່າທີ່ເປັນໂຕເລກເຊິ່ງຖືກກຳນົດໄວ້ຢູ່ທີ່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edge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ແຕ່ລະຕົວ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(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ເວລາ, ໄລຍະທາງ...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)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.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1997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43;p33">
            <a:extLst>
              <a:ext uri="{FF2B5EF4-FFF2-40B4-BE49-F238E27FC236}">
                <a16:creationId xmlns:a16="http://schemas.microsoft.com/office/drawing/2014/main" id="{BA58FF90-F324-4472-9287-53A85854A0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062" y="1039261"/>
            <a:ext cx="4819671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Dijkstra’s Algorithm</a:t>
            </a:r>
          </a:p>
        </p:txBody>
      </p:sp>
      <p:sp>
        <p:nvSpPr>
          <p:cNvPr id="48" name="Google Shape;443;p33">
            <a:extLst>
              <a:ext uri="{FF2B5EF4-FFF2-40B4-BE49-F238E27FC236}">
                <a16:creationId xmlns:a16="http://schemas.microsoft.com/office/drawing/2014/main" id="{69192332-2206-435B-BFE0-4DBB5DDE7BAE}"/>
              </a:ext>
            </a:extLst>
          </p:cNvPr>
          <p:cNvSpPr txBox="1">
            <a:spLocks/>
          </p:cNvSpPr>
          <p:nvPr/>
        </p:nvSpPr>
        <p:spPr>
          <a:xfrm>
            <a:off x="922504" y="1352273"/>
            <a:ext cx="8171386" cy="75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ເປັນວິທີການທີ່ຫາເສັ້ນທາງທີ່ສັ້ນທີ່ສຸດ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ລະຫວ່າງ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source node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ຫາ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node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ອື່ນໆ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ພາຍໃນ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Graph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ແລ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ະ ຫາລະຫວ່າງ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2 node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.</a:t>
            </a:r>
            <a:endParaRPr lang="en-US" sz="18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9ABC77-F7B0-495C-8665-9A026A0B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56" y="2434665"/>
            <a:ext cx="3611282" cy="166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aluating the structure and use of hiking trails in recreational areas  using a mixed GPS tracking and graph theory approach - ScienceDirect">
            <a:extLst>
              <a:ext uri="{FF2B5EF4-FFF2-40B4-BE49-F238E27FC236}">
                <a16:creationId xmlns:a16="http://schemas.microsoft.com/office/drawing/2014/main" id="{DAB2BFA0-0A30-4EC5-A828-82C02CD55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792" y="2422604"/>
            <a:ext cx="2614616" cy="166957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63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43;p33">
            <a:extLst>
              <a:ext uri="{FF2B5EF4-FFF2-40B4-BE49-F238E27FC236}">
                <a16:creationId xmlns:a16="http://schemas.microsoft.com/office/drawing/2014/main" id="{BA58FF90-F324-4472-9287-53A85854A0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062" y="1039261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ການເຮັດວຽກຂອງ 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Dijkstra’s Algorithm</a:t>
            </a:r>
          </a:p>
        </p:txBody>
      </p:sp>
      <p:sp>
        <p:nvSpPr>
          <p:cNvPr id="49" name="Google Shape;443;p33">
            <a:extLst>
              <a:ext uri="{FF2B5EF4-FFF2-40B4-BE49-F238E27FC236}">
                <a16:creationId xmlns:a16="http://schemas.microsoft.com/office/drawing/2014/main" id="{F9322E54-8274-43D6-B312-8600BC1FC6B4}"/>
              </a:ext>
            </a:extLst>
          </p:cNvPr>
          <p:cNvSpPr txBox="1">
            <a:spLocks/>
          </p:cNvSpPr>
          <p:nvPr/>
        </p:nvSpPr>
        <p:spPr>
          <a:xfrm>
            <a:off x="637288" y="1480147"/>
            <a:ext cx="8171386" cy="129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ເລີ່ມຕົ້ນຈາກ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node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ທີ່ເລືອກ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(source node)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ແລະ ວິເຄາະ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graph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ເພຶ່ອຊອກຫາເສັ້ນທາງ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ທີ່ສັ້ນທີ່ສຸດລະຫວ່າງ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source node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ກັບ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node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ອື່ນໆ</a:t>
            </a: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Dijkstra’s algorithm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ຈະຈົດຈຳເສັ້ນທີ່ສັ້ນທີ່ສຸດຈາກ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source node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ຫາ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node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ອື່ນໆ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ໄວ້ໃນຂະນະທີ່ທຳການວິເຄາະ ແລະ ປ່ຽນເສັ້ນທາງໃໝ່ເມື່ອພົບທາງທິີ່ດີກວ່າ.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lo-LA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sp>
        <p:nvSpPr>
          <p:cNvPr id="50" name="Google Shape;443;p33">
            <a:extLst>
              <a:ext uri="{FF2B5EF4-FFF2-40B4-BE49-F238E27FC236}">
                <a16:creationId xmlns:a16="http://schemas.microsoft.com/office/drawing/2014/main" id="{222FD324-476F-441A-8268-5A11234B69B7}"/>
              </a:ext>
            </a:extLst>
          </p:cNvPr>
          <p:cNvSpPr txBox="1">
            <a:spLocks/>
          </p:cNvSpPr>
          <p:nvPr/>
        </p:nvSpPr>
        <p:spPr>
          <a:xfrm>
            <a:off x="660760" y="2671234"/>
            <a:ext cx="8171386" cy="1298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ເມື່ອພົບເສັ້ນທາງທີ່ສັ້ນທີ່ສຸດຈາກ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source node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ຫາ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node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ອື່ນແລ້ວຈະໃຫ້ສະຖານະ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visited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ແກ່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node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ນັ້ນໆ.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endParaRPr lang="lo-LA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1239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687" y="2447683"/>
            <a:ext cx="5483935" cy="2280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1507" y="453115"/>
            <a:ext cx="3469613" cy="19845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D4B69F-110F-48ED-9B45-A7CEF8CFF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1578" y="752842"/>
            <a:ext cx="3069022" cy="27390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8638" y="488425"/>
            <a:ext cx="2827073" cy="27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7" y="2447683"/>
            <a:ext cx="5483934" cy="2280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69" y="483729"/>
            <a:ext cx="2777689" cy="279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1290" y="752312"/>
            <a:ext cx="3069022" cy="27441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675E590-246E-4A07-A709-EC6FA866CD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1507" y="453115"/>
            <a:ext cx="3469613" cy="19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7" y="2447683"/>
            <a:ext cx="5483934" cy="2280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69" y="483729"/>
            <a:ext cx="2777689" cy="279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1290" y="735220"/>
            <a:ext cx="3069022" cy="2744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1BB3AC-312F-4199-9C63-C351787186C0}"/>
              </a:ext>
            </a:extLst>
          </p:cNvPr>
          <p:cNvSpPr/>
          <p:nvPr/>
        </p:nvSpPr>
        <p:spPr>
          <a:xfrm>
            <a:off x="2632105" y="1079534"/>
            <a:ext cx="187758" cy="13396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8F8F8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409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7" y="2447683"/>
            <a:ext cx="5483934" cy="22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69" y="485625"/>
            <a:ext cx="2777689" cy="275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0" y="735475"/>
            <a:ext cx="3069022" cy="27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7" y="2447683"/>
            <a:ext cx="5483934" cy="22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69" y="485625"/>
            <a:ext cx="2777689" cy="275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0" y="735475"/>
            <a:ext cx="3069022" cy="273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7837" y="439619"/>
            <a:ext cx="3464779" cy="198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65814" y="2611961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ໂຄງສ້າງຂໍ້ມູນແບບ</a:t>
            </a:r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Hash</a:t>
            </a: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15504" y="1247363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51" name="Google Shape;5556;p64">
            <a:extLst>
              <a:ext uri="{FF2B5EF4-FFF2-40B4-BE49-F238E27FC236}">
                <a16:creationId xmlns:a16="http://schemas.microsoft.com/office/drawing/2014/main" id="{3239E401-DF54-415A-8C09-FA59FECA18C9}"/>
              </a:ext>
            </a:extLst>
          </p:cNvPr>
          <p:cNvGrpSpPr/>
          <p:nvPr/>
        </p:nvGrpSpPr>
        <p:grpSpPr>
          <a:xfrm>
            <a:off x="4175856" y="3746141"/>
            <a:ext cx="792288" cy="786922"/>
            <a:chOff x="7050810" y="3366537"/>
            <a:chExt cx="615697" cy="611527"/>
          </a:xfrm>
        </p:grpSpPr>
        <p:sp>
          <p:nvSpPr>
            <p:cNvPr id="52" name="Google Shape;5557;p64">
              <a:extLst>
                <a:ext uri="{FF2B5EF4-FFF2-40B4-BE49-F238E27FC236}">
                  <a16:creationId xmlns:a16="http://schemas.microsoft.com/office/drawing/2014/main" id="{37AD1C38-D14E-466B-B802-9AB4EE3AEFDE}"/>
                </a:ext>
              </a:extLst>
            </p:cNvPr>
            <p:cNvSpPr/>
            <p:nvPr/>
          </p:nvSpPr>
          <p:spPr>
            <a:xfrm>
              <a:off x="7061448" y="3783295"/>
              <a:ext cx="225482" cy="117918"/>
            </a:xfrm>
            <a:custGeom>
              <a:avLst/>
              <a:gdLst/>
              <a:ahLst/>
              <a:cxnLst/>
              <a:rect l="l" t="t" r="r" b="b"/>
              <a:pathLst>
                <a:path w="9517" h="4977" extrusionOk="0">
                  <a:moveTo>
                    <a:pt x="8710" y="0"/>
                  </a:moveTo>
                  <a:cubicBezTo>
                    <a:pt x="8520" y="0"/>
                    <a:pt x="8324" y="55"/>
                    <a:pt x="8172" y="156"/>
                  </a:cubicBezTo>
                  <a:cubicBezTo>
                    <a:pt x="7392" y="828"/>
                    <a:pt x="7052" y="1616"/>
                    <a:pt x="6720" y="2172"/>
                  </a:cubicBezTo>
                  <a:cubicBezTo>
                    <a:pt x="6272" y="3068"/>
                    <a:pt x="6048" y="3408"/>
                    <a:pt x="4928" y="3408"/>
                  </a:cubicBezTo>
                  <a:cubicBezTo>
                    <a:pt x="3916" y="3408"/>
                    <a:pt x="3584" y="3184"/>
                    <a:pt x="3136" y="2736"/>
                  </a:cubicBezTo>
                  <a:cubicBezTo>
                    <a:pt x="2688" y="2288"/>
                    <a:pt x="2124" y="1724"/>
                    <a:pt x="1004" y="1500"/>
                  </a:cubicBezTo>
                  <a:cubicBezTo>
                    <a:pt x="946" y="1486"/>
                    <a:pt x="888" y="1479"/>
                    <a:pt x="832" y="1479"/>
                  </a:cubicBezTo>
                  <a:cubicBezTo>
                    <a:pt x="448" y="1479"/>
                    <a:pt x="108" y="1781"/>
                    <a:pt x="108" y="2172"/>
                  </a:cubicBezTo>
                  <a:cubicBezTo>
                    <a:pt x="0" y="2512"/>
                    <a:pt x="332" y="2960"/>
                    <a:pt x="672" y="2960"/>
                  </a:cubicBezTo>
                  <a:cubicBezTo>
                    <a:pt x="1452" y="3184"/>
                    <a:pt x="1676" y="3408"/>
                    <a:pt x="2124" y="3740"/>
                  </a:cubicBezTo>
                  <a:cubicBezTo>
                    <a:pt x="2572" y="4304"/>
                    <a:pt x="3244" y="4977"/>
                    <a:pt x="4928" y="4977"/>
                  </a:cubicBezTo>
                  <a:cubicBezTo>
                    <a:pt x="6944" y="4977"/>
                    <a:pt x="7500" y="3856"/>
                    <a:pt x="8064" y="2844"/>
                  </a:cubicBezTo>
                  <a:cubicBezTo>
                    <a:pt x="8288" y="2396"/>
                    <a:pt x="8620" y="1840"/>
                    <a:pt x="9185" y="1276"/>
                  </a:cubicBezTo>
                  <a:cubicBezTo>
                    <a:pt x="9516" y="1052"/>
                    <a:pt x="9516" y="604"/>
                    <a:pt x="9292" y="272"/>
                  </a:cubicBezTo>
                  <a:cubicBezTo>
                    <a:pt x="9168" y="84"/>
                    <a:pt x="8944" y="0"/>
                    <a:pt x="871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58;p64">
              <a:extLst>
                <a:ext uri="{FF2B5EF4-FFF2-40B4-BE49-F238E27FC236}">
                  <a16:creationId xmlns:a16="http://schemas.microsoft.com/office/drawing/2014/main" id="{8C889E52-E317-4327-9D66-4D68778021AF}"/>
                </a:ext>
              </a:extLst>
            </p:cNvPr>
            <p:cNvSpPr/>
            <p:nvPr/>
          </p:nvSpPr>
          <p:spPr>
            <a:xfrm>
              <a:off x="7061448" y="3783295"/>
              <a:ext cx="225482" cy="117918"/>
            </a:xfrm>
            <a:custGeom>
              <a:avLst/>
              <a:gdLst/>
              <a:ahLst/>
              <a:cxnLst/>
              <a:rect l="l" t="t" r="r" b="b"/>
              <a:pathLst>
                <a:path w="9517" h="4977" extrusionOk="0">
                  <a:moveTo>
                    <a:pt x="8710" y="0"/>
                  </a:moveTo>
                  <a:cubicBezTo>
                    <a:pt x="8520" y="0"/>
                    <a:pt x="8324" y="55"/>
                    <a:pt x="8172" y="156"/>
                  </a:cubicBezTo>
                  <a:cubicBezTo>
                    <a:pt x="7392" y="828"/>
                    <a:pt x="7052" y="1616"/>
                    <a:pt x="6720" y="2172"/>
                  </a:cubicBezTo>
                  <a:cubicBezTo>
                    <a:pt x="6272" y="3068"/>
                    <a:pt x="6048" y="3408"/>
                    <a:pt x="4928" y="3408"/>
                  </a:cubicBezTo>
                  <a:cubicBezTo>
                    <a:pt x="3916" y="3408"/>
                    <a:pt x="3584" y="3184"/>
                    <a:pt x="3136" y="2736"/>
                  </a:cubicBezTo>
                  <a:cubicBezTo>
                    <a:pt x="2688" y="2288"/>
                    <a:pt x="2124" y="1724"/>
                    <a:pt x="1004" y="1500"/>
                  </a:cubicBezTo>
                  <a:cubicBezTo>
                    <a:pt x="946" y="1486"/>
                    <a:pt x="888" y="1479"/>
                    <a:pt x="832" y="1479"/>
                  </a:cubicBezTo>
                  <a:cubicBezTo>
                    <a:pt x="448" y="1479"/>
                    <a:pt x="108" y="1781"/>
                    <a:pt x="108" y="2172"/>
                  </a:cubicBezTo>
                  <a:cubicBezTo>
                    <a:pt x="0" y="2512"/>
                    <a:pt x="332" y="2960"/>
                    <a:pt x="672" y="2960"/>
                  </a:cubicBezTo>
                  <a:cubicBezTo>
                    <a:pt x="1452" y="3184"/>
                    <a:pt x="1676" y="3408"/>
                    <a:pt x="2124" y="3740"/>
                  </a:cubicBezTo>
                  <a:cubicBezTo>
                    <a:pt x="2572" y="4304"/>
                    <a:pt x="3244" y="4977"/>
                    <a:pt x="4928" y="4977"/>
                  </a:cubicBezTo>
                  <a:cubicBezTo>
                    <a:pt x="6944" y="4977"/>
                    <a:pt x="7500" y="3856"/>
                    <a:pt x="8064" y="2844"/>
                  </a:cubicBezTo>
                  <a:cubicBezTo>
                    <a:pt x="8288" y="2396"/>
                    <a:pt x="8620" y="1840"/>
                    <a:pt x="9185" y="1276"/>
                  </a:cubicBezTo>
                  <a:cubicBezTo>
                    <a:pt x="9516" y="1052"/>
                    <a:pt x="9516" y="604"/>
                    <a:pt x="9292" y="272"/>
                  </a:cubicBezTo>
                  <a:cubicBezTo>
                    <a:pt x="9168" y="84"/>
                    <a:pt x="8944" y="0"/>
                    <a:pt x="871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59;p64">
              <a:extLst>
                <a:ext uri="{FF2B5EF4-FFF2-40B4-BE49-F238E27FC236}">
                  <a16:creationId xmlns:a16="http://schemas.microsoft.com/office/drawing/2014/main" id="{9EA4E442-FBB5-41E1-8599-1E509C763BE5}"/>
                </a:ext>
              </a:extLst>
            </p:cNvPr>
            <p:cNvSpPr/>
            <p:nvPr/>
          </p:nvSpPr>
          <p:spPr>
            <a:xfrm>
              <a:off x="7061448" y="3818337"/>
              <a:ext cx="37174" cy="40419"/>
            </a:xfrm>
            <a:custGeom>
              <a:avLst/>
              <a:gdLst/>
              <a:ahLst/>
              <a:cxnLst/>
              <a:rect l="l" t="t" r="r" b="b"/>
              <a:pathLst>
                <a:path w="1569" h="1706" extrusionOk="0">
                  <a:moveTo>
                    <a:pt x="832" y="0"/>
                  </a:moveTo>
                  <a:cubicBezTo>
                    <a:pt x="448" y="0"/>
                    <a:pt x="108" y="302"/>
                    <a:pt x="108" y="693"/>
                  </a:cubicBezTo>
                  <a:cubicBezTo>
                    <a:pt x="0" y="1033"/>
                    <a:pt x="332" y="1481"/>
                    <a:pt x="672" y="1481"/>
                  </a:cubicBezTo>
                  <a:cubicBezTo>
                    <a:pt x="896" y="1589"/>
                    <a:pt x="1004" y="1589"/>
                    <a:pt x="1228" y="1705"/>
                  </a:cubicBezTo>
                  <a:cubicBezTo>
                    <a:pt x="1452" y="1257"/>
                    <a:pt x="1568" y="585"/>
                    <a:pt x="1568" y="245"/>
                  </a:cubicBezTo>
                  <a:cubicBezTo>
                    <a:pt x="1452" y="137"/>
                    <a:pt x="1228" y="137"/>
                    <a:pt x="1004" y="21"/>
                  </a:cubicBezTo>
                  <a:cubicBezTo>
                    <a:pt x="946" y="7"/>
                    <a:pt x="888" y="0"/>
                    <a:pt x="832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60;p64">
              <a:extLst>
                <a:ext uri="{FF2B5EF4-FFF2-40B4-BE49-F238E27FC236}">
                  <a16:creationId xmlns:a16="http://schemas.microsoft.com/office/drawing/2014/main" id="{E77B03DF-6587-4CED-825C-CFB3AA32663C}"/>
                </a:ext>
              </a:extLst>
            </p:cNvPr>
            <p:cNvSpPr/>
            <p:nvPr/>
          </p:nvSpPr>
          <p:spPr>
            <a:xfrm>
              <a:off x="7244428" y="3817768"/>
              <a:ext cx="77095" cy="152438"/>
            </a:xfrm>
            <a:custGeom>
              <a:avLst/>
              <a:gdLst/>
              <a:ahLst/>
              <a:cxnLst/>
              <a:rect l="l" t="t" r="r" b="b"/>
              <a:pathLst>
                <a:path w="3254" h="6434" extrusionOk="0">
                  <a:moveTo>
                    <a:pt x="1484" y="1"/>
                  </a:moveTo>
                  <a:cubicBezTo>
                    <a:pt x="1283" y="1"/>
                    <a:pt x="1079" y="52"/>
                    <a:pt x="897" y="161"/>
                  </a:cubicBezTo>
                  <a:cubicBezTo>
                    <a:pt x="341" y="385"/>
                    <a:pt x="1" y="1165"/>
                    <a:pt x="341" y="1729"/>
                  </a:cubicBezTo>
                  <a:cubicBezTo>
                    <a:pt x="673" y="2285"/>
                    <a:pt x="673" y="3629"/>
                    <a:pt x="565" y="5090"/>
                  </a:cubicBezTo>
                  <a:cubicBezTo>
                    <a:pt x="449" y="5762"/>
                    <a:pt x="897" y="6317"/>
                    <a:pt x="1569" y="6434"/>
                  </a:cubicBezTo>
                  <a:lnTo>
                    <a:pt x="1686" y="6434"/>
                  </a:lnTo>
                  <a:cubicBezTo>
                    <a:pt x="2358" y="6434"/>
                    <a:pt x="2806" y="5986"/>
                    <a:pt x="2913" y="5314"/>
                  </a:cubicBezTo>
                  <a:cubicBezTo>
                    <a:pt x="3030" y="4194"/>
                    <a:pt x="3254" y="2061"/>
                    <a:pt x="2465" y="609"/>
                  </a:cubicBezTo>
                  <a:cubicBezTo>
                    <a:pt x="2313" y="227"/>
                    <a:pt x="1906" y="1"/>
                    <a:pt x="1484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61;p64">
              <a:extLst>
                <a:ext uri="{FF2B5EF4-FFF2-40B4-BE49-F238E27FC236}">
                  <a16:creationId xmlns:a16="http://schemas.microsoft.com/office/drawing/2014/main" id="{9933C112-A3C0-4A56-97C8-B5EC1C5CBF71}"/>
                </a:ext>
              </a:extLst>
            </p:cNvPr>
            <p:cNvSpPr/>
            <p:nvPr/>
          </p:nvSpPr>
          <p:spPr>
            <a:xfrm>
              <a:off x="7342730" y="3817768"/>
              <a:ext cx="74323" cy="152438"/>
            </a:xfrm>
            <a:custGeom>
              <a:avLst/>
              <a:gdLst/>
              <a:ahLst/>
              <a:cxnLst/>
              <a:rect l="l" t="t" r="r" b="b"/>
              <a:pathLst>
                <a:path w="3137" h="6434" extrusionOk="0">
                  <a:moveTo>
                    <a:pt x="1480" y="1"/>
                  </a:moveTo>
                  <a:cubicBezTo>
                    <a:pt x="1279" y="1"/>
                    <a:pt x="1076" y="52"/>
                    <a:pt x="897" y="161"/>
                  </a:cubicBezTo>
                  <a:cubicBezTo>
                    <a:pt x="225" y="385"/>
                    <a:pt x="1" y="1165"/>
                    <a:pt x="332" y="1729"/>
                  </a:cubicBezTo>
                  <a:cubicBezTo>
                    <a:pt x="673" y="2285"/>
                    <a:pt x="673" y="3629"/>
                    <a:pt x="556" y="5090"/>
                  </a:cubicBezTo>
                  <a:cubicBezTo>
                    <a:pt x="449" y="5762"/>
                    <a:pt x="897" y="6317"/>
                    <a:pt x="1569" y="6434"/>
                  </a:cubicBezTo>
                  <a:lnTo>
                    <a:pt x="1676" y="6434"/>
                  </a:lnTo>
                  <a:cubicBezTo>
                    <a:pt x="2348" y="6434"/>
                    <a:pt x="2796" y="5986"/>
                    <a:pt x="2913" y="5314"/>
                  </a:cubicBezTo>
                  <a:cubicBezTo>
                    <a:pt x="3020" y="4194"/>
                    <a:pt x="3137" y="2061"/>
                    <a:pt x="2465" y="609"/>
                  </a:cubicBezTo>
                  <a:cubicBezTo>
                    <a:pt x="2313" y="227"/>
                    <a:pt x="1902" y="1"/>
                    <a:pt x="148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62;p64">
              <a:extLst>
                <a:ext uri="{FF2B5EF4-FFF2-40B4-BE49-F238E27FC236}">
                  <a16:creationId xmlns:a16="http://schemas.microsoft.com/office/drawing/2014/main" id="{F625A5BC-55CD-4982-AF4F-3A2AC6AE4FFB}"/>
                </a:ext>
              </a:extLst>
            </p:cNvPr>
            <p:cNvSpPr/>
            <p:nvPr/>
          </p:nvSpPr>
          <p:spPr>
            <a:xfrm>
              <a:off x="7072063" y="3698380"/>
              <a:ext cx="169852" cy="101996"/>
            </a:xfrm>
            <a:custGeom>
              <a:avLst/>
              <a:gdLst/>
              <a:ahLst/>
              <a:cxnLst/>
              <a:rect l="l" t="t" r="r" b="b"/>
              <a:pathLst>
                <a:path w="7169" h="4305" extrusionOk="0">
                  <a:moveTo>
                    <a:pt x="1304" y="1"/>
                  </a:moveTo>
                  <a:cubicBezTo>
                    <a:pt x="1101" y="1"/>
                    <a:pt x="886" y="50"/>
                    <a:pt x="672" y="156"/>
                  </a:cubicBezTo>
                  <a:cubicBezTo>
                    <a:pt x="108" y="604"/>
                    <a:pt x="0" y="1276"/>
                    <a:pt x="332" y="1840"/>
                  </a:cubicBezTo>
                  <a:cubicBezTo>
                    <a:pt x="1344" y="3632"/>
                    <a:pt x="2912" y="4304"/>
                    <a:pt x="4256" y="4304"/>
                  </a:cubicBezTo>
                  <a:cubicBezTo>
                    <a:pt x="5036" y="4304"/>
                    <a:pt x="5824" y="4080"/>
                    <a:pt x="6380" y="3740"/>
                  </a:cubicBezTo>
                  <a:cubicBezTo>
                    <a:pt x="6944" y="3516"/>
                    <a:pt x="7168" y="2736"/>
                    <a:pt x="6944" y="2172"/>
                  </a:cubicBezTo>
                  <a:cubicBezTo>
                    <a:pt x="6692" y="1760"/>
                    <a:pt x="6198" y="1530"/>
                    <a:pt x="5730" y="1530"/>
                  </a:cubicBezTo>
                  <a:cubicBezTo>
                    <a:pt x="5566" y="1530"/>
                    <a:pt x="5406" y="1558"/>
                    <a:pt x="5260" y="1616"/>
                  </a:cubicBezTo>
                  <a:cubicBezTo>
                    <a:pt x="4896" y="1811"/>
                    <a:pt x="4563" y="1889"/>
                    <a:pt x="4263" y="1889"/>
                  </a:cubicBezTo>
                  <a:cubicBezTo>
                    <a:pt x="3182" y="1889"/>
                    <a:pt x="2523" y="870"/>
                    <a:pt x="2348" y="604"/>
                  </a:cubicBezTo>
                  <a:cubicBezTo>
                    <a:pt x="2122" y="225"/>
                    <a:pt x="1738" y="1"/>
                    <a:pt x="1304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63;p64">
              <a:extLst>
                <a:ext uri="{FF2B5EF4-FFF2-40B4-BE49-F238E27FC236}">
                  <a16:creationId xmlns:a16="http://schemas.microsoft.com/office/drawing/2014/main" id="{D49B860D-31B4-42B9-ADE4-D97EDCB92416}"/>
                </a:ext>
              </a:extLst>
            </p:cNvPr>
            <p:cNvSpPr/>
            <p:nvPr/>
          </p:nvSpPr>
          <p:spPr>
            <a:xfrm>
              <a:off x="7395802" y="3721646"/>
              <a:ext cx="156489" cy="99959"/>
            </a:xfrm>
            <a:custGeom>
              <a:avLst/>
              <a:gdLst/>
              <a:ahLst/>
              <a:cxnLst/>
              <a:rect l="l" t="t" r="r" b="b"/>
              <a:pathLst>
                <a:path w="6605" h="4219" extrusionOk="0">
                  <a:moveTo>
                    <a:pt x="1441" y="1"/>
                  </a:moveTo>
                  <a:cubicBezTo>
                    <a:pt x="1213" y="1"/>
                    <a:pt x="983" y="64"/>
                    <a:pt x="780" y="186"/>
                  </a:cubicBezTo>
                  <a:cubicBezTo>
                    <a:pt x="225" y="518"/>
                    <a:pt x="1" y="1190"/>
                    <a:pt x="332" y="1754"/>
                  </a:cubicBezTo>
                  <a:cubicBezTo>
                    <a:pt x="1121" y="3206"/>
                    <a:pt x="2241" y="4102"/>
                    <a:pt x="3361" y="4218"/>
                  </a:cubicBezTo>
                  <a:lnTo>
                    <a:pt x="3693" y="4218"/>
                  </a:lnTo>
                  <a:cubicBezTo>
                    <a:pt x="4365" y="4218"/>
                    <a:pt x="5261" y="3994"/>
                    <a:pt x="6157" y="3098"/>
                  </a:cubicBezTo>
                  <a:cubicBezTo>
                    <a:pt x="6605" y="2650"/>
                    <a:pt x="6605" y="1862"/>
                    <a:pt x="6157" y="1414"/>
                  </a:cubicBezTo>
                  <a:cubicBezTo>
                    <a:pt x="5945" y="1151"/>
                    <a:pt x="5658" y="1036"/>
                    <a:pt x="5368" y="1036"/>
                  </a:cubicBezTo>
                  <a:cubicBezTo>
                    <a:pt x="5045" y="1036"/>
                    <a:pt x="4717" y="1178"/>
                    <a:pt x="4481" y="1414"/>
                  </a:cubicBezTo>
                  <a:cubicBezTo>
                    <a:pt x="4201" y="1598"/>
                    <a:pt x="4000" y="1782"/>
                    <a:pt x="3813" y="1782"/>
                  </a:cubicBezTo>
                  <a:cubicBezTo>
                    <a:pt x="3772" y="1782"/>
                    <a:pt x="3732" y="1773"/>
                    <a:pt x="3693" y="1754"/>
                  </a:cubicBezTo>
                  <a:cubicBezTo>
                    <a:pt x="3361" y="1754"/>
                    <a:pt x="2913" y="1414"/>
                    <a:pt x="2465" y="634"/>
                  </a:cubicBezTo>
                  <a:cubicBezTo>
                    <a:pt x="2247" y="203"/>
                    <a:pt x="1848" y="1"/>
                    <a:pt x="1441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64;p64">
              <a:extLst>
                <a:ext uri="{FF2B5EF4-FFF2-40B4-BE49-F238E27FC236}">
                  <a16:creationId xmlns:a16="http://schemas.microsoft.com/office/drawing/2014/main" id="{613468E1-5D8E-4D34-B141-F9E7FDEFCBA2}"/>
                </a:ext>
              </a:extLst>
            </p:cNvPr>
            <p:cNvSpPr/>
            <p:nvPr/>
          </p:nvSpPr>
          <p:spPr>
            <a:xfrm>
              <a:off x="7459489" y="3744510"/>
              <a:ext cx="23811" cy="18717"/>
            </a:xfrm>
            <a:custGeom>
              <a:avLst/>
              <a:gdLst/>
              <a:ahLst/>
              <a:cxnLst/>
              <a:rect l="l" t="t" r="r" b="b"/>
              <a:pathLst>
                <a:path w="1005" h="790" extrusionOk="0">
                  <a:moveTo>
                    <a:pt x="1005" y="789"/>
                  </a:moveTo>
                  <a:lnTo>
                    <a:pt x="1005" y="789"/>
                  </a:lnTo>
                  <a:lnTo>
                    <a:pt x="1005" y="789"/>
                  </a:lnTo>
                  <a:lnTo>
                    <a:pt x="1005" y="789"/>
                  </a:lnTo>
                  <a:lnTo>
                    <a:pt x="1005" y="789"/>
                  </a:lnTo>
                  <a:lnTo>
                    <a:pt x="1005" y="789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08" y="225"/>
                    <a:pt x="225" y="225"/>
                    <a:pt x="225" y="341"/>
                  </a:cubicBezTo>
                  <a:cubicBezTo>
                    <a:pt x="225" y="225"/>
                    <a:pt x="108" y="225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65;p64">
              <a:extLst>
                <a:ext uri="{FF2B5EF4-FFF2-40B4-BE49-F238E27FC236}">
                  <a16:creationId xmlns:a16="http://schemas.microsoft.com/office/drawing/2014/main" id="{DFBB1683-1B9E-4ABA-9A99-415FF80E56A7}"/>
                </a:ext>
              </a:extLst>
            </p:cNvPr>
            <p:cNvSpPr/>
            <p:nvPr/>
          </p:nvSpPr>
          <p:spPr>
            <a:xfrm>
              <a:off x="7451433" y="3744510"/>
              <a:ext cx="31866" cy="77095"/>
            </a:xfrm>
            <a:custGeom>
              <a:avLst/>
              <a:gdLst/>
              <a:ahLst/>
              <a:cxnLst/>
              <a:rect l="l" t="t" r="r" b="b"/>
              <a:pathLst>
                <a:path w="1345" h="3254" extrusionOk="0">
                  <a:moveTo>
                    <a:pt x="341" y="1"/>
                  </a:moveTo>
                  <a:cubicBezTo>
                    <a:pt x="341" y="341"/>
                    <a:pt x="448" y="565"/>
                    <a:pt x="448" y="897"/>
                  </a:cubicBezTo>
                  <a:cubicBezTo>
                    <a:pt x="448" y="1569"/>
                    <a:pt x="224" y="2241"/>
                    <a:pt x="0" y="2913"/>
                  </a:cubicBezTo>
                  <a:cubicBezTo>
                    <a:pt x="224" y="3029"/>
                    <a:pt x="565" y="3137"/>
                    <a:pt x="896" y="3253"/>
                  </a:cubicBezTo>
                  <a:cubicBezTo>
                    <a:pt x="1237" y="2465"/>
                    <a:pt x="1345" y="1685"/>
                    <a:pt x="1345" y="897"/>
                  </a:cubicBezTo>
                  <a:lnTo>
                    <a:pt x="1345" y="789"/>
                  </a:lnTo>
                  <a:cubicBezTo>
                    <a:pt x="1121" y="789"/>
                    <a:pt x="896" y="673"/>
                    <a:pt x="565" y="341"/>
                  </a:cubicBezTo>
                  <a:cubicBezTo>
                    <a:pt x="565" y="225"/>
                    <a:pt x="448" y="225"/>
                    <a:pt x="34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66;p64">
              <a:extLst>
                <a:ext uri="{FF2B5EF4-FFF2-40B4-BE49-F238E27FC236}">
                  <a16:creationId xmlns:a16="http://schemas.microsoft.com/office/drawing/2014/main" id="{B350CAA5-EAB5-4E4E-B70A-F5FF843E523E}"/>
                </a:ext>
              </a:extLst>
            </p:cNvPr>
            <p:cNvSpPr/>
            <p:nvPr/>
          </p:nvSpPr>
          <p:spPr>
            <a:xfrm>
              <a:off x="7355903" y="3885270"/>
              <a:ext cx="24" cy="23811"/>
            </a:xfrm>
            <a:custGeom>
              <a:avLst/>
              <a:gdLst/>
              <a:ahLst/>
              <a:cxnLst/>
              <a:rect l="l" t="t" r="r" b="b"/>
              <a:pathLst>
                <a:path w="1" h="1005" extrusionOk="0">
                  <a:moveTo>
                    <a:pt x="0" y="0"/>
                  </a:moveTo>
                  <a:lnTo>
                    <a:pt x="0" y="0"/>
                  </a:lnTo>
                  <a:lnTo>
                    <a:pt x="0" y="1004"/>
                  </a:lnTo>
                  <a:lnTo>
                    <a:pt x="0" y="1004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67;p64">
              <a:extLst>
                <a:ext uri="{FF2B5EF4-FFF2-40B4-BE49-F238E27FC236}">
                  <a16:creationId xmlns:a16="http://schemas.microsoft.com/office/drawing/2014/main" id="{98E80F8E-93E6-43EC-8392-7F857DEBF4D6}"/>
                </a:ext>
              </a:extLst>
            </p:cNvPr>
            <p:cNvSpPr/>
            <p:nvPr/>
          </p:nvSpPr>
          <p:spPr>
            <a:xfrm>
              <a:off x="7355903" y="3861269"/>
              <a:ext cx="58402" cy="47811"/>
            </a:xfrm>
            <a:custGeom>
              <a:avLst/>
              <a:gdLst/>
              <a:ahLst/>
              <a:cxnLst/>
              <a:rect l="l" t="t" r="r" b="b"/>
              <a:pathLst>
                <a:path w="2465" h="2018" extrusionOk="0">
                  <a:moveTo>
                    <a:pt x="2357" y="1"/>
                  </a:moveTo>
                  <a:cubicBezTo>
                    <a:pt x="1685" y="449"/>
                    <a:pt x="896" y="897"/>
                    <a:pt x="0" y="1013"/>
                  </a:cubicBezTo>
                  <a:lnTo>
                    <a:pt x="0" y="2017"/>
                  </a:lnTo>
                  <a:cubicBezTo>
                    <a:pt x="896" y="1910"/>
                    <a:pt x="1685" y="1569"/>
                    <a:pt x="2464" y="1121"/>
                  </a:cubicBezTo>
                  <a:cubicBezTo>
                    <a:pt x="2464" y="789"/>
                    <a:pt x="2357" y="341"/>
                    <a:pt x="235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68;p64">
              <a:extLst>
                <a:ext uri="{FF2B5EF4-FFF2-40B4-BE49-F238E27FC236}">
                  <a16:creationId xmlns:a16="http://schemas.microsoft.com/office/drawing/2014/main" id="{27073CC7-9523-48FB-A38A-C28261A5C297}"/>
                </a:ext>
              </a:extLst>
            </p:cNvPr>
            <p:cNvSpPr/>
            <p:nvPr/>
          </p:nvSpPr>
          <p:spPr>
            <a:xfrm>
              <a:off x="7255043" y="3866576"/>
              <a:ext cx="61174" cy="45253"/>
            </a:xfrm>
            <a:custGeom>
              <a:avLst/>
              <a:gdLst/>
              <a:ahLst/>
              <a:cxnLst/>
              <a:rect l="l" t="t" r="r" b="b"/>
              <a:pathLst>
                <a:path w="2582" h="1910" extrusionOk="0">
                  <a:moveTo>
                    <a:pt x="1" y="1"/>
                  </a:moveTo>
                  <a:cubicBezTo>
                    <a:pt x="117" y="341"/>
                    <a:pt x="117" y="789"/>
                    <a:pt x="225" y="1237"/>
                  </a:cubicBezTo>
                  <a:cubicBezTo>
                    <a:pt x="897" y="1569"/>
                    <a:pt x="1686" y="1793"/>
                    <a:pt x="2582" y="1910"/>
                  </a:cubicBezTo>
                  <a:lnTo>
                    <a:pt x="2582" y="897"/>
                  </a:lnTo>
                  <a:lnTo>
                    <a:pt x="2358" y="897"/>
                  </a:lnTo>
                  <a:cubicBezTo>
                    <a:pt x="1686" y="789"/>
                    <a:pt x="1014" y="565"/>
                    <a:pt x="449" y="341"/>
                  </a:cubicBezTo>
                  <a:cubicBezTo>
                    <a:pt x="341" y="225"/>
                    <a:pt x="225" y="117"/>
                    <a:pt x="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69;p64">
              <a:extLst>
                <a:ext uri="{FF2B5EF4-FFF2-40B4-BE49-F238E27FC236}">
                  <a16:creationId xmlns:a16="http://schemas.microsoft.com/office/drawing/2014/main" id="{372ED308-18AB-457C-8594-2AB55FC9646B}"/>
                </a:ext>
              </a:extLst>
            </p:cNvPr>
            <p:cNvSpPr/>
            <p:nvPr/>
          </p:nvSpPr>
          <p:spPr>
            <a:xfrm>
              <a:off x="7207278" y="3834733"/>
              <a:ext cx="39946" cy="45253"/>
            </a:xfrm>
            <a:custGeom>
              <a:avLst/>
              <a:gdLst/>
              <a:ahLst/>
              <a:cxnLst/>
              <a:rect l="l" t="t" r="r" b="b"/>
              <a:pathLst>
                <a:path w="1686" h="1910" extrusionOk="0">
                  <a:moveTo>
                    <a:pt x="565" y="1"/>
                  </a:moveTo>
                  <a:cubicBezTo>
                    <a:pt x="341" y="341"/>
                    <a:pt x="225" y="673"/>
                    <a:pt x="1" y="897"/>
                  </a:cubicBezTo>
                  <a:cubicBezTo>
                    <a:pt x="341" y="1237"/>
                    <a:pt x="673" y="1569"/>
                    <a:pt x="1121" y="1909"/>
                  </a:cubicBezTo>
                  <a:cubicBezTo>
                    <a:pt x="1345" y="1685"/>
                    <a:pt x="1461" y="1345"/>
                    <a:pt x="1685" y="1121"/>
                  </a:cubicBezTo>
                  <a:cubicBezTo>
                    <a:pt x="1237" y="789"/>
                    <a:pt x="897" y="449"/>
                    <a:pt x="565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70;p64">
              <a:extLst>
                <a:ext uri="{FF2B5EF4-FFF2-40B4-BE49-F238E27FC236}">
                  <a16:creationId xmlns:a16="http://schemas.microsoft.com/office/drawing/2014/main" id="{E94A58E0-E6E8-43D5-AFA9-41CD368ECC4A}"/>
                </a:ext>
              </a:extLst>
            </p:cNvPr>
            <p:cNvSpPr/>
            <p:nvPr/>
          </p:nvSpPr>
          <p:spPr>
            <a:xfrm>
              <a:off x="7175435" y="3736668"/>
              <a:ext cx="24024" cy="7866"/>
            </a:xfrm>
            <a:custGeom>
              <a:avLst/>
              <a:gdLst/>
              <a:ahLst/>
              <a:cxnLst/>
              <a:rect l="l" t="t" r="r" b="b"/>
              <a:pathLst>
                <a:path w="1014" h="332" extrusionOk="0">
                  <a:moveTo>
                    <a:pt x="1013" y="0"/>
                  </a:moveTo>
                  <a:lnTo>
                    <a:pt x="897" y="0"/>
                  </a:lnTo>
                  <a:cubicBezTo>
                    <a:pt x="565" y="224"/>
                    <a:pt x="225" y="332"/>
                    <a:pt x="1" y="332"/>
                  </a:cubicBezTo>
                  <a:lnTo>
                    <a:pt x="1" y="332"/>
                  </a:lnTo>
                  <a:cubicBezTo>
                    <a:pt x="225" y="332"/>
                    <a:pt x="565" y="224"/>
                    <a:pt x="897" y="0"/>
                  </a:cubicBezTo>
                  <a:lnTo>
                    <a:pt x="1013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71;p64">
              <a:extLst>
                <a:ext uri="{FF2B5EF4-FFF2-40B4-BE49-F238E27FC236}">
                  <a16:creationId xmlns:a16="http://schemas.microsoft.com/office/drawing/2014/main" id="{94A4C97A-85EA-4B31-884C-9F31C55A0F66}"/>
                </a:ext>
              </a:extLst>
            </p:cNvPr>
            <p:cNvSpPr/>
            <p:nvPr/>
          </p:nvSpPr>
          <p:spPr>
            <a:xfrm>
              <a:off x="7172899" y="3736668"/>
              <a:ext cx="29094" cy="63709"/>
            </a:xfrm>
            <a:custGeom>
              <a:avLst/>
              <a:gdLst/>
              <a:ahLst/>
              <a:cxnLst/>
              <a:rect l="l" t="t" r="r" b="b"/>
              <a:pathLst>
                <a:path w="1228" h="2689" extrusionOk="0">
                  <a:moveTo>
                    <a:pt x="1004" y="0"/>
                  </a:moveTo>
                  <a:cubicBezTo>
                    <a:pt x="672" y="224"/>
                    <a:pt x="332" y="332"/>
                    <a:pt x="108" y="332"/>
                  </a:cubicBezTo>
                  <a:cubicBezTo>
                    <a:pt x="108" y="556"/>
                    <a:pt x="0" y="896"/>
                    <a:pt x="0" y="1228"/>
                  </a:cubicBezTo>
                  <a:cubicBezTo>
                    <a:pt x="0" y="1676"/>
                    <a:pt x="108" y="2240"/>
                    <a:pt x="224" y="2688"/>
                  </a:cubicBezTo>
                  <a:cubicBezTo>
                    <a:pt x="556" y="2688"/>
                    <a:pt x="896" y="2572"/>
                    <a:pt x="1228" y="2572"/>
                  </a:cubicBezTo>
                  <a:cubicBezTo>
                    <a:pt x="1120" y="2124"/>
                    <a:pt x="1004" y="1676"/>
                    <a:pt x="1004" y="1228"/>
                  </a:cubicBezTo>
                  <a:cubicBezTo>
                    <a:pt x="1004" y="780"/>
                    <a:pt x="1120" y="33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72;p64">
              <a:extLst>
                <a:ext uri="{FF2B5EF4-FFF2-40B4-BE49-F238E27FC236}">
                  <a16:creationId xmlns:a16="http://schemas.microsoft.com/office/drawing/2014/main" id="{F01FB778-3B35-4AA6-B5D8-F947DAED97F4}"/>
                </a:ext>
              </a:extLst>
            </p:cNvPr>
            <p:cNvSpPr/>
            <p:nvPr/>
          </p:nvSpPr>
          <p:spPr>
            <a:xfrm>
              <a:off x="7196663" y="3643673"/>
              <a:ext cx="265403" cy="244151"/>
            </a:xfrm>
            <a:custGeom>
              <a:avLst/>
              <a:gdLst/>
              <a:ahLst/>
              <a:cxnLst/>
              <a:rect l="l" t="t" r="r" b="b"/>
              <a:pathLst>
                <a:path w="11202" h="10305" extrusionOk="0">
                  <a:moveTo>
                    <a:pt x="5601" y="0"/>
                  </a:moveTo>
                  <a:cubicBezTo>
                    <a:pt x="2465" y="0"/>
                    <a:pt x="1" y="2241"/>
                    <a:pt x="1" y="5153"/>
                  </a:cubicBezTo>
                  <a:cubicBezTo>
                    <a:pt x="1" y="7957"/>
                    <a:pt x="2465" y="10305"/>
                    <a:pt x="5601" y="10305"/>
                  </a:cubicBezTo>
                  <a:cubicBezTo>
                    <a:pt x="8630" y="10305"/>
                    <a:pt x="11201" y="7957"/>
                    <a:pt x="11201" y="5153"/>
                  </a:cubicBezTo>
                  <a:cubicBezTo>
                    <a:pt x="11201" y="2241"/>
                    <a:pt x="8630" y="0"/>
                    <a:pt x="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73;p64">
              <a:extLst>
                <a:ext uri="{FF2B5EF4-FFF2-40B4-BE49-F238E27FC236}">
                  <a16:creationId xmlns:a16="http://schemas.microsoft.com/office/drawing/2014/main" id="{7446E21C-8769-46D1-A671-3CBD35FB0E1C}"/>
                </a:ext>
              </a:extLst>
            </p:cNvPr>
            <p:cNvSpPr/>
            <p:nvPr/>
          </p:nvSpPr>
          <p:spPr>
            <a:xfrm>
              <a:off x="7265681" y="3874655"/>
              <a:ext cx="45229" cy="13173"/>
            </a:xfrm>
            <a:custGeom>
              <a:avLst/>
              <a:gdLst/>
              <a:ahLst/>
              <a:cxnLst/>
              <a:rect l="l" t="t" r="r" b="b"/>
              <a:pathLst>
                <a:path w="1909" h="556" extrusionOk="0">
                  <a:moveTo>
                    <a:pt x="0" y="0"/>
                  </a:moveTo>
                  <a:cubicBezTo>
                    <a:pt x="565" y="224"/>
                    <a:pt x="1237" y="448"/>
                    <a:pt x="1909" y="556"/>
                  </a:cubicBezTo>
                  <a:lnTo>
                    <a:pt x="1909" y="556"/>
                  </a:lnTo>
                  <a:cubicBezTo>
                    <a:pt x="1237" y="448"/>
                    <a:pt x="565" y="224"/>
                    <a:pt x="0" y="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74;p64">
              <a:extLst>
                <a:ext uri="{FF2B5EF4-FFF2-40B4-BE49-F238E27FC236}">
                  <a16:creationId xmlns:a16="http://schemas.microsoft.com/office/drawing/2014/main" id="{F8603674-B8B1-4719-82EC-53EB969B7F12}"/>
                </a:ext>
              </a:extLst>
            </p:cNvPr>
            <p:cNvSpPr/>
            <p:nvPr/>
          </p:nvSpPr>
          <p:spPr>
            <a:xfrm>
              <a:off x="7196663" y="3715439"/>
              <a:ext cx="114245" cy="172387"/>
            </a:xfrm>
            <a:custGeom>
              <a:avLst/>
              <a:gdLst/>
              <a:ahLst/>
              <a:cxnLst/>
              <a:rect l="l" t="t" r="r" b="b"/>
              <a:pathLst>
                <a:path w="4822" h="7276" extrusionOk="0">
                  <a:moveTo>
                    <a:pt x="449" y="0"/>
                  </a:moveTo>
                  <a:cubicBezTo>
                    <a:pt x="225" y="672"/>
                    <a:pt x="1" y="1344"/>
                    <a:pt x="1" y="2124"/>
                  </a:cubicBezTo>
                  <a:cubicBezTo>
                    <a:pt x="1" y="4032"/>
                    <a:pt x="1237" y="5824"/>
                    <a:pt x="2913" y="6720"/>
                  </a:cubicBezTo>
                  <a:cubicBezTo>
                    <a:pt x="3478" y="6944"/>
                    <a:pt x="4150" y="7168"/>
                    <a:pt x="4822" y="7276"/>
                  </a:cubicBezTo>
                  <a:cubicBezTo>
                    <a:pt x="2241" y="5600"/>
                    <a:pt x="3030" y="2124"/>
                    <a:pt x="3478" y="672"/>
                  </a:cubicBezTo>
                  <a:cubicBezTo>
                    <a:pt x="2913" y="556"/>
                    <a:pt x="2465" y="448"/>
                    <a:pt x="2017" y="448"/>
                  </a:cubicBezTo>
                  <a:lnTo>
                    <a:pt x="1909" y="448"/>
                  </a:lnTo>
                  <a:lnTo>
                    <a:pt x="1909" y="332"/>
                  </a:lnTo>
                  <a:cubicBezTo>
                    <a:pt x="1345" y="224"/>
                    <a:pt x="897" y="108"/>
                    <a:pt x="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75;p64">
              <a:extLst>
                <a:ext uri="{FF2B5EF4-FFF2-40B4-BE49-F238E27FC236}">
                  <a16:creationId xmlns:a16="http://schemas.microsoft.com/office/drawing/2014/main" id="{B6F9C850-433C-4867-A8D7-CD83C4309170}"/>
                </a:ext>
              </a:extLst>
            </p:cNvPr>
            <p:cNvSpPr/>
            <p:nvPr/>
          </p:nvSpPr>
          <p:spPr>
            <a:xfrm>
              <a:off x="7085212" y="3377223"/>
              <a:ext cx="207025" cy="194515"/>
            </a:xfrm>
            <a:custGeom>
              <a:avLst/>
              <a:gdLst/>
              <a:ahLst/>
              <a:cxnLst/>
              <a:rect l="l" t="t" r="r" b="b"/>
              <a:pathLst>
                <a:path w="8738" h="8210" extrusionOk="0">
                  <a:moveTo>
                    <a:pt x="2230" y="0"/>
                  </a:moveTo>
                  <a:cubicBezTo>
                    <a:pt x="1969" y="0"/>
                    <a:pt x="1712" y="16"/>
                    <a:pt x="1461" y="46"/>
                  </a:cubicBezTo>
                  <a:cubicBezTo>
                    <a:pt x="1013" y="46"/>
                    <a:pt x="673" y="386"/>
                    <a:pt x="565" y="834"/>
                  </a:cubicBezTo>
                  <a:cubicBezTo>
                    <a:pt x="1" y="2510"/>
                    <a:pt x="225" y="4867"/>
                    <a:pt x="2241" y="6883"/>
                  </a:cubicBezTo>
                  <a:cubicBezTo>
                    <a:pt x="3213" y="7851"/>
                    <a:pt x="4126" y="8209"/>
                    <a:pt x="4935" y="8209"/>
                  </a:cubicBezTo>
                  <a:cubicBezTo>
                    <a:pt x="5713" y="8209"/>
                    <a:pt x="6396" y="7878"/>
                    <a:pt x="6945" y="7438"/>
                  </a:cubicBezTo>
                  <a:cubicBezTo>
                    <a:pt x="7958" y="6435"/>
                    <a:pt x="8737" y="4974"/>
                    <a:pt x="7169" y="2627"/>
                  </a:cubicBezTo>
                  <a:cubicBezTo>
                    <a:pt x="5808" y="683"/>
                    <a:pt x="3941" y="0"/>
                    <a:pt x="223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76;p64">
              <a:extLst>
                <a:ext uri="{FF2B5EF4-FFF2-40B4-BE49-F238E27FC236}">
                  <a16:creationId xmlns:a16="http://schemas.microsoft.com/office/drawing/2014/main" id="{EF69F42E-E25C-4EF8-BE89-EAD5FA44E2D4}"/>
                </a:ext>
              </a:extLst>
            </p:cNvPr>
            <p:cNvSpPr/>
            <p:nvPr/>
          </p:nvSpPr>
          <p:spPr>
            <a:xfrm>
              <a:off x="7087984" y="3402290"/>
              <a:ext cx="148623" cy="168146"/>
            </a:xfrm>
            <a:custGeom>
              <a:avLst/>
              <a:gdLst/>
              <a:ahLst/>
              <a:cxnLst/>
              <a:rect l="l" t="t" r="r" b="b"/>
              <a:pathLst>
                <a:path w="6273" h="70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0" y="1676"/>
                    <a:pt x="224" y="3916"/>
                    <a:pt x="2124" y="5825"/>
                  </a:cubicBezTo>
                  <a:cubicBezTo>
                    <a:pt x="3130" y="6761"/>
                    <a:pt x="4053" y="7097"/>
                    <a:pt x="4849" y="7097"/>
                  </a:cubicBezTo>
                  <a:cubicBezTo>
                    <a:pt x="5386" y="7097"/>
                    <a:pt x="5865" y="6944"/>
                    <a:pt x="6272" y="6721"/>
                  </a:cubicBezTo>
                  <a:cubicBezTo>
                    <a:pt x="5600" y="1676"/>
                    <a:pt x="2348" y="332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77;p64">
              <a:extLst>
                <a:ext uri="{FF2B5EF4-FFF2-40B4-BE49-F238E27FC236}">
                  <a16:creationId xmlns:a16="http://schemas.microsoft.com/office/drawing/2014/main" id="{F64456ED-A1DA-4FDE-8C6F-33B7E7E158F4}"/>
                </a:ext>
              </a:extLst>
            </p:cNvPr>
            <p:cNvSpPr/>
            <p:nvPr/>
          </p:nvSpPr>
          <p:spPr>
            <a:xfrm>
              <a:off x="7366518" y="3377223"/>
              <a:ext cx="204466" cy="194515"/>
            </a:xfrm>
            <a:custGeom>
              <a:avLst/>
              <a:gdLst/>
              <a:ahLst/>
              <a:cxnLst/>
              <a:rect l="l" t="t" r="r" b="b"/>
              <a:pathLst>
                <a:path w="8630" h="8210" extrusionOk="0">
                  <a:moveTo>
                    <a:pt x="6437" y="0"/>
                  </a:moveTo>
                  <a:cubicBezTo>
                    <a:pt x="4796" y="0"/>
                    <a:pt x="2929" y="683"/>
                    <a:pt x="1568" y="2627"/>
                  </a:cubicBezTo>
                  <a:cubicBezTo>
                    <a:pt x="0" y="4974"/>
                    <a:pt x="672" y="6435"/>
                    <a:pt x="1792" y="7438"/>
                  </a:cubicBezTo>
                  <a:cubicBezTo>
                    <a:pt x="2342" y="7878"/>
                    <a:pt x="3026" y="8209"/>
                    <a:pt x="3806" y="8209"/>
                  </a:cubicBezTo>
                  <a:cubicBezTo>
                    <a:pt x="4616" y="8209"/>
                    <a:pt x="5528" y="7851"/>
                    <a:pt x="6497" y="6883"/>
                  </a:cubicBezTo>
                  <a:cubicBezTo>
                    <a:pt x="8513" y="4867"/>
                    <a:pt x="8629" y="2510"/>
                    <a:pt x="8181" y="834"/>
                  </a:cubicBezTo>
                  <a:cubicBezTo>
                    <a:pt x="8065" y="386"/>
                    <a:pt x="7617" y="46"/>
                    <a:pt x="7169" y="46"/>
                  </a:cubicBezTo>
                  <a:cubicBezTo>
                    <a:pt x="6932" y="16"/>
                    <a:pt x="6687" y="0"/>
                    <a:pt x="6437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578;p64">
              <a:extLst>
                <a:ext uri="{FF2B5EF4-FFF2-40B4-BE49-F238E27FC236}">
                  <a16:creationId xmlns:a16="http://schemas.microsoft.com/office/drawing/2014/main" id="{71B10F1A-30C6-4FA0-BD24-F01D4FCC1FE7}"/>
                </a:ext>
              </a:extLst>
            </p:cNvPr>
            <p:cNvSpPr/>
            <p:nvPr/>
          </p:nvSpPr>
          <p:spPr>
            <a:xfrm>
              <a:off x="7419590" y="3402290"/>
              <a:ext cx="151395" cy="168146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5941" y="0"/>
                  </a:moveTo>
                  <a:cubicBezTo>
                    <a:pt x="4033" y="332"/>
                    <a:pt x="789" y="1676"/>
                    <a:pt x="0" y="6721"/>
                  </a:cubicBezTo>
                  <a:cubicBezTo>
                    <a:pt x="451" y="6944"/>
                    <a:pt x="958" y="7097"/>
                    <a:pt x="1511" y="7097"/>
                  </a:cubicBezTo>
                  <a:cubicBezTo>
                    <a:pt x="2332" y="7097"/>
                    <a:pt x="3256" y="6761"/>
                    <a:pt x="4257" y="5825"/>
                  </a:cubicBezTo>
                  <a:cubicBezTo>
                    <a:pt x="6165" y="3916"/>
                    <a:pt x="6389" y="1676"/>
                    <a:pt x="5941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79;p64">
              <a:extLst>
                <a:ext uri="{FF2B5EF4-FFF2-40B4-BE49-F238E27FC236}">
                  <a16:creationId xmlns:a16="http://schemas.microsoft.com/office/drawing/2014/main" id="{EA388F06-1BFC-45E2-B775-CE87C5B8527B}"/>
                </a:ext>
              </a:extLst>
            </p:cNvPr>
            <p:cNvSpPr/>
            <p:nvPr/>
          </p:nvSpPr>
          <p:spPr>
            <a:xfrm>
              <a:off x="7103906" y="3399518"/>
              <a:ext cx="451153" cy="334396"/>
            </a:xfrm>
            <a:custGeom>
              <a:avLst/>
              <a:gdLst/>
              <a:ahLst/>
              <a:cxnLst/>
              <a:rect l="l" t="t" r="r" b="b"/>
              <a:pathLst>
                <a:path w="19042" h="14114" extrusionOk="0">
                  <a:moveTo>
                    <a:pt x="9516" y="1"/>
                  </a:moveTo>
                  <a:cubicBezTo>
                    <a:pt x="4256" y="1"/>
                    <a:pt x="0" y="3478"/>
                    <a:pt x="0" y="7841"/>
                  </a:cubicBezTo>
                  <a:cubicBezTo>
                    <a:pt x="0" y="12214"/>
                    <a:pt x="4256" y="14114"/>
                    <a:pt x="9516" y="14114"/>
                  </a:cubicBezTo>
                  <a:cubicBezTo>
                    <a:pt x="14785" y="14114"/>
                    <a:pt x="19041" y="12214"/>
                    <a:pt x="19041" y="7841"/>
                  </a:cubicBezTo>
                  <a:cubicBezTo>
                    <a:pt x="19041" y="3478"/>
                    <a:pt x="14785" y="1"/>
                    <a:pt x="9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580;p64">
              <a:extLst>
                <a:ext uri="{FF2B5EF4-FFF2-40B4-BE49-F238E27FC236}">
                  <a16:creationId xmlns:a16="http://schemas.microsoft.com/office/drawing/2014/main" id="{4C612608-D707-4BE6-A04B-EEDE9B43393B}"/>
                </a:ext>
              </a:extLst>
            </p:cNvPr>
            <p:cNvSpPr/>
            <p:nvPr/>
          </p:nvSpPr>
          <p:spPr>
            <a:xfrm>
              <a:off x="7103906" y="3574679"/>
              <a:ext cx="26559" cy="90245"/>
            </a:xfrm>
            <a:custGeom>
              <a:avLst/>
              <a:gdLst/>
              <a:ahLst/>
              <a:cxnLst/>
              <a:rect l="l" t="t" r="r" b="b"/>
              <a:pathLst>
                <a:path w="1121" h="3809" extrusionOk="0"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701"/>
                  </a:moveTo>
                  <a:lnTo>
                    <a:pt x="1120" y="3701"/>
                  </a:lnTo>
                  <a:lnTo>
                    <a:pt x="1120" y="3701"/>
                  </a:lnTo>
                  <a:close/>
                  <a:moveTo>
                    <a:pt x="1120" y="3701"/>
                  </a:moveTo>
                  <a:lnTo>
                    <a:pt x="1120" y="3701"/>
                  </a:lnTo>
                  <a:lnTo>
                    <a:pt x="1120" y="3701"/>
                  </a:lnTo>
                  <a:close/>
                  <a:moveTo>
                    <a:pt x="1120" y="3701"/>
                  </a:moveTo>
                  <a:lnTo>
                    <a:pt x="1120" y="3701"/>
                  </a:lnTo>
                  <a:lnTo>
                    <a:pt x="1120" y="3701"/>
                  </a:lnTo>
                  <a:close/>
                  <a:moveTo>
                    <a:pt x="1120" y="3701"/>
                  </a:moveTo>
                  <a:lnTo>
                    <a:pt x="1120" y="3701"/>
                  </a:lnTo>
                  <a:lnTo>
                    <a:pt x="1120" y="3701"/>
                  </a:lnTo>
                  <a:close/>
                  <a:moveTo>
                    <a:pt x="1004" y="3701"/>
                  </a:moveTo>
                  <a:lnTo>
                    <a:pt x="1004" y="3701"/>
                  </a:lnTo>
                  <a:lnTo>
                    <a:pt x="1004" y="3701"/>
                  </a:lnTo>
                  <a:close/>
                  <a:moveTo>
                    <a:pt x="1004" y="3701"/>
                  </a:moveTo>
                  <a:lnTo>
                    <a:pt x="1004" y="3701"/>
                  </a:lnTo>
                  <a:lnTo>
                    <a:pt x="1004" y="3701"/>
                  </a:lnTo>
                  <a:close/>
                  <a:moveTo>
                    <a:pt x="1004" y="3701"/>
                  </a:moveTo>
                  <a:lnTo>
                    <a:pt x="1004" y="3701"/>
                  </a:lnTo>
                  <a:lnTo>
                    <a:pt x="1004" y="3701"/>
                  </a:lnTo>
                  <a:close/>
                  <a:moveTo>
                    <a:pt x="1004" y="3701"/>
                  </a:moveTo>
                  <a:lnTo>
                    <a:pt x="1004" y="3701"/>
                  </a:lnTo>
                  <a:lnTo>
                    <a:pt x="1004" y="3701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896" y="3585"/>
                  </a:moveTo>
                  <a:lnTo>
                    <a:pt x="1004" y="3585"/>
                  </a:lnTo>
                  <a:lnTo>
                    <a:pt x="896" y="3585"/>
                  </a:lnTo>
                  <a:close/>
                  <a:moveTo>
                    <a:pt x="896" y="3585"/>
                  </a:moveTo>
                  <a:lnTo>
                    <a:pt x="896" y="3585"/>
                  </a:lnTo>
                  <a:lnTo>
                    <a:pt x="896" y="3585"/>
                  </a:lnTo>
                  <a:close/>
                  <a:moveTo>
                    <a:pt x="896" y="3477"/>
                  </a:moveTo>
                  <a:lnTo>
                    <a:pt x="896" y="3585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361"/>
                  </a:moveTo>
                  <a:lnTo>
                    <a:pt x="896" y="3361"/>
                  </a:lnTo>
                  <a:lnTo>
                    <a:pt x="896" y="3361"/>
                  </a:lnTo>
                  <a:close/>
                  <a:moveTo>
                    <a:pt x="896" y="3361"/>
                  </a:moveTo>
                  <a:lnTo>
                    <a:pt x="896" y="3361"/>
                  </a:lnTo>
                  <a:lnTo>
                    <a:pt x="896" y="3361"/>
                  </a:lnTo>
                  <a:close/>
                  <a:moveTo>
                    <a:pt x="896" y="3361"/>
                  </a:moveTo>
                  <a:lnTo>
                    <a:pt x="896" y="3361"/>
                  </a:lnTo>
                  <a:lnTo>
                    <a:pt x="896" y="3361"/>
                  </a:lnTo>
                  <a:close/>
                  <a:moveTo>
                    <a:pt x="896" y="3361"/>
                  </a:moveTo>
                  <a:lnTo>
                    <a:pt x="896" y="3361"/>
                  </a:lnTo>
                  <a:lnTo>
                    <a:pt x="896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253"/>
                  </a:moveTo>
                  <a:lnTo>
                    <a:pt x="780" y="3361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672" y="3136"/>
                  </a:moveTo>
                  <a:cubicBezTo>
                    <a:pt x="672" y="3253"/>
                    <a:pt x="672" y="3253"/>
                    <a:pt x="780" y="3253"/>
                  </a:cubicBezTo>
                  <a:cubicBezTo>
                    <a:pt x="672" y="3253"/>
                    <a:pt x="672" y="3253"/>
                    <a:pt x="672" y="3136"/>
                  </a:cubicBez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029"/>
                  </a:moveTo>
                  <a:lnTo>
                    <a:pt x="672" y="3136"/>
                  </a:lnTo>
                  <a:lnTo>
                    <a:pt x="672" y="3029"/>
                  </a:lnTo>
                  <a:close/>
                  <a:moveTo>
                    <a:pt x="672" y="3029"/>
                  </a:moveTo>
                  <a:lnTo>
                    <a:pt x="672" y="3029"/>
                  </a:lnTo>
                  <a:lnTo>
                    <a:pt x="672" y="3029"/>
                  </a:lnTo>
                  <a:close/>
                  <a:moveTo>
                    <a:pt x="672" y="3029"/>
                  </a:moveTo>
                  <a:lnTo>
                    <a:pt x="672" y="3029"/>
                  </a:lnTo>
                  <a:lnTo>
                    <a:pt x="672" y="3029"/>
                  </a:lnTo>
                  <a:close/>
                  <a:moveTo>
                    <a:pt x="672" y="3029"/>
                  </a:moveTo>
                  <a:lnTo>
                    <a:pt x="672" y="3029"/>
                  </a:lnTo>
                  <a:lnTo>
                    <a:pt x="672" y="3029"/>
                  </a:lnTo>
                  <a:close/>
                  <a:moveTo>
                    <a:pt x="672" y="3029"/>
                  </a:moveTo>
                  <a:lnTo>
                    <a:pt x="672" y="3029"/>
                  </a:lnTo>
                  <a:lnTo>
                    <a:pt x="672" y="3029"/>
                  </a:lnTo>
                  <a:close/>
                  <a:moveTo>
                    <a:pt x="556" y="3029"/>
                  </a:moveTo>
                  <a:lnTo>
                    <a:pt x="672" y="3029"/>
                  </a:lnTo>
                  <a:lnTo>
                    <a:pt x="556" y="3029"/>
                  </a:lnTo>
                  <a:close/>
                  <a:moveTo>
                    <a:pt x="556" y="3029"/>
                  </a:moveTo>
                  <a:lnTo>
                    <a:pt x="556" y="3029"/>
                  </a:lnTo>
                  <a:lnTo>
                    <a:pt x="556" y="3029"/>
                  </a:lnTo>
                  <a:close/>
                  <a:moveTo>
                    <a:pt x="556" y="3029"/>
                  </a:moveTo>
                  <a:lnTo>
                    <a:pt x="556" y="3029"/>
                  </a:lnTo>
                  <a:lnTo>
                    <a:pt x="556" y="3029"/>
                  </a:lnTo>
                  <a:close/>
                  <a:moveTo>
                    <a:pt x="556" y="2912"/>
                  </a:moveTo>
                  <a:lnTo>
                    <a:pt x="556" y="3029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805"/>
                  </a:moveTo>
                  <a:lnTo>
                    <a:pt x="556" y="2912"/>
                  </a:lnTo>
                  <a:lnTo>
                    <a:pt x="556" y="2805"/>
                  </a:lnTo>
                  <a:close/>
                  <a:moveTo>
                    <a:pt x="556" y="2805"/>
                  </a:moveTo>
                  <a:lnTo>
                    <a:pt x="556" y="2805"/>
                  </a:lnTo>
                  <a:lnTo>
                    <a:pt x="556" y="2805"/>
                  </a:lnTo>
                  <a:close/>
                  <a:moveTo>
                    <a:pt x="556" y="2805"/>
                  </a:moveTo>
                  <a:lnTo>
                    <a:pt x="556" y="2805"/>
                  </a:lnTo>
                  <a:lnTo>
                    <a:pt x="556" y="2805"/>
                  </a:lnTo>
                  <a:close/>
                  <a:moveTo>
                    <a:pt x="556" y="2805"/>
                  </a:moveTo>
                  <a:lnTo>
                    <a:pt x="556" y="2805"/>
                  </a:lnTo>
                  <a:lnTo>
                    <a:pt x="556" y="2805"/>
                  </a:lnTo>
                  <a:close/>
                  <a:moveTo>
                    <a:pt x="448" y="2805"/>
                  </a:moveTo>
                  <a:lnTo>
                    <a:pt x="556" y="2805"/>
                  </a:lnTo>
                  <a:lnTo>
                    <a:pt x="448" y="2805"/>
                  </a:lnTo>
                  <a:close/>
                  <a:moveTo>
                    <a:pt x="448" y="2805"/>
                  </a:moveTo>
                  <a:lnTo>
                    <a:pt x="448" y="2805"/>
                  </a:lnTo>
                  <a:lnTo>
                    <a:pt x="448" y="2805"/>
                  </a:lnTo>
                  <a:close/>
                  <a:moveTo>
                    <a:pt x="448" y="2688"/>
                  </a:moveTo>
                  <a:lnTo>
                    <a:pt x="448" y="2805"/>
                  </a:lnTo>
                  <a:lnTo>
                    <a:pt x="448" y="2688"/>
                  </a:lnTo>
                  <a:close/>
                  <a:moveTo>
                    <a:pt x="448" y="2688"/>
                  </a:moveTo>
                  <a:lnTo>
                    <a:pt x="448" y="2688"/>
                  </a:lnTo>
                  <a:lnTo>
                    <a:pt x="448" y="2688"/>
                  </a:lnTo>
                  <a:close/>
                  <a:moveTo>
                    <a:pt x="448" y="2688"/>
                  </a:moveTo>
                  <a:lnTo>
                    <a:pt x="448" y="2688"/>
                  </a:lnTo>
                  <a:lnTo>
                    <a:pt x="448" y="2688"/>
                  </a:lnTo>
                  <a:close/>
                  <a:moveTo>
                    <a:pt x="448" y="2581"/>
                  </a:moveTo>
                  <a:lnTo>
                    <a:pt x="448" y="2688"/>
                  </a:lnTo>
                  <a:lnTo>
                    <a:pt x="448" y="2581"/>
                  </a:lnTo>
                  <a:close/>
                  <a:moveTo>
                    <a:pt x="448" y="2581"/>
                  </a:moveTo>
                  <a:lnTo>
                    <a:pt x="448" y="2581"/>
                  </a:lnTo>
                  <a:lnTo>
                    <a:pt x="448" y="2581"/>
                  </a:lnTo>
                  <a:close/>
                  <a:moveTo>
                    <a:pt x="332" y="2581"/>
                  </a:moveTo>
                  <a:lnTo>
                    <a:pt x="448" y="2581"/>
                  </a:lnTo>
                  <a:lnTo>
                    <a:pt x="332" y="2581"/>
                  </a:lnTo>
                  <a:close/>
                  <a:moveTo>
                    <a:pt x="332" y="2464"/>
                  </a:moveTo>
                  <a:lnTo>
                    <a:pt x="332" y="2581"/>
                  </a:lnTo>
                  <a:lnTo>
                    <a:pt x="332" y="2464"/>
                  </a:lnTo>
                  <a:close/>
                  <a:moveTo>
                    <a:pt x="332" y="2464"/>
                  </a:moveTo>
                  <a:lnTo>
                    <a:pt x="332" y="2464"/>
                  </a:lnTo>
                  <a:lnTo>
                    <a:pt x="332" y="2464"/>
                  </a:lnTo>
                  <a:close/>
                  <a:moveTo>
                    <a:pt x="332" y="2464"/>
                  </a:moveTo>
                  <a:lnTo>
                    <a:pt x="332" y="2464"/>
                  </a:lnTo>
                  <a:lnTo>
                    <a:pt x="332" y="2464"/>
                  </a:lnTo>
                  <a:close/>
                  <a:moveTo>
                    <a:pt x="332" y="2464"/>
                  </a:moveTo>
                  <a:lnTo>
                    <a:pt x="332" y="2464"/>
                  </a:lnTo>
                  <a:lnTo>
                    <a:pt x="332" y="2464"/>
                  </a:lnTo>
                  <a:close/>
                  <a:moveTo>
                    <a:pt x="332" y="2464"/>
                  </a:moveTo>
                  <a:lnTo>
                    <a:pt x="332" y="2464"/>
                  </a:lnTo>
                  <a:lnTo>
                    <a:pt x="332" y="2464"/>
                  </a:lnTo>
                  <a:close/>
                  <a:moveTo>
                    <a:pt x="332" y="2357"/>
                  </a:moveTo>
                  <a:lnTo>
                    <a:pt x="332" y="2464"/>
                  </a:lnTo>
                  <a:lnTo>
                    <a:pt x="332" y="2357"/>
                  </a:lnTo>
                  <a:close/>
                  <a:moveTo>
                    <a:pt x="332" y="2357"/>
                  </a:moveTo>
                  <a:lnTo>
                    <a:pt x="332" y="2357"/>
                  </a:lnTo>
                  <a:lnTo>
                    <a:pt x="332" y="2357"/>
                  </a:lnTo>
                  <a:close/>
                  <a:moveTo>
                    <a:pt x="332" y="2357"/>
                  </a:moveTo>
                  <a:lnTo>
                    <a:pt x="332" y="2357"/>
                  </a:lnTo>
                  <a:lnTo>
                    <a:pt x="332" y="2357"/>
                  </a:lnTo>
                  <a:close/>
                  <a:moveTo>
                    <a:pt x="332" y="2357"/>
                  </a:moveTo>
                  <a:lnTo>
                    <a:pt x="332" y="2357"/>
                  </a:lnTo>
                  <a:lnTo>
                    <a:pt x="332" y="2357"/>
                  </a:lnTo>
                  <a:close/>
                  <a:moveTo>
                    <a:pt x="332" y="2240"/>
                  </a:moveTo>
                  <a:lnTo>
                    <a:pt x="332" y="2357"/>
                  </a:lnTo>
                  <a:lnTo>
                    <a:pt x="332" y="2240"/>
                  </a:lnTo>
                  <a:close/>
                  <a:moveTo>
                    <a:pt x="332" y="2240"/>
                  </a:moveTo>
                  <a:lnTo>
                    <a:pt x="332" y="2240"/>
                  </a:lnTo>
                  <a:lnTo>
                    <a:pt x="332" y="2240"/>
                  </a:lnTo>
                  <a:close/>
                  <a:moveTo>
                    <a:pt x="332" y="2240"/>
                  </a:moveTo>
                  <a:lnTo>
                    <a:pt x="332" y="2240"/>
                  </a:lnTo>
                  <a:lnTo>
                    <a:pt x="332" y="2240"/>
                  </a:lnTo>
                  <a:close/>
                  <a:moveTo>
                    <a:pt x="224" y="2240"/>
                  </a:moveTo>
                  <a:lnTo>
                    <a:pt x="332" y="2240"/>
                  </a:lnTo>
                  <a:lnTo>
                    <a:pt x="224" y="2240"/>
                  </a:lnTo>
                  <a:close/>
                  <a:moveTo>
                    <a:pt x="224" y="2240"/>
                  </a:moveTo>
                  <a:lnTo>
                    <a:pt x="224" y="2240"/>
                  </a:lnTo>
                  <a:lnTo>
                    <a:pt x="224" y="2240"/>
                  </a:lnTo>
                  <a:close/>
                  <a:moveTo>
                    <a:pt x="224" y="2133"/>
                  </a:moveTo>
                  <a:lnTo>
                    <a:pt x="224" y="2240"/>
                  </a:lnTo>
                  <a:lnTo>
                    <a:pt x="224" y="2133"/>
                  </a:lnTo>
                  <a:close/>
                  <a:moveTo>
                    <a:pt x="224" y="2133"/>
                  </a:moveTo>
                  <a:lnTo>
                    <a:pt x="224" y="2133"/>
                  </a:lnTo>
                  <a:lnTo>
                    <a:pt x="224" y="2133"/>
                  </a:lnTo>
                  <a:close/>
                  <a:moveTo>
                    <a:pt x="224" y="2133"/>
                  </a:moveTo>
                  <a:lnTo>
                    <a:pt x="224" y="2133"/>
                  </a:lnTo>
                  <a:lnTo>
                    <a:pt x="224" y="2133"/>
                  </a:lnTo>
                  <a:close/>
                  <a:moveTo>
                    <a:pt x="224" y="2133"/>
                  </a:moveTo>
                  <a:lnTo>
                    <a:pt x="224" y="2133"/>
                  </a:lnTo>
                  <a:lnTo>
                    <a:pt x="224" y="2133"/>
                  </a:lnTo>
                  <a:close/>
                  <a:moveTo>
                    <a:pt x="224" y="2016"/>
                  </a:moveTo>
                  <a:lnTo>
                    <a:pt x="224" y="2133"/>
                  </a:lnTo>
                  <a:lnTo>
                    <a:pt x="224" y="2016"/>
                  </a:lnTo>
                  <a:close/>
                  <a:moveTo>
                    <a:pt x="224" y="2016"/>
                  </a:moveTo>
                  <a:lnTo>
                    <a:pt x="224" y="2016"/>
                  </a:lnTo>
                  <a:lnTo>
                    <a:pt x="224" y="2016"/>
                  </a:lnTo>
                  <a:close/>
                  <a:moveTo>
                    <a:pt x="224" y="2016"/>
                  </a:moveTo>
                  <a:lnTo>
                    <a:pt x="224" y="2016"/>
                  </a:lnTo>
                  <a:lnTo>
                    <a:pt x="224" y="2016"/>
                  </a:lnTo>
                  <a:close/>
                  <a:moveTo>
                    <a:pt x="224" y="2016"/>
                  </a:moveTo>
                  <a:lnTo>
                    <a:pt x="224" y="2016"/>
                  </a:lnTo>
                  <a:lnTo>
                    <a:pt x="224" y="2016"/>
                  </a:lnTo>
                  <a:close/>
                  <a:moveTo>
                    <a:pt x="224" y="2016"/>
                  </a:moveTo>
                  <a:lnTo>
                    <a:pt x="224" y="2016"/>
                  </a:lnTo>
                  <a:lnTo>
                    <a:pt x="224" y="2016"/>
                  </a:lnTo>
                  <a:close/>
                  <a:moveTo>
                    <a:pt x="224" y="1909"/>
                  </a:moveTo>
                  <a:lnTo>
                    <a:pt x="224" y="2016"/>
                  </a:lnTo>
                  <a:lnTo>
                    <a:pt x="224" y="1909"/>
                  </a:lnTo>
                  <a:close/>
                  <a:moveTo>
                    <a:pt x="224" y="1909"/>
                  </a:moveTo>
                  <a:lnTo>
                    <a:pt x="224" y="1909"/>
                  </a:lnTo>
                  <a:lnTo>
                    <a:pt x="224" y="1909"/>
                  </a:lnTo>
                  <a:close/>
                  <a:moveTo>
                    <a:pt x="224" y="1909"/>
                  </a:moveTo>
                  <a:lnTo>
                    <a:pt x="224" y="1909"/>
                  </a:lnTo>
                  <a:lnTo>
                    <a:pt x="224" y="1909"/>
                  </a:lnTo>
                  <a:close/>
                  <a:moveTo>
                    <a:pt x="224" y="1909"/>
                  </a:moveTo>
                  <a:lnTo>
                    <a:pt x="224" y="1909"/>
                  </a:lnTo>
                  <a:lnTo>
                    <a:pt x="224" y="1909"/>
                  </a:lnTo>
                  <a:close/>
                  <a:moveTo>
                    <a:pt x="224" y="1909"/>
                  </a:moveTo>
                  <a:lnTo>
                    <a:pt x="224" y="1909"/>
                  </a:lnTo>
                  <a:lnTo>
                    <a:pt x="224" y="1909"/>
                  </a:lnTo>
                  <a:close/>
                  <a:moveTo>
                    <a:pt x="224" y="1792"/>
                  </a:moveTo>
                  <a:lnTo>
                    <a:pt x="224" y="1909"/>
                  </a:lnTo>
                  <a:lnTo>
                    <a:pt x="224" y="1792"/>
                  </a:lnTo>
                  <a:close/>
                  <a:moveTo>
                    <a:pt x="108" y="1792"/>
                  </a:moveTo>
                  <a:lnTo>
                    <a:pt x="224" y="1792"/>
                  </a:lnTo>
                  <a:lnTo>
                    <a:pt x="108" y="1792"/>
                  </a:lnTo>
                  <a:close/>
                  <a:moveTo>
                    <a:pt x="108" y="1792"/>
                  </a:moveTo>
                  <a:lnTo>
                    <a:pt x="108" y="1792"/>
                  </a:lnTo>
                  <a:lnTo>
                    <a:pt x="108" y="1792"/>
                  </a:lnTo>
                  <a:close/>
                  <a:moveTo>
                    <a:pt x="108" y="1792"/>
                  </a:moveTo>
                  <a:lnTo>
                    <a:pt x="108" y="1792"/>
                  </a:lnTo>
                  <a:lnTo>
                    <a:pt x="108" y="1792"/>
                  </a:lnTo>
                  <a:close/>
                  <a:moveTo>
                    <a:pt x="108" y="1792"/>
                  </a:moveTo>
                  <a:lnTo>
                    <a:pt x="108" y="1792"/>
                  </a:lnTo>
                  <a:lnTo>
                    <a:pt x="108" y="1792"/>
                  </a:lnTo>
                  <a:close/>
                  <a:moveTo>
                    <a:pt x="108" y="1792"/>
                  </a:moveTo>
                  <a:lnTo>
                    <a:pt x="108" y="1792"/>
                  </a:lnTo>
                  <a:lnTo>
                    <a:pt x="108" y="1792"/>
                  </a:lnTo>
                  <a:close/>
                  <a:moveTo>
                    <a:pt x="108" y="1685"/>
                  </a:moveTo>
                  <a:lnTo>
                    <a:pt x="108" y="1792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568"/>
                  </a:moveTo>
                  <a:lnTo>
                    <a:pt x="108" y="1685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344"/>
                  </a:moveTo>
                  <a:lnTo>
                    <a:pt x="108" y="1461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237"/>
                  </a:moveTo>
                  <a:lnTo>
                    <a:pt x="108" y="1344"/>
                  </a:lnTo>
                  <a:lnTo>
                    <a:pt x="108" y="1237"/>
                  </a:lnTo>
                  <a:close/>
                  <a:moveTo>
                    <a:pt x="108" y="1237"/>
                  </a:moveTo>
                  <a:lnTo>
                    <a:pt x="108" y="1237"/>
                  </a:lnTo>
                  <a:lnTo>
                    <a:pt x="108" y="1237"/>
                  </a:lnTo>
                  <a:close/>
                  <a:moveTo>
                    <a:pt x="108" y="1237"/>
                  </a:moveTo>
                  <a:lnTo>
                    <a:pt x="108" y="1237"/>
                  </a:lnTo>
                  <a:lnTo>
                    <a:pt x="108" y="1237"/>
                  </a:lnTo>
                  <a:close/>
                  <a:moveTo>
                    <a:pt x="0" y="1237"/>
                  </a:moveTo>
                  <a:lnTo>
                    <a:pt x="108" y="1237"/>
                  </a:lnTo>
                  <a:lnTo>
                    <a:pt x="0" y="1237"/>
                  </a:lnTo>
                  <a:close/>
                  <a:moveTo>
                    <a:pt x="0" y="1237"/>
                  </a:move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0" y="1237"/>
                  </a:move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0" y="1120"/>
                  </a:moveTo>
                  <a:lnTo>
                    <a:pt x="0" y="1237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013"/>
                  </a:moveTo>
                  <a:lnTo>
                    <a:pt x="0" y="1120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896"/>
                  </a:moveTo>
                  <a:lnTo>
                    <a:pt x="0" y="1013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789"/>
                  </a:moveTo>
                  <a:lnTo>
                    <a:pt x="0" y="896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672"/>
                  </a:moveTo>
                  <a:lnTo>
                    <a:pt x="0" y="789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565"/>
                  </a:moveTo>
                  <a:lnTo>
                    <a:pt x="0" y="672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448"/>
                  </a:moveTo>
                  <a:lnTo>
                    <a:pt x="0" y="565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81;p64">
              <a:extLst>
                <a:ext uri="{FF2B5EF4-FFF2-40B4-BE49-F238E27FC236}">
                  <a16:creationId xmlns:a16="http://schemas.microsoft.com/office/drawing/2014/main" id="{DA40883A-FA40-46AD-870A-C121889CC651}"/>
                </a:ext>
              </a:extLst>
            </p:cNvPr>
            <p:cNvSpPr/>
            <p:nvPr/>
          </p:nvSpPr>
          <p:spPr>
            <a:xfrm>
              <a:off x="7241893" y="3723281"/>
              <a:ext cx="2559" cy="2796"/>
            </a:xfrm>
            <a:custGeom>
              <a:avLst/>
              <a:gdLst/>
              <a:ahLst/>
              <a:cxnLst/>
              <a:rect l="l" t="t" r="r" b="b"/>
              <a:pathLst>
                <a:path w="108" h="118" extrusionOk="0"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0" y="117"/>
                  </a:moveTo>
                  <a:lnTo>
                    <a:pt x="108" y="117"/>
                  </a:lnTo>
                  <a:lnTo>
                    <a:pt x="0" y="117"/>
                  </a:lnTo>
                  <a:close/>
                  <a:moveTo>
                    <a:pt x="0" y="1"/>
                  </a:moveTo>
                  <a:lnTo>
                    <a:pt x="0" y="117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82;p64">
              <a:extLst>
                <a:ext uri="{FF2B5EF4-FFF2-40B4-BE49-F238E27FC236}">
                  <a16:creationId xmlns:a16="http://schemas.microsoft.com/office/drawing/2014/main" id="{9E6A7B60-E018-4331-A588-5F032338F925}"/>
                </a:ext>
              </a:extLst>
            </p:cNvPr>
            <p:cNvSpPr/>
            <p:nvPr/>
          </p:nvSpPr>
          <p:spPr>
            <a:xfrm>
              <a:off x="7244428" y="3726053"/>
              <a:ext cx="34638" cy="5331"/>
            </a:xfrm>
            <a:custGeom>
              <a:avLst/>
              <a:gdLst/>
              <a:ahLst/>
              <a:cxnLst/>
              <a:rect l="l" t="t" r="r" b="b"/>
              <a:pathLst>
                <a:path w="1462" h="225" extrusionOk="0">
                  <a:moveTo>
                    <a:pt x="1" y="0"/>
                  </a:moveTo>
                  <a:cubicBezTo>
                    <a:pt x="449" y="0"/>
                    <a:pt x="897" y="108"/>
                    <a:pt x="1462" y="224"/>
                  </a:cubicBezTo>
                  <a:lnTo>
                    <a:pt x="1462" y="224"/>
                  </a:lnTo>
                  <a:lnTo>
                    <a:pt x="1462" y="224"/>
                  </a:lnTo>
                  <a:cubicBezTo>
                    <a:pt x="897" y="108"/>
                    <a:pt x="449" y="0"/>
                    <a:pt x="1" y="0"/>
                  </a:cubicBezTo>
                  <a:close/>
                </a:path>
              </a:pathLst>
            </a:custGeom>
            <a:solidFill>
              <a:srgbClr val="FFF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83;p64">
              <a:extLst>
                <a:ext uri="{FF2B5EF4-FFF2-40B4-BE49-F238E27FC236}">
                  <a16:creationId xmlns:a16="http://schemas.microsoft.com/office/drawing/2014/main" id="{FE5D83A8-71E8-4A3C-A76E-DD428AAAECCB}"/>
                </a:ext>
              </a:extLst>
            </p:cNvPr>
            <p:cNvSpPr/>
            <p:nvPr/>
          </p:nvSpPr>
          <p:spPr>
            <a:xfrm>
              <a:off x="7103906" y="3428826"/>
              <a:ext cx="175159" cy="302553"/>
            </a:xfrm>
            <a:custGeom>
              <a:avLst/>
              <a:gdLst/>
              <a:ahLst/>
              <a:cxnLst/>
              <a:rect l="l" t="t" r="r" b="b"/>
              <a:pathLst>
                <a:path w="7393" h="12770" extrusionOk="0">
                  <a:moveTo>
                    <a:pt x="4480" y="1"/>
                  </a:moveTo>
                  <a:cubicBezTo>
                    <a:pt x="1900" y="1228"/>
                    <a:pt x="224" y="3468"/>
                    <a:pt x="0" y="6156"/>
                  </a:cubicBezTo>
                  <a:lnTo>
                    <a:pt x="0" y="6273"/>
                  </a:lnTo>
                  <a:lnTo>
                    <a:pt x="0" y="6380"/>
                  </a:lnTo>
                  <a:lnTo>
                    <a:pt x="0" y="6497"/>
                  </a:lnTo>
                  <a:lnTo>
                    <a:pt x="0" y="6604"/>
                  </a:lnTo>
                  <a:lnTo>
                    <a:pt x="0" y="6721"/>
                  </a:lnTo>
                  <a:lnTo>
                    <a:pt x="0" y="6828"/>
                  </a:lnTo>
                  <a:lnTo>
                    <a:pt x="0" y="6945"/>
                  </a:lnTo>
                  <a:lnTo>
                    <a:pt x="0" y="7052"/>
                  </a:lnTo>
                  <a:lnTo>
                    <a:pt x="0" y="7169"/>
                  </a:lnTo>
                  <a:lnTo>
                    <a:pt x="0" y="7276"/>
                  </a:lnTo>
                  <a:lnTo>
                    <a:pt x="0" y="7393"/>
                  </a:lnTo>
                  <a:lnTo>
                    <a:pt x="108" y="7393"/>
                  </a:lnTo>
                  <a:lnTo>
                    <a:pt x="108" y="7500"/>
                  </a:lnTo>
                  <a:lnTo>
                    <a:pt x="108" y="7617"/>
                  </a:lnTo>
                  <a:lnTo>
                    <a:pt x="108" y="7724"/>
                  </a:lnTo>
                  <a:lnTo>
                    <a:pt x="108" y="7841"/>
                  </a:lnTo>
                  <a:lnTo>
                    <a:pt x="108" y="7948"/>
                  </a:lnTo>
                  <a:lnTo>
                    <a:pt x="224" y="7948"/>
                  </a:lnTo>
                  <a:lnTo>
                    <a:pt x="224" y="8065"/>
                  </a:lnTo>
                  <a:lnTo>
                    <a:pt x="224" y="8172"/>
                  </a:lnTo>
                  <a:lnTo>
                    <a:pt x="224" y="8289"/>
                  </a:lnTo>
                  <a:lnTo>
                    <a:pt x="224" y="8396"/>
                  </a:lnTo>
                  <a:lnTo>
                    <a:pt x="332" y="8396"/>
                  </a:lnTo>
                  <a:lnTo>
                    <a:pt x="332" y="8513"/>
                  </a:lnTo>
                  <a:lnTo>
                    <a:pt x="332" y="8620"/>
                  </a:lnTo>
                  <a:lnTo>
                    <a:pt x="332" y="8737"/>
                  </a:lnTo>
                  <a:lnTo>
                    <a:pt x="448" y="8737"/>
                  </a:lnTo>
                  <a:lnTo>
                    <a:pt x="448" y="8844"/>
                  </a:lnTo>
                  <a:lnTo>
                    <a:pt x="448" y="8961"/>
                  </a:lnTo>
                  <a:lnTo>
                    <a:pt x="556" y="8961"/>
                  </a:lnTo>
                  <a:lnTo>
                    <a:pt x="556" y="9068"/>
                  </a:lnTo>
                  <a:lnTo>
                    <a:pt x="556" y="9185"/>
                  </a:lnTo>
                  <a:lnTo>
                    <a:pt x="672" y="9185"/>
                  </a:lnTo>
                  <a:lnTo>
                    <a:pt x="672" y="9292"/>
                  </a:lnTo>
                  <a:cubicBezTo>
                    <a:pt x="672" y="9409"/>
                    <a:pt x="672" y="9409"/>
                    <a:pt x="780" y="9409"/>
                  </a:cubicBezTo>
                  <a:lnTo>
                    <a:pt x="780" y="9517"/>
                  </a:lnTo>
                  <a:lnTo>
                    <a:pt x="896" y="9517"/>
                  </a:lnTo>
                  <a:lnTo>
                    <a:pt x="896" y="9633"/>
                  </a:lnTo>
                  <a:lnTo>
                    <a:pt x="896" y="9741"/>
                  </a:lnTo>
                  <a:lnTo>
                    <a:pt x="1004" y="9741"/>
                  </a:lnTo>
                  <a:lnTo>
                    <a:pt x="1004" y="9857"/>
                  </a:lnTo>
                  <a:lnTo>
                    <a:pt x="1120" y="9857"/>
                  </a:lnTo>
                  <a:lnTo>
                    <a:pt x="1120" y="9965"/>
                  </a:lnTo>
                  <a:cubicBezTo>
                    <a:pt x="2240" y="11201"/>
                    <a:pt x="3808" y="12097"/>
                    <a:pt x="5824" y="12429"/>
                  </a:cubicBezTo>
                  <a:lnTo>
                    <a:pt x="5824" y="12545"/>
                  </a:lnTo>
                  <a:lnTo>
                    <a:pt x="5932" y="12545"/>
                  </a:lnTo>
                  <a:cubicBezTo>
                    <a:pt x="6380" y="12545"/>
                    <a:pt x="6828" y="12653"/>
                    <a:pt x="7393" y="12769"/>
                  </a:cubicBezTo>
                  <a:cubicBezTo>
                    <a:pt x="1344" y="9068"/>
                    <a:pt x="2124" y="4257"/>
                    <a:pt x="4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584;p64">
              <a:extLst>
                <a:ext uri="{FF2B5EF4-FFF2-40B4-BE49-F238E27FC236}">
                  <a16:creationId xmlns:a16="http://schemas.microsoft.com/office/drawing/2014/main" id="{AA807CCD-5968-4859-A950-53CFF33F6F5D}"/>
                </a:ext>
              </a:extLst>
            </p:cNvPr>
            <p:cNvSpPr/>
            <p:nvPr/>
          </p:nvSpPr>
          <p:spPr>
            <a:xfrm>
              <a:off x="7178207" y="3556199"/>
              <a:ext cx="82166" cy="66268"/>
            </a:xfrm>
            <a:custGeom>
              <a:avLst/>
              <a:gdLst/>
              <a:ahLst/>
              <a:cxnLst/>
              <a:rect l="l" t="t" r="r" b="b"/>
              <a:pathLst>
                <a:path w="3468" h="2797" extrusionOk="0">
                  <a:moveTo>
                    <a:pt x="1676" y="1"/>
                  </a:moveTo>
                  <a:cubicBezTo>
                    <a:pt x="780" y="1"/>
                    <a:pt x="0" y="673"/>
                    <a:pt x="0" y="1452"/>
                  </a:cubicBezTo>
                  <a:cubicBezTo>
                    <a:pt x="0" y="2124"/>
                    <a:pt x="780" y="2796"/>
                    <a:pt x="1676" y="2796"/>
                  </a:cubicBezTo>
                  <a:cubicBezTo>
                    <a:pt x="2688" y="2796"/>
                    <a:pt x="3468" y="2124"/>
                    <a:pt x="3468" y="1452"/>
                  </a:cubicBezTo>
                  <a:cubicBezTo>
                    <a:pt x="3468" y="673"/>
                    <a:pt x="2688" y="1"/>
                    <a:pt x="1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585;p64">
              <a:extLst>
                <a:ext uri="{FF2B5EF4-FFF2-40B4-BE49-F238E27FC236}">
                  <a16:creationId xmlns:a16="http://schemas.microsoft.com/office/drawing/2014/main" id="{8F0E1C19-F8CC-4782-82AE-7135862BD17A}"/>
                </a:ext>
              </a:extLst>
            </p:cNvPr>
            <p:cNvSpPr/>
            <p:nvPr/>
          </p:nvSpPr>
          <p:spPr>
            <a:xfrm>
              <a:off x="7398361" y="3556199"/>
              <a:ext cx="82379" cy="66268"/>
            </a:xfrm>
            <a:custGeom>
              <a:avLst/>
              <a:gdLst/>
              <a:ahLst/>
              <a:cxnLst/>
              <a:rect l="l" t="t" r="r" b="b"/>
              <a:pathLst>
                <a:path w="3477" h="2797" extrusionOk="0">
                  <a:moveTo>
                    <a:pt x="1685" y="1"/>
                  </a:moveTo>
                  <a:cubicBezTo>
                    <a:pt x="789" y="1"/>
                    <a:pt x="0" y="673"/>
                    <a:pt x="0" y="1452"/>
                  </a:cubicBezTo>
                  <a:cubicBezTo>
                    <a:pt x="0" y="2124"/>
                    <a:pt x="789" y="2796"/>
                    <a:pt x="1685" y="2796"/>
                  </a:cubicBezTo>
                  <a:cubicBezTo>
                    <a:pt x="2688" y="2796"/>
                    <a:pt x="3477" y="2124"/>
                    <a:pt x="3477" y="1452"/>
                  </a:cubicBezTo>
                  <a:cubicBezTo>
                    <a:pt x="3477" y="673"/>
                    <a:pt x="2688" y="1"/>
                    <a:pt x="1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586;p64">
              <a:extLst>
                <a:ext uri="{FF2B5EF4-FFF2-40B4-BE49-F238E27FC236}">
                  <a16:creationId xmlns:a16="http://schemas.microsoft.com/office/drawing/2014/main" id="{48DAAD7B-99F5-46AB-BF14-2DF190AD077D}"/>
                </a:ext>
              </a:extLst>
            </p:cNvPr>
            <p:cNvSpPr/>
            <p:nvPr/>
          </p:nvSpPr>
          <p:spPr>
            <a:xfrm>
              <a:off x="7565657" y="3699517"/>
              <a:ext cx="90245" cy="103394"/>
            </a:xfrm>
            <a:custGeom>
              <a:avLst/>
              <a:gdLst/>
              <a:ahLst/>
              <a:cxnLst/>
              <a:rect l="l" t="t" r="r" b="b"/>
              <a:pathLst>
                <a:path w="3809" h="4364" extrusionOk="0">
                  <a:moveTo>
                    <a:pt x="224" y="0"/>
                  </a:moveTo>
                  <a:cubicBezTo>
                    <a:pt x="108" y="0"/>
                    <a:pt x="0" y="108"/>
                    <a:pt x="0" y="332"/>
                  </a:cubicBezTo>
                  <a:lnTo>
                    <a:pt x="0" y="3808"/>
                  </a:lnTo>
                  <a:cubicBezTo>
                    <a:pt x="0" y="4140"/>
                    <a:pt x="224" y="4364"/>
                    <a:pt x="556" y="4364"/>
                  </a:cubicBezTo>
                  <a:lnTo>
                    <a:pt x="3244" y="4364"/>
                  </a:lnTo>
                  <a:cubicBezTo>
                    <a:pt x="3584" y="4364"/>
                    <a:pt x="3808" y="4140"/>
                    <a:pt x="3808" y="3808"/>
                  </a:cubicBezTo>
                  <a:lnTo>
                    <a:pt x="3808" y="332"/>
                  </a:lnTo>
                  <a:cubicBezTo>
                    <a:pt x="3808" y="108"/>
                    <a:pt x="3692" y="0"/>
                    <a:pt x="3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587;p64">
              <a:extLst>
                <a:ext uri="{FF2B5EF4-FFF2-40B4-BE49-F238E27FC236}">
                  <a16:creationId xmlns:a16="http://schemas.microsoft.com/office/drawing/2014/main" id="{9966F8DB-03B8-4E97-AFDA-575596198206}"/>
                </a:ext>
              </a:extLst>
            </p:cNvPr>
            <p:cNvSpPr/>
            <p:nvPr/>
          </p:nvSpPr>
          <p:spPr>
            <a:xfrm>
              <a:off x="7050810" y="3366537"/>
              <a:ext cx="615697" cy="611527"/>
            </a:xfrm>
            <a:custGeom>
              <a:avLst/>
              <a:gdLst/>
              <a:ahLst/>
              <a:cxnLst/>
              <a:rect l="l" t="t" r="r" b="b"/>
              <a:pathLst>
                <a:path w="25987" h="25811" extrusionOk="0">
                  <a:moveTo>
                    <a:pt x="3770" y="780"/>
                  </a:moveTo>
                  <a:cubicBezTo>
                    <a:pt x="4970" y="780"/>
                    <a:pt x="6125" y="1215"/>
                    <a:pt x="7053" y="1957"/>
                  </a:cubicBezTo>
                  <a:cubicBezTo>
                    <a:pt x="6497" y="2181"/>
                    <a:pt x="6049" y="2513"/>
                    <a:pt x="5601" y="2737"/>
                  </a:cubicBezTo>
                  <a:cubicBezTo>
                    <a:pt x="4481" y="1841"/>
                    <a:pt x="3361" y="1393"/>
                    <a:pt x="2465" y="1285"/>
                  </a:cubicBezTo>
                  <a:cubicBezTo>
                    <a:pt x="2573" y="1061"/>
                    <a:pt x="2797" y="837"/>
                    <a:pt x="3021" y="837"/>
                  </a:cubicBezTo>
                  <a:cubicBezTo>
                    <a:pt x="3271" y="799"/>
                    <a:pt x="3522" y="780"/>
                    <a:pt x="3770" y="780"/>
                  </a:cubicBezTo>
                  <a:close/>
                  <a:moveTo>
                    <a:pt x="19747" y="780"/>
                  </a:moveTo>
                  <a:cubicBezTo>
                    <a:pt x="19995" y="780"/>
                    <a:pt x="20245" y="799"/>
                    <a:pt x="20494" y="837"/>
                  </a:cubicBezTo>
                  <a:cubicBezTo>
                    <a:pt x="20718" y="837"/>
                    <a:pt x="20942" y="1061"/>
                    <a:pt x="21058" y="1285"/>
                  </a:cubicBezTo>
                  <a:cubicBezTo>
                    <a:pt x="20162" y="1393"/>
                    <a:pt x="18926" y="1841"/>
                    <a:pt x="17922" y="2737"/>
                  </a:cubicBezTo>
                  <a:cubicBezTo>
                    <a:pt x="17474" y="2513"/>
                    <a:pt x="16909" y="2181"/>
                    <a:pt x="16461" y="1957"/>
                  </a:cubicBezTo>
                  <a:cubicBezTo>
                    <a:pt x="17389" y="1215"/>
                    <a:pt x="18551" y="780"/>
                    <a:pt x="19747" y="780"/>
                  </a:cubicBezTo>
                  <a:close/>
                  <a:moveTo>
                    <a:pt x="2241" y="1957"/>
                  </a:moveTo>
                  <a:lnTo>
                    <a:pt x="2241" y="1957"/>
                  </a:lnTo>
                  <a:cubicBezTo>
                    <a:pt x="3021" y="2181"/>
                    <a:pt x="4033" y="2513"/>
                    <a:pt x="4929" y="3185"/>
                  </a:cubicBezTo>
                  <a:cubicBezTo>
                    <a:pt x="4929" y="3302"/>
                    <a:pt x="4813" y="3302"/>
                    <a:pt x="4813" y="3409"/>
                  </a:cubicBezTo>
                  <a:cubicBezTo>
                    <a:pt x="3917" y="4081"/>
                    <a:pt x="3361" y="4870"/>
                    <a:pt x="2797" y="5649"/>
                  </a:cubicBezTo>
                  <a:cubicBezTo>
                    <a:pt x="2017" y="4198"/>
                    <a:pt x="2125" y="2854"/>
                    <a:pt x="2241" y="1957"/>
                  </a:cubicBezTo>
                  <a:close/>
                  <a:moveTo>
                    <a:pt x="21282" y="1957"/>
                  </a:moveTo>
                  <a:lnTo>
                    <a:pt x="21282" y="1957"/>
                  </a:lnTo>
                  <a:cubicBezTo>
                    <a:pt x="21390" y="2854"/>
                    <a:pt x="21506" y="4198"/>
                    <a:pt x="20610" y="5649"/>
                  </a:cubicBezTo>
                  <a:cubicBezTo>
                    <a:pt x="20162" y="4870"/>
                    <a:pt x="19490" y="4081"/>
                    <a:pt x="18702" y="3409"/>
                  </a:cubicBezTo>
                  <a:lnTo>
                    <a:pt x="18478" y="3185"/>
                  </a:lnTo>
                  <a:cubicBezTo>
                    <a:pt x="19490" y="2513"/>
                    <a:pt x="20494" y="2181"/>
                    <a:pt x="21282" y="1957"/>
                  </a:cubicBezTo>
                  <a:close/>
                  <a:moveTo>
                    <a:pt x="8065" y="6214"/>
                  </a:moveTo>
                  <a:cubicBezTo>
                    <a:pt x="7841" y="6214"/>
                    <a:pt x="7393" y="6214"/>
                    <a:pt x="7053" y="6321"/>
                  </a:cubicBezTo>
                  <a:cubicBezTo>
                    <a:pt x="6829" y="6438"/>
                    <a:pt x="6721" y="6662"/>
                    <a:pt x="6829" y="6886"/>
                  </a:cubicBezTo>
                  <a:cubicBezTo>
                    <a:pt x="6829" y="6993"/>
                    <a:pt x="7053" y="7110"/>
                    <a:pt x="7277" y="7110"/>
                  </a:cubicBezTo>
                  <a:cubicBezTo>
                    <a:pt x="7393" y="6993"/>
                    <a:pt x="7617" y="6993"/>
                    <a:pt x="7841" y="6993"/>
                  </a:cubicBezTo>
                  <a:cubicBezTo>
                    <a:pt x="7725" y="7110"/>
                    <a:pt x="7725" y="7110"/>
                    <a:pt x="7725" y="7217"/>
                  </a:cubicBezTo>
                  <a:lnTo>
                    <a:pt x="7725" y="7889"/>
                  </a:lnTo>
                  <a:lnTo>
                    <a:pt x="7725" y="8006"/>
                  </a:lnTo>
                  <a:cubicBezTo>
                    <a:pt x="7617" y="8006"/>
                    <a:pt x="7393" y="8006"/>
                    <a:pt x="7277" y="7889"/>
                  </a:cubicBezTo>
                  <a:cubicBezTo>
                    <a:pt x="7053" y="7889"/>
                    <a:pt x="6829" y="8006"/>
                    <a:pt x="6829" y="8113"/>
                  </a:cubicBezTo>
                  <a:cubicBezTo>
                    <a:pt x="6721" y="8337"/>
                    <a:pt x="6829" y="8561"/>
                    <a:pt x="7053" y="8678"/>
                  </a:cubicBezTo>
                  <a:cubicBezTo>
                    <a:pt x="7393" y="8785"/>
                    <a:pt x="7841" y="8785"/>
                    <a:pt x="8065" y="8785"/>
                  </a:cubicBezTo>
                  <a:cubicBezTo>
                    <a:pt x="8289" y="8785"/>
                    <a:pt x="8737" y="8785"/>
                    <a:pt x="9069" y="8678"/>
                  </a:cubicBezTo>
                  <a:cubicBezTo>
                    <a:pt x="9293" y="8561"/>
                    <a:pt x="9410" y="8337"/>
                    <a:pt x="9410" y="8113"/>
                  </a:cubicBezTo>
                  <a:cubicBezTo>
                    <a:pt x="9293" y="8006"/>
                    <a:pt x="9069" y="7889"/>
                    <a:pt x="8845" y="7889"/>
                  </a:cubicBezTo>
                  <a:cubicBezTo>
                    <a:pt x="8737" y="8006"/>
                    <a:pt x="8621" y="8006"/>
                    <a:pt x="8397" y="8006"/>
                  </a:cubicBezTo>
                  <a:lnTo>
                    <a:pt x="8513" y="7889"/>
                  </a:lnTo>
                  <a:lnTo>
                    <a:pt x="8513" y="7217"/>
                  </a:lnTo>
                  <a:cubicBezTo>
                    <a:pt x="8513" y="7110"/>
                    <a:pt x="8397" y="7110"/>
                    <a:pt x="8397" y="6993"/>
                  </a:cubicBezTo>
                  <a:cubicBezTo>
                    <a:pt x="8513" y="6993"/>
                    <a:pt x="8737" y="6993"/>
                    <a:pt x="8845" y="7110"/>
                  </a:cubicBezTo>
                  <a:lnTo>
                    <a:pt x="8961" y="7110"/>
                  </a:lnTo>
                  <a:cubicBezTo>
                    <a:pt x="9186" y="7110"/>
                    <a:pt x="9293" y="6993"/>
                    <a:pt x="9410" y="6886"/>
                  </a:cubicBezTo>
                  <a:cubicBezTo>
                    <a:pt x="9410" y="6662"/>
                    <a:pt x="9293" y="6438"/>
                    <a:pt x="9069" y="6321"/>
                  </a:cubicBezTo>
                  <a:cubicBezTo>
                    <a:pt x="8737" y="6214"/>
                    <a:pt x="8289" y="6214"/>
                    <a:pt x="8065" y="6214"/>
                  </a:cubicBezTo>
                  <a:close/>
                  <a:moveTo>
                    <a:pt x="10754" y="8006"/>
                  </a:moveTo>
                  <a:cubicBezTo>
                    <a:pt x="10530" y="8006"/>
                    <a:pt x="10413" y="8230"/>
                    <a:pt x="10413" y="8454"/>
                  </a:cubicBezTo>
                  <a:cubicBezTo>
                    <a:pt x="10413" y="8678"/>
                    <a:pt x="10530" y="8785"/>
                    <a:pt x="10754" y="8785"/>
                  </a:cubicBezTo>
                  <a:lnTo>
                    <a:pt x="12653" y="8785"/>
                  </a:lnTo>
                  <a:cubicBezTo>
                    <a:pt x="12877" y="8785"/>
                    <a:pt x="13101" y="8678"/>
                    <a:pt x="13101" y="8454"/>
                  </a:cubicBezTo>
                  <a:cubicBezTo>
                    <a:pt x="13101" y="8230"/>
                    <a:pt x="12877" y="8006"/>
                    <a:pt x="12653" y="8006"/>
                  </a:cubicBezTo>
                  <a:close/>
                  <a:moveTo>
                    <a:pt x="15458" y="6214"/>
                  </a:moveTo>
                  <a:cubicBezTo>
                    <a:pt x="15117" y="6214"/>
                    <a:pt x="14669" y="6214"/>
                    <a:pt x="14338" y="6321"/>
                  </a:cubicBezTo>
                  <a:cubicBezTo>
                    <a:pt x="14114" y="6438"/>
                    <a:pt x="14114" y="6662"/>
                    <a:pt x="14114" y="6886"/>
                  </a:cubicBezTo>
                  <a:cubicBezTo>
                    <a:pt x="14221" y="6993"/>
                    <a:pt x="14445" y="7110"/>
                    <a:pt x="14562" y="7110"/>
                  </a:cubicBezTo>
                  <a:cubicBezTo>
                    <a:pt x="14786" y="6993"/>
                    <a:pt x="14893" y="6993"/>
                    <a:pt x="15117" y="6993"/>
                  </a:cubicBezTo>
                  <a:cubicBezTo>
                    <a:pt x="15010" y="7110"/>
                    <a:pt x="15010" y="7110"/>
                    <a:pt x="15010" y="7217"/>
                  </a:cubicBezTo>
                  <a:lnTo>
                    <a:pt x="15010" y="7889"/>
                  </a:lnTo>
                  <a:lnTo>
                    <a:pt x="15010" y="8006"/>
                  </a:lnTo>
                  <a:cubicBezTo>
                    <a:pt x="14893" y="8006"/>
                    <a:pt x="14669" y="8006"/>
                    <a:pt x="14562" y="7889"/>
                  </a:cubicBezTo>
                  <a:cubicBezTo>
                    <a:pt x="14445" y="7889"/>
                    <a:pt x="14221" y="8006"/>
                    <a:pt x="14114" y="8113"/>
                  </a:cubicBezTo>
                  <a:cubicBezTo>
                    <a:pt x="14114" y="8337"/>
                    <a:pt x="14114" y="8561"/>
                    <a:pt x="14338" y="8678"/>
                  </a:cubicBezTo>
                  <a:cubicBezTo>
                    <a:pt x="14669" y="8785"/>
                    <a:pt x="15117" y="8785"/>
                    <a:pt x="15458" y="8785"/>
                  </a:cubicBezTo>
                  <a:cubicBezTo>
                    <a:pt x="15682" y="8785"/>
                    <a:pt x="16130" y="8785"/>
                    <a:pt x="16461" y="8678"/>
                  </a:cubicBezTo>
                  <a:cubicBezTo>
                    <a:pt x="16685" y="8561"/>
                    <a:pt x="16802" y="8337"/>
                    <a:pt x="16685" y="8113"/>
                  </a:cubicBezTo>
                  <a:cubicBezTo>
                    <a:pt x="16578" y="8006"/>
                    <a:pt x="16354" y="7889"/>
                    <a:pt x="16237" y="7889"/>
                  </a:cubicBezTo>
                  <a:cubicBezTo>
                    <a:pt x="16130" y="8006"/>
                    <a:pt x="15906" y="8006"/>
                    <a:pt x="15789" y="8006"/>
                  </a:cubicBezTo>
                  <a:lnTo>
                    <a:pt x="15789" y="7889"/>
                  </a:lnTo>
                  <a:lnTo>
                    <a:pt x="15789" y="7217"/>
                  </a:lnTo>
                  <a:cubicBezTo>
                    <a:pt x="15789" y="7110"/>
                    <a:pt x="15789" y="7110"/>
                    <a:pt x="15682" y="6993"/>
                  </a:cubicBezTo>
                  <a:cubicBezTo>
                    <a:pt x="15906" y="6993"/>
                    <a:pt x="16013" y="6993"/>
                    <a:pt x="16237" y="7110"/>
                  </a:cubicBezTo>
                  <a:lnTo>
                    <a:pt x="16354" y="7110"/>
                  </a:lnTo>
                  <a:cubicBezTo>
                    <a:pt x="16461" y="7110"/>
                    <a:pt x="16578" y="6993"/>
                    <a:pt x="16685" y="6886"/>
                  </a:cubicBezTo>
                  <a:cubicBezTo>
                    <a:pt x="16802" y="6662"/>
                    <a:pt x="16685" y="6438"/>
                    <a:pt x="16461" y="6321"/>
                  </a:cubicBezTo>
                  <a:cubicBezTo>
                    <a:pt x="16130" y="6214"/>
                    <a:pt x="15682" y="6214"/>
                    <a:pt x="15458" y="6214"/>
                  </a:cubicBezTo>
                  <a:close/>
                  <a:moveTo>
                    <a:pt x="6119" y="8741"/>
                  </a:moveTo>
                  <a:cubicBezTo>
                    <a:pt x="5563" y="8741"/>
                    <a:pt x="4907" y="8819"/>
                    <a:pt x="4589" y="8902"/>
                  </a:cubicBezTo>
                  <a:cubicBezTo>
                    <a:pt x="4365" y="8902"/>
                    <a:pt x="4257" y="9126"/>
                    <a:pt x="4257" y="9350"/>
                  </a:cubicBezTo>
                  <a:cubicBezTo>
                    <a:pt x="4365" y="9457"/>
                    <a:pt x="4481" y="9574"/>
                    <a:pt x="4705" y="9574"/>
                  </a:cubicBezTo>
                  <a:cubicBezTo>
                    <a:pt x="5153" y="9457"/>
                    <a:pt x="6157" y="9457"/>
                    <a:pt x="6605" y="9457"/>
                  </a:cubicBezTo>
                  <a:cubicBezTo>
                    <a:pt x="6647" y="9479"/>
                    <a:pt x="6690" y="9489"/>
                    <a:pt x="6730" y="9489"/>
                  </a:cubicBezTo>
                  <a:cubicBezTo>
                    <a:pt x="6906" y="9489"/>
                    <a:pt x="7053" y="9308"/>
                    <a:pt x="7053" y="9126"/>
                  </a:cubicBezTo>
                  <a:cubicBezTo>
                    <a:pt x="7053" y="9009"/>
                    <a:pt x="6945" y="8785"/>
                    <a:pt x="6721" y="8785"/>
                  </a:cubicBezTo>
                  <a:cubicBezTo>
                    <a:pt x="6557" y="8754"/>
                    <a:pt x="6347" y="8741"/>
                    <a:pt x="6119" y="8741"/>
                  </a:cubicBezTo>
                  <a:close/>
                  <a:moveTo>
                    <a:pt x="17398" y="8741"/>
                  </a:moveTo>
                  <a:cubicBezTo>
                    <a:pt x="17172" y="8741"/>
                    <a:pt x="16963" y="8754"/>
                    <a:pt x="16802" y="8785"/>
                  </a:cubicBezTo>
                  <a:cubicBezTo>
                    <a:pt x="16578" y="8785"/>
                    <a:pt x="16461" y="9009"/>
                    <a:pt x="16461" y="9126"/>
                  </a:cubicBezTo>
                  <a:cubicBezTo>
                    <a:pt x="16461" y="9308"/>
                    <a:pt x="16609" y="9489"/>
                    <a:pt x="16784" y="9489"/>
                  </a:cubicBezTo>
                  <a:cubicBezTo>
                    <a:pt x="16825" y="9489"/>
                    <a:pt x="16867" y="9479"/>
                    <a:pt x="16909" y="9457"/>
                  </a:cubicBezTo>
                  <a:cubicBezTo>
                    <a:pt x="17357" y="9457"/>
                    <a:pt x="18370" y="9457"/>
                    <a:pt x="18702" y="9574"/>
                  </a:cubicBezTo>
                  <a:lnTo>
                    <a:pt x="18818" y="9574"/>
                  </a:lnTo>
                  <a:cubicBezTo>
                    <a:pt x="19042" y="9574"/>
                    <a:pt x="19150" y="9457"/>
                    <a:pt x="19150" y="9350"/>
                  </a:cubicBezTo>
                  <a:cubicBezTo>
                    <a:pt x="19266" y="9126"/>
                    <a:pt x="19150" y="8902"/>
                    <a:pt x="18926" y="8902"/>
                  </a:cubicBezTo>
                  <a:cubicBezTo>
                    <a:pt x="18608" y="8819"/>
                    <a:pt x="17951" y="8741"/>
                    <a:pt x="17398" y="8741"/>
                  </a:cubicBezTo>
                  <a:close/>
                  <a:moveTo>
                    <a:pt x="6945" y="10022"/>
                  </a:moveTo>
                  <a:cubicBezTo>
                    <a:pt x="6381" y="10129"/>
                    <a:pt x="5377" y="10694"/>
                    <a:pt x="4929" y="11025"/>
                  </a:cubicBezTo>
                  <a:cubicBezTo>
                    <a:pt x="4813" y="11142"/>
                    <a:pt x="4813" y="11366"/>
                    <a:pt x="4929" y="11473"/>
                  </a:cubicBezTo>
                  <a:cubicBezTo>
                    <a:pt x="4929" y="11590"/>
                    <a:pt x="5037" y="11697"/>
                    <a:pt x="5153" y="11697"/>
                  </a:cubicBezTo>
                  <a:cubicBezTo>
                    <a:pt x="5261" y="11697"/>
                    <a:pt x="5377" y="11590"/>
                    <a:pt x="5377" y="11590"/>
                  </a:cubicBezTo>
                  <a:cubicBezTo>
                    <a:pt x="5709" y="11366"/>
                    <a:pt x="6721" y="10918"/>
                    <a:pt x="7169" y="10801"/>
                  </a:cubicBezTo>
                  <a:cubicBezTo>
                    <a:pt x="7277" y="10694"/>
                    <a:pt x="7393" y="10470"/>
                    <a:pt x="7393" y="10353"/>
                  </a:cubicBezTo>
                  <a:cubicBezTo>
                    <a:pt x="7277" y="10129"/>
                    <a:pt x="7169" y="10022"/>
                    <a:pt x="6945" y="10022"/>
                  </a:cubicBezTo>
                  <a:close/>
                  <a:moveTo>
                    <a:pt x="16578" y="10022"/>
                  </a:moveTo>
                  <a:cubicBezTo>
                    <a:pt x="16354" y="10022"/>
                    <a:pt x="16130" y="10129"/>
                    <a:pt x="16130" y="10353"/>
                  </a:cubicBezTo>
                  <a:cubicBezTo>
                    <a:pt x="16013" y="10470"/>
                    <a:pt x="16130" y="10694"/>
                    <a:pt x="16354" y="10801"/>
                  </a:cubicBezTo>
                  <a:cubicBezTo>
                    <a:pt x="16802" y="10918"/>
                    <a:pt x="17698" y="11366"/>
                    <a:pt x="18030" y="11590"/>
                  </a:cubicBezTo>
                  <a:cubicBezTo>
                    <a:pt x="18146" y="11590"/>
                    <a:pt x="18254" y="11697"/>
                    <a:pt x="18254" y="11697"/>
                  </a:cubicBezTo>
                  <a:cubicBezTo>
                    <a:pt x="18370" y="11697"/>
                    <a:pt x="18478" y="11590"/>
                    <a:pt x="18594" y="11473"/>
                  </a:cubicBezTo>
                  <a:cubicBezTo>
                    <a:pt x="18702" y="11366"/>
                    <a:pt x="18702" y="11142"/>
                    <a:pt x="18478" y="11025"/>
                  </a:cubicBezTo>
                  <a:cubicBezTo>
                    <a:pt x="18146" y="10694"/>
                    <a:pt x="17133" y="10129"/>
                    <a:pt x="16578" y="10022"/>
                  </a:cubicBezTo>
                  <a:close/>
                  <a:moveTo>
                    <a:pt x="22958" y="10353"/>
                  </a:moveTo>
                  <a:cubicBezTo>
                    <a:pt x="22734" y="10353"/>
                    <a:pt x="22626" y="10577"/>
                    <a:pt x="22734" y="10801"/>
                  </a:cubicBezTo>
                  <a:cubicBezTo>
                    <a:pt x="22734" y="11025"/>
                    <a:pt x="22626" y="11249"/>
                    <a:pt x="22626" y="11590"/>
                  </a:cubicBezTo>
                  <a:cubicBezTo>
                    <a:pt x="22510" y="11921"/>
                    <a:pt x="22402" y="12370"/>
                    <a:pt x="22402" y="12934"/>
                  </a:cubicBezTo>
                  <a:cubicBezTo>
                    <a:pt x="22510" y="13158"/>
                    <a:pt x="22626" y="13266"/>
                    <a:pt x="22850" y="13266"/>
                  </a:cubicBezTo>
                  <a:cubicBezTo>
                    <a:pt x="23074" y="13266"/>
                    <a:pt x="23182" y="13042"/>
                    <a:pt x="23182" y="12818"/>
                  </a:cubicBezTo>
                  <a:cubicBezTo>
                    <a:pt x="23074" y="12486"/>
                    <a:pt x="23182" y="12146"/>
                    <a:pt x="23298" y="11814"/>
                  </a:cubicBezTo>
                  <a:cubicBezTo>
                    <a:pt x="23406" y="11366"/>
                    <a:pt x="23522" y="11025"/>
                    <a:pt x="23406" y="10577"/>
                  </a:cubicBezTo>
                  <a:cubicBezTo>
                    <a:pt x="23406" y="10470"/>
                    <a:pt x="23182" y="10353"/>
                    <a:pt x="22958" y="10353"/>
                  </a:cubicBezTo>
                  <a:close/>
                  <a:moveTo>
                    <a:pt x="24642" y="10353"/>
                  </a:moveTo>
                  <a:cubicBezTo>
                    <a:pt x="24526" y="10353"/>
                    <a:pt x="24418" y="10577"/>
                    <a:pt x="24418" y="10801"/>
                  </a:cubicBezTo>
                  <a:cubicBezTo>
                    <a:pt x="24526" y="11025"/>
                    <a:pt x="24418" y="11249"/>
                    <a:pt x="24302" y="11590"/>
                  </a:cubicBezTo>
                  <a:cubicBezTo>
                    <a:pt x="24194" y="11921"/>
                    <a:pt x="24078" y="12370"/>
                    <a:pt x="24194" y="12934"/>
                  </a:cubicBezTo>
                  <a:cubicBezTo>
                    <a:pt x="24194" y="13158"/>
                    <a:pt x="24418" y="13266"/>
                    <a:pt x="24526" y="13266"/>
                  </a:cubicBezTo>
                  <a:lnTo>
                    <a:pt x="24642" y="13266"/>
                  </a:lnTo>
                  <a:cubicBezTo>
                    <a:pt x="24866" y="13266"/>
                    <a:pt x="24974" y="13042"/>
                    <a:pt x="24974" y="12818"/>
                  </a:cubicBezTo>
                  <a:cubicBezTo>
                    <a:pt x="24866" y="12486"/>
                    <a:pt x="24974" y="12146"/>
                    <a:pt x="25090" y="11814"/>
                  </a:cubicBezTo>
                  <a:cubicBezTo>
                    <a:pt x="25198" y="11366"/>
                    <a:pt x="25314" y="11025"/>
                    <a:pt x="25198" y="10577"/>
                  </a:cubicBezTo>
                  <a:cubicBezTo>
                    <a:pt x="25090" y="10470"/>
                    <a:pt x="24866" y="10353"/>
                    <a:pt x="24642" y="10353"/>
                  </a:cubicBezTo>
                  <a:close/>
                  <a:moveTo>
                    <a:pt x="21390" y="15282"/>
                  </a:moveTo>
                  <a:lnTo>
                    <a:pt x="21390" y="16626"/>
                  </a:lnTo>
                  <a:cubicBezTo>
                    <a:pt x="21282" y="16402"/>
                    <a:pt x="21166" y="16294"/>
                    <a:pt x="20942" y="16070"/>
                  </a:cubicBezTo>
                  <a:cubicBezTo>
                    <a:pt x="20834" y="15846"/>
                    <a:pt x="20494" y="15730"/>
                    <a:pt x="20270" y="15730"/>
                  </a:cubicBezTo>
                  <a:lnTo>
                    <a:pt x="20270" y="15398"/>
                  </a:lnTo>
                  <a:cubicBezTo>
                    <a:pt x="20270" y="15398"/>
                    <a:pt x="20270" y="15282"/>
                    <a:pt x="20386" y="15282"/>
                  </a:cubicBezTo>
                  <a:close/>
                  <a:moveTo>
                    <a:pt x="20270" y="16518"/>
                  </a:moveTo>
                  <a:cubicBezTo>
                    <a:pt x="20386" y="16518"/>
                    <a:pt x="20386" y="16518"/>
                    <a:pt x="20494" y="16626"/>
                  </a:cubicBezTo>
                  <a:cubicBezTo>
                    <a:pt x="20610" y="16742"/>
                    <a:pt x="20610" y="16850"/>
                    <a:pt x="20610" y="16966"/>
                  </a:cubicBezTo>
                  <a:lnTo>
                    <a:pt x="20386" y="16966"/>
                  </a:lnTo>
                  <a:cubicBezTo>
                    <a:pt x="20270" y="16966"/>
                    <a:pt x="20270" y="16850"/>
                    <a:pt x="20270" y="16742"/>
                  </a:cubicBezTo>
                  <a:lnTo>
                    <a:pt x="20270" y="16518"/>
                  </a:lnTo>
                  <a:close/>
                  <a:moveTo>
                    <a:pt x="2465" y="14386"/>
                  </a:moveTo>
                  <a:cubicBezTo>
                    <a:pt x="2689" y="14502"/>
                    <a:pt x="2797" y="14610"/>
                    <a:pt x="2913" y="14834"/>
                  </a:cubicBezTo>
                  <a:cubicBezTo>
                    <a:pt x="3378" y="15584"/>
                    <a:pt x="4239" y="16259"/>
                    <a:pt x="5233" y="16259"/>
                  </a:cubicBezTo>
                  <a:cubicBezTo>
                    <a:pt x="5426" y="16259"/>
                    <a:pt x="5624" y="16233"/>
                    <a:pt x="5825" y="16178"/>
                  </a:cubicBezTo>
                  <a:lnTo>
                    <a:pt x="5825" y="16850"/>
                  </a:lnTo>
                  <a:cubicBezTo>
                    <a:pt x="5825" y="17190"/>
                    <a:pt x="5825" y="17522"/>
                    <a:pt x="5933" y="17862"/>
                  </a:cubicBezTo>
                  <a:cubicBezTo>
                    <a:pt x="5709" y="17970"/>
                    <a:pt x="5377" y="17970"/>
                    <a:pt x="5153" y="17970"/>
                  </a:cubicBezTo>
                  <a:cubicBezTo>
                    <a:pt x="3693" y="17970"/>
                    <a:pt x="2465" y="17190"/>
                    <a:pt x="1569" y="15730"/>
                  </a:cubicBezTo>
                  <a:cubicBezTo>
                    <a:pt x="1453" y="15506"/>
                    <a:pt x="1345" y="15282"/>
                    <a:pt x="1453" y="15058"/>
                  </a:cubicBezTo>
                  <a:cubicBezTo>
                    <a:pt x="1453" y="14834"/>
                    <a:pt x="1677" y="14610"/>
                    <a:pt x="1793" y="14502"/>
                  </a:cubicBezTo>
                  <a:cubicBezTo>
                    <a:pt x="2017" y="14386"/>
                    <a:pt x="2241" y="14386"/>
                    <a:pt x="2465" y="14386"/>
                  </a:cubicBezTo>
                  <a:close/>
                  <a:moveTo>
                    <a:pt x="25198" y="14386"/>
                  </a:moveTo>
                  <a:lnTo>
                    <a:pt x="25198" y="17862"/>
                  </a:lnTo>
                  <a:cubicBezTo>
                    <a:pt x="25198" y="17970"/>
                    <a:pt x="25090" y="18086"/>
                    <a:pt x="24974" y="18086"/>
                  </a:cubicBezTo>
                  <a:lnTo>
                    <a:pt x="22286" y="18086"/>
                  </a:lnTo>
                  <a:cubicBezTo>
                    <a:pt x="22178" y="18086"/>
                    <a:pt x="22062" y="17970"/>
                    <a:pt x="22062" y="17862"/>
                  </a:cubicBezTo>
                  <a:lnTo>
                    <a:pt x="22062" y="14386"/>
                  </a:lnTo>
                  <a:close/>
                  <a:moveTo>
                    <a:pt x="19490" y="16518"/>
                  </a:moveTo>
                  <a:lnTo>
                    <a:pt x="19490" y="16742"/>
                  </a:lnTo>
                  <a:cubicBezTo>
                    <a:pt x="19490" y="17298"/>
                    <a:pt x="19938" y="17638"/>
                    <a:pt x="20386" y="17638"/>
                  </a:cubicBezTo>
                  <a:lnTo>
                    <a:pt x="20610" y="17638"/>
                  </a:lnTo>
                  <a:cubicBezTo>
                    <a:pt x="20494" y="17746"/>
                    <a:pt x="20494" y="17746"/>
                    <a:pt x="20494" y="17862"/>
                  </a:cubicBezTo>
                  <a:cubicBezTo>
                    <a:pt x="19822" y="18534"/>
                    <a:pt x="19042" y="18866"/>
                    <a:pt x="18254" y="18866"/>
                  </a:cubicBezTo>
                  <a:lnTo>
                    <a:pt x="18030" y="18866"/>
                  </a:lnTo>
                  <a:cubicBezTo>
                    <a:pt x="17805" y="18758"/>
                    <a:pt x="17581" y="18758"/>
                    <a:pt x="17357" y="18642"/>
                  </a:cubicBezTo>
                  <a:cubicBezTo>
                    <a:pt x="17581" y="18086"/>
                    <a:pt x="17698" y="17522"/>
                    <a:pt x="17698" y="16966"/>
                  </a:cubicBezTo>
                  <a:cubicBezTo>
                    <a:pt x="17922" y="17074"/>
                    <a:pt x="18030" y="17190"/>
                    <a:pt x="18146" y="17190"/>
                  </a:cubicBezTo>
                  <a:cubicBezTo>
                    <a:pt x="18594" y="17190"/>
                    <a:pt x="18926" y="17074"/>
                    <a:pt x="19266" y="16626"/>
                  </a:cubicBezTo>
                  <a:cubicBezTo>
                    <a:pt x="19374" y="16626"/>
                    <a:pt x="19374" y="16518"/>
                    <a:pt x="19490" y="16518"/>
                  </a:cubicBezTo>
                  <a:close/>
                  <a:moveTo>
                    <a:pt x="11757" y="1733"/>
                  </a:moveTo>
                  <a:cubicBezTo>
                    <a:pt x="16802" y="1733"/>
                    <a:pt x="20834" y="5094"/>
                    <a:pt x="20834" y="9233"/>
                  </a:cubicBezTo>
                  <a:cubicBezTo>
                    <a:pt x="20834" y="11142"/>
                    <a:pt x="19938" y="12594"/>
                    <a:pt x="18254" y="13606"/>
                  </a:cubicBezTo>
                  <a:cubicBezTo>
                    <a:pt x="17805" y="13938"/>
                    <a:pt x="17250" y="14162"/>
                    <a:pt x="16685" y="14386"/>
                  </a:cubicBezTo>
                  <a:cubicBezTo>
                    <a:pt x="15341" y="14834"/>
                    <a:pt x="13666" y="15058"/>
                    <a:pt x="11757" y="15058"/>
                  </a:cubicBezTo>
                  <a:lnTo>
                    <a:pt x="10530" y="15058"/>
                  </a:lnTo>
                  <a:cubicBezTo>
                    <a:pt x="10306" y="15058"/>
                    <a:pt x="10189" y="15174"/>
                    <a:pt x="10189" y="15398"/>
                  </a:cubicBezTo>
                  <a:cubicBezTo>
                    <a:pt x="10189" y="15622"/>
                    <a:pt x="10306" y="15846"/>
                    <a:pt x="10530" y="15846"/>
                  </a:cubicBezTo>
                  <a:lnTo>
                    <a:pt x="11757" y="15846"/>
                  </a:lnTo>
                  <a:cubicBezTo>
                    <a:pt x="13549" y="15846"/>
                    <a:pt x="15234" y="15622"/>
                    <a:pt x="16578" y="15174"/>
                  </a:cubicBezTo>
                  <a:cubicBezTo>
                    <a:pt x="16685" y="15506"/>
                    <a:pt x="16802" y="15730"/>
                    <a:pt x="16909" y="16070"/>
                  </a:cubicBezTo>
                  <a:lnTo>
                    <a:pt x="16909" y="16850"/>
                  </a:lnTo>
                  <a:cubicBezTo>
                    <a:pt x="16909" y="19430"/>
                    <a:pt x="14562" y="21670"/>
                    <a:pt x="11757" y="21670"/>
                  </a:cubicBezTo>
                  <a:cubicBezTo>
                    <a:pt x="8845" y="21670"/>
                    <a:pt x="6497" y="19430"/>
                    <a:pt x="6497" y="16850"/>
                  </a:cubicBezTo>
                  <a:cubicBezTo>
                    <a:pt x="6497" y="16402"/>
                    <a:pt x="6605" y="16070"/>
                    <a:pt x="6721" y="15730"/>
                  </a:cubicBezTo>
                  <a:lnTo>
                    <a:pt x="6721" y="15622"/>
                  </a:lnTo>
                  <a:cubicBezTo>
                    <a:pt x="6721" y="15506"/>
                    <a:pt x="6829" y="15398"/>
                    <a:pt x="6829" y="15174"/>
                  </a:cubicBezTo>
                  <a:cubicBezTo>
                    <a:pt x="7393" y="15398"/>
                    <a:pt x="8065" y="15506"/>
                    <a:pt x="8621" y="15622"/>
                  </a:cubicBezTo>
                  <a:cubicBezTo>
                    <a:pt x="8845" y="15622"/>
                    <a:pt x="9069" y="15506"/>
                    <a:pt x="9069" y="15282"/>
                  </a:cubicBezTo>
                  <a:cubicBezTo>
                    <a:pt x="9069" y="15058"/>
                    <a:pt x="8961" y="14950"/>
                    <a:pt x="8737" y="14834"/>
                  </a:cubicBezTo>
                  <a:cubicBezTo>
                    <a:pt x="8065" y="14726"/>
                    <a:pt x="7393" y="14610"/>
                    <a:pt x="6829" y="14386"/>
                  </a:cubicBezTo>
                  <a:lnTo>
                    <a:pt x="6721" y="14386"/>
                  </a:lnTo>
                  <a:cubicBezTo>
                    <a:pt x="5825" y="14054"/>
                    <a:pt x="4929" y="13606"/>
                    <a:pt x="4365" y="13042"/>
                  </a:cubicBezTo>
                  <a:cubicBezTo>
                    <a:pt x="3245" y="12038"/>
                    <a:pt x="2573" y="10801"/>
                    <a:pt x="2573" y="9233"/>
                  </a:cubicBezTo>
                  <a:cubicBezTo>
                    <a:pt x="2573" y="5094"/>
                    <a:pt x="6721" y="1733"/>
                    <a:pt x="11757" y="1733"/>
                  </a:cubicBezTo>
                  <a:close/>
                  <a:moveTo>
                    <a:pt x="1345" y="19430"/>
                  </a:moveTo>
                  <a:cubicBezTo>
                    <a:pt x="2349" y="19654"/>
                    <a:pt x="2913" y="20102"/>
                    <a:pt x="3361" y="20550"/>
                  </a:cubicBezTo>
                  <a:cubicBezTo>
                    <a:pt x="3809" y="20998"/>
                    <a:pt x="4141" y="21446"/>
                    <a:pt x="5377" y="21446"/>
                  </a:cubicBezTo>
                  <a:cubicBezTo>
                    <a:pt x="6497" y="21446"/>
                    <a:pt x="6829" y="20998"/>
                    <a:pt x="7169" y="20434"/>
                  </a:cubicBezTo>
                  <a:cubicBezTo>
                    <a:pt x="7393" y="20658"/>
                    <a:pt x="7617" y="20774"/>
                    <a:pt x="7725" y="20998"/>
                  </a:cubicBezTo>
                  <a:cubicBezTo>
                    <a:pt x="7393" y="21554"/>
                    <a:pt x="6721" y="22118"/>
                    <a:pt x="5377" y="22226"/>
                  </a:cubicBezTo>
                  <a:cubicBezTo>
                    <a:pt x="3917" y="22226"/>
                    <a:pt x="3245" y="21670"/>
                    <a:pt x="2797" y="21106"/>
                  </a:cubicBezTo>
                  <a:cubicBezTo>
                    <a:pt x="2349" y="20774"/>
                    <a:pt x="2017" y="20326"/>
                    <a:pt x="1229" y="20210"/>
                  </a:cubicBezTo>
                  <a:cubicBezTo>
                    <a:pt x="1005" y="20210"/>
                    <a:pt x="897" y="19986"/>
                    <a:pt x="897" y="19762"/>
                  </a:cubicBezTo>
                  <a:cubicBezTo>
                    <a:pt x="897" y="19654"/>
                    <a:pt x="1005" y="19654"/>
                    <a:pt x="1005" y="19538"/>
                  </a:cubicBezTo>
                  <a:cubicBezTo>
                    <a:pt x="1121" y="19538"/>
                    <a:pt x="1229" y="19430"/>
                    <a:pt x="1345" y="19430"/>
                  </a:cubicBezTo>
                  <a:close/>
                  <a:moveTo>
                    <a:pt x="9186" y="21778"/>
                  </a:moveTo>
                  <a:cubicBezTo>
                    <a:pt x="9634" y="22118"/>
                    <a:pt x="10189" y="22226"/>
                    <a:pt x="10861" y="22342"/>
                  </a:cubicBezTo>
                  <a:cubicBezTo>
                    <a:pt x="10861" y="23122"/>
                    <a:pt x="10754" y="23911"/>
                    <a:pt x="10754" y="24359"/>
                  </a:cubicBezTo>
                  <a:cubicBezTo>
                    <a:pt x="10637" y="24807"/>
                    <a:pt x="10306" y="25138"/>
                    <a:pt x="9858" y="25138"/>
                  </a:cubicBezTo>
                  <a:cubicBezTo>
                    <a:pt x="9293" y="25031"/>
                    <a:pt x="9069" y="24583"/>
                    <a:pt x="9069" y="24135"/>
                  </a:cubicBezTo>
                  <a:cubicBezTo>
                    <a:pt x="9186" y="23346"/>
                    <a:pt x="9186" y="22450"/>
                    <a:pt x="9186" y="21778"/>
                  </a:cubicBezTo>
                  <a:close/>
                  <a:moveTo>
                    <a:pt x="3684" y="1"/>
                  </a:moveTo>
                  <a:cubicBezTo>
                    <a:pt x="3428" y="1"/>
                    <a:pt x="3171" y="17"/>
                    <a:pt x="2913" y="49"/>
                  </a:cubicBezTo>
                  <a:cubicBezTo>
                    <a:pt x="2349" y="165"/>
                    <a:pt x="1793" y="613"/>
                    <a:pt x="1677" y="1169"/>
                  </a:cubicBezTo>
                  <a:cubicBezTo>
                    <a:pt x="1121" y="2961"/>
                    <a:pt x="1345" y="4870"/>
                    <a:pt x="2465" y="6438"/>
                  </a:cubicBezTo>
                  <a:cubicBezTo>
                    <a:pt x="2017" y="7334"/>
                    <a:pt x="1901" y="8230"/>
                    <a:pt x="1901" y="9233"/>
                  </a:cubicBezTo>
                  <a:cubicBezTo>
                    <a:pt x="1901" y="11025"/>
                    <a:pt x="2573" y="12486"/>
                    <a:pt x="3809" y="13606"/>
                  </a:cubicBezTo>
                  <a:cubicBezTo>
                    <a:pt x="4481" y="14162"/>
                    <a:pt x="5261" y="14610"/>
                    <a:pt x="6157" y="14950"/>
                  </a:cubicBezTo>
                  <a:cubicBezTo>
                    <a:pt x="6049" y="15058"/>
                    <a:pt x="6049" y="15174"/>
                    <a:pt x="6049" y="15282"/>
                  </a:cubicBezTo>
                  <a:lnTo>
                    <a:pt x="5933" y="15282"/>
                  </a:lnTo>
                  <a:cubicBezTo>
                    <a:pt x="5661" y="15430"/>
                    <a:pt x="5406" y="15491"/>
                    <a:pt x="5171" y="15491"/>
                  </a:cubicBezTo>
                  <a:cubicBezTo>
                    <a:pt x="4342" y="15491"/>
                    <a:pt x="3760" y="14735"/>
                    <a:pt x="3585" y="14386"/>
                  </a:cubicBezTo>
                  <a:cubicBezTo>
                    <a:pt x="3361" y="14054"/>
                    <a:pt x="3021" y="13830"/>
                    <a:pt x="2573" y="13714"/>
                  </a:cubicBezTo>
                  <a:cubicBezTo>
                    <a:pt x="2484" y="13685"/>
                    <a:pt x="2388" y="13672"/>
                    <a:pt x="2287" y="13672"/>
                  </a:cubicBezTo>
                  <a:cubicBezTo>
                    <a:pt x="2010" y="13672"/>
                    <a:pt x="1702" y="13773"/>
                    <a:pt x="1453" y="13938"/>
                  </a:cubicBezTo>
                  <a:cubicBezTo>
                    <a:pt x="1005" y="14054"/>
                    <a:pt x="781" y="14502"/>
                    <a:pt x="673" y="14834"/>
                  </a:cubicBezTo>
                  <a:cubicBezTo>
                    <a:pt x="557" y="15282"/>
                    <a:pt x="673" y="15730"/>
                    <a:pt x="897" y="16070"/>
                  </a:cubicBezTo>
                  <a:cubicBezTo>
                    <a:pt x="1901" y="17746"/>
                    <a:pt x="3469" y="18642"/>
                    <a:pt x="5153" y="18642"/>
                  </a:cubicBezTo>
                  <a:lnTo>
                    <a:pt x="6049" y="18642"/>
                  </a:lnTo>
                  <a:cubicBezTo>
                    <a:pt x="6273" y="18982"/>
                    <a:pt x="6497" y="19430"/>
                    <a:pt x="6721" y="19762"/>
                  </a:cubicBezTo>
                  <a:cubicBezTo>
                    <a:pt x="6381" y="20434"/>
                    <a:pt x="6157" y="20658"/>
                    <a:pt x="5377" y="20658"/>
                  </a:cubicBezTo>
                  <a:cubicBezTo>
                    <a:pt x="4481" y="20658"/>
                    <a:pt x="4257" y="20434"/>
                    <a:pt x="3809" y="19986"/>
                  </a:cubicBezTo>
                  <a:cubicBezTo>
                    <a:pt x="3361" y="19538"/>
                    <a:pt x="2797" y="18982"/>
                    <a:pt x="1453" y="18758"/>
                  </a:cubicBezTo>
                  <a:cubicBezTo>
                    <a:pt x="1386" y="18724"/>
                    <a:pt x="1311" y="18710"/>
                    <a:pt x="1232" y="18710"/>
                  </a:cubicBezTo>
                  <a:cubicBezTo>
                    <a:pt x="1042" y="18710"/>
                    <a:pt x="831" y="18790"/>
                    <a:pt x="673" y="18866"/>
                  </a:cubicBezTo>
                  <a:cubicBezTo>
                    <a:pt x="333" y="19090"/>
                    <a:pt x="225" y="19314"/>
                    <a:pt x="109" y="19654"/>
                  </a:cubicBezTo>
                  <a:cubicBezTo>
                    <a:pt x="1" y="20210"/>
                    <a:pt x="449" y="20882"/>
                    <a:pt x="1121" y="20998"/>
                  </a:cubicBezTo>
                  <a:cubicBezTo>
                    <a:pt x="1677" y="21106"/>
                    <a:pt x="1901" y="21330"/>
                    <a:pt x="2241" y="21670"/>
                  </a:cubicBezTo>
                  <a:cubicBezTo>
                    <a:pt x="2797" y="22226"/>
                    <a:pt x="3585" y="22898"/>
                    <a:pt x="5377" y="22898"/>
                  </a:cubicBezTo>
                  <a:cubicBezTo>
                    <a:pt x="7053" y="22898"/>
                    <a:pt x="7841" y="22226"/>
                    <a:pt x="8289" y="21446"/>
                  </a:cubicBezTo>
                  <a:cubicBezTo>
                    <a:pt x="8397" y="22118"/>
                    <a:pt x="8397" y="23122"/>
                    <a:pt x="8289" y="24018"/>
                  </a:cubicBezTo>
                  <a:cubicBezTo>
                    <a:pt x="8173" y="24914"/>
                    <a:pt x="8845" y="25703"/>
                    <a:pt x="9741" y="25810"/>
                  </a:cubicBezTo>
                  <a:lnTo>
                    <a:pt x="9858" y="25810"/>
                  </a:lnTo>
                  <a:cubicBezTo>
                    <a:pt x="10754" y="25810"/>
                    <a:pt x="11426" y="25255"/>
                    <a:pt x="11533" y="24466"/>
                  </a:cubicBezTo>
                  <a:cubicBezTo>
                    <a:pt x="11533" y="23911"/>
                    <a:pt x="11650" y="23239"/>
                    <a:pt x="11650" y="22342"/>
                  </a:cubicBezTo>
                  <a:lnTo>
                    <a:pt x="12546" y="22342"/>
                  </a:lnTo>
                  <a:cubicBezTo>
                    <a:pt x="12546" y="22898"/>
                    <a:pt x="12546" y="23463"/>
                    <a:pt x="12429" y="24018"/>
                  </a:cubicBezTo>
                  <a:cubicBezTo>
                    <a:pt x="12322" y="24914"/>
                    <a:pt x="12994" y="25703"/>
                    <a:pt x="13890" y="25810"/>
                  </a:cubicBezTo>
                  <a:lnTo>
                    <a:pt x="13997" y="25810"/>
                  </a:lnTo>
                  <a:cubicBezTo>
                    <a:pt x="14669" y="25810"/>
                    <a:pt x="15234" y="25479"/>
                    <a:pt x="15458" y="24807"/>
                  </a:cubicBezTo>
                  <a:cubicBezTo>
                    <a:pt x="15565" y="24690"/>
                    <a:pt x="15458" y="24466"/>
                    <a:pt x="15341" y="24359"/>
                  </a:cubicBezTo>
                  <a:cubicBezTo>
                    <a:pt x="15281" y="24327"/>
                    <a:pt x="15221" y="24313"/>
                    <a:pt x="15162" y="24313"/>
                  </a:cubicBezTo>
                  <a:cubicBezTo>
                    <a:pt x="15005" y="24313"/>
                    <a:pt x="14864" y="24419"/>
                    <a:pt x="14786" y="24583"/>
                  </a:cubicBezTo>
                  <a:cubicBezTo>
                    <a:pt x="14669" y="24914"/>
                    <a:pt x="14338" y="25138"/>
                    <a:pt x="13890" y="25138"/>
                  </a:cubicBezTo>
                  <a:cubicBezTo>
                    <a:pt x="13442" y="25031"/>
                    <a:pt x="13101" y="24583"/>
                    <a:pt x="13218" y="24135"/>
                  </a:cubicBezTo>
                  <a:cubicBezTo>
                    <a:pt x="13325" y="23463"/>
                    <a:pt x="13325" y="22791"/>
                    <a:pt x="13325" y="22226"/>
                  </a:cubicBezTo>
                  <a:cubicBezTo>
                    <a:pt x="13890" y="22002"/>
                    <a:pt x="14445" y="21778"/>
                    <a:pt x="14893" y="21554"/>
                  </a:cubicBezTo>
                  <a:cubicBezTo>
                    <a:pt x="15010" y="22002"/>
                    <a:pt x="15010" y="22450"/>
                    <a:pt x="15010" y="23015"/>
                  </a:cubicBezTo>
                  <a:cubicBezTo>
                    <a:pt x="15010" y="23239"/>
                    <a:pt x="15117" y="23346"/>
                    <a:pt x="15341" y="23463"/>
                  </a:cubicBezTo>
                  <a:cubicBezTo>
                    <a:pt x="15565" y="23463"/>
                    <a:pt x="15682" y="23239"/>
                    <a:pt x="15682" y="23015"/>
                  </a:cubicBezTo>
                  <a:cubicBezTo>
                    <a:pt x="15789" y="22342"/>
                    <a:pt x="15682" y="21670"/>
                    <a:pt x="15565" y="21106"/>
                  </a:cubicBezTo>
                  <a:cubicBezTo>
                    <a:pt x="16237" y="20550"/>
                    <a:pt x="16685" y="19986"/>
                    <a:pt x="17026" y="19314"/>
                  </a:cubicBezTo>
                  <a:cubicBezTo>
                    <a:pt x="17357" y="19430"/>
                    <a:pt x="17581" y="19538"/>
                    <a:pt x="17922" y="19538"/>
                  </a:cubicBezTo>
                  <a:lnTo>
                    <a:pt x="18254" y="19538"/>
                  </a:lnTo>
                  <a:cubicBezTo>
                    <a:pt x="18926" y="19538"/>
                    <a:pt x="20046" y="19314"/>
                    <a:pt x="21058" y="18310"/>
                  </a:cubicBezTo>
                  <a:cubicBezTo>
                    <a:pt x="21166" y="18194"/>
                    <a:pt x="21282" y="17970"/>
                    <a:pt x="21390" y="17862"/>
                  </a:cubicBezTo>
                  <a:cubicBezTo>
                    <a:pt x="21390" y="18418"/>
                    <a:pt x="21730" y="18866"/>
                    <a:pt x="22286" y="18866"/>
                  </a:cubicBezTo>
                  <a:lnTo>
                    <a:pt x="24974" y="18866"/>
                  </a:lnTo>
                  <a:cubicBezTo>
                    <a:pt x="25538" y="18866"/>
                    <a:pt x="25986" y="18418"/>
                    <a:pt x="25986" y="17862"/>
                  </a:cubicBezTo>
                  <a:lnTo>
                    <a:pt x="25986" y="14386"/>
                  </a:lnTo>
                  <a:cubicBezTo>
                    <a:pt x="25986" y="13938"/>
                    <a:pt x="25646" y="13714"/>
                    <a:pt x="25314" y="13714"/>
                  </a:cubicBezTo>
                  <a:lnTo>
                    <a:pt x="21954" y="13714"/>
                  </a:lnTo>
                  <a:cubicBezTo>
                    <a:pt x="21614" y="13714"/>
                    <a:pt x="21390" y="13938"/>
                    <a:pt x="21390" y="14386"/>
                  </a:cubicBezTo>
                  <a:lnTo>
                    <a:pt x="21390" y="14502"/>
                  </a:lnTo>
                  <a:lnTo>
                    <a:pt x="20386" y="14502"/>
                  </a:lnTo>
                  <a:cubicBezTo>
                    <a:pt x="19938" y="14502"/>
                    <a:pt x="19490" y="14950"/>
                    <a:pt x="19490" y="15398"/>
                  </a:cubicBezTo>
                  <a:lnTo>
                    <a:pt x="19490" y="15730"/>
                  </a:lnTo>
                  <a:cubicBezTo>
                    <a:pt x="19266" y="15730"/>
                    <a:pt x="18926" y="15846"/>
                    <a:pt x="18702" y="16070"/>
                  </a:cubicBezTo>
                  <a:cubicBezTo>
                    <a:pt x="18478" y="16402"/>
                    <a:pt x="18254" y="16402"/>
                    <a:pt x="18254" y="16402"/>
                  </a:cubicBezTo>
                  <a:cubicBezTo>
                    <a:pt x="18146" y="16402"/>
                    <a:pt x="17922" y="16294"/>
                    <a:pt x="17581" y="15846"/>
                  </a:cubicBezTo>
                  <a:cubicBezTo>
                    <a:pt x="17581" y="15506"/>
                    <a:pt x="17474" y="15282"/>
                    <a:pt x="17357" y="14950"/>
                  </a:cubicBezTo>
                  <a:lnTo>
                    <a:pt x="18702" y="14278"/>
                  </a:lnTo>
                  <a:cubicBezTo>
                    <a:pt x="20610" y="13158"/>
                    <a:pt x="21614" y="11366"/>
                    <a:pt x="21614" y="9233"/>
                  </a:cubicBezTo>
                  <a:cubicBezTo>
                    <a:pt x="21614" y="8230"/>
                    <a:pt x="21390" y="7334"/>
                    <a:pt x="21058" y="6438"/>
                  </a:cubicBezTo>
                  <a:cubicBezTo>
                    <a:pt x="22062" y="4870"/>
                    <a:pt x="22402" y="2961"/>
                    <a:pt x="21838" y="1169"/>
                  </a:cubicBezTo>
                  <a:cubicBezTo>
                    <a:pt x="21614" y="613"/>
                    <a:pt x="21166" y="165"/>
                    <a:pt x="20610" y="49"/>
                  </a:cubicBezTo>
                  <a:cubicBezTo>
                    <a:pt x="20336" y="17"/>
                    <a:pt x="20066" y="1"/>
                    <a:pt x="19802" y="1"/>
                  </a:cubicBezTo>
                  <a:cubicBezTo>
                    <a:pt x="18227" y="1"/>
                    <a:pt x="16833" y="566"/>
                    <a:pt x="15682" y="1617"/>
                  </a:cubicBezTo>
                  <a:cubicBezTo>
                    <a:pt x="14445" y="1169"/>
                    <a:pt x="13101" y="945"/>
                    <a:pt x="11757" y="945"/>
                  </a:cubicBezTo>
                  <a:cubicBezTo>
                    <a:pt x="10413" y="945"/>
                    <a:pt x="9069" y="1169"/>
                    <a:pt x="7841" y="1617"/>
                  </a:cubicBezTo>
                  <a:cubicBezTo>
                    <a:pt x="6690" y="566"/>
                    <a:pt x="5211" y="1"/>
                    <a:pt x="3684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5315559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8" y="2447683"/>
            <a:ext cx="5483932" cy="22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3" y="485625"/>
            <a:ext cx="2777680" cy="275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3" y="735475"/>
            <a:ext cx="3069015" cy="273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37" y="442255"/>
            <a:ext cx="3464779" cy="19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5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8" y="2447683"/>
            <a:ext cx="5483932" cy="228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3" y="485625"/>
            <a:ext cx="2777680" cy="2753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3" y="735475"/>
            <a:ext cx="3069015" cy="273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37" y="442255"/>
            <a:ext cx="3464778" cy="19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8" y="2447683"/>
            <a:ext cx="5483932" cy="2280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3" y="485625"/>
            <a:ext cx="2777680" cy="275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3" y="735475"/>
            <a:ext cx="3069015" cy="273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37" y="442255"/>
            <a:ext cx="3464778" cy="19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1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8" y="2447683"/>
            <a:ext cx="5483932" cy="2280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3" y="485625"/>
            <a:ext cx="2777680" cy="275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3" y="735475"/>
            <a:ext cx="3069015" cy="273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38" y="442255"/>
            <a:ext cx="3464776" cy="198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7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9" y="2447683"/>
            <a:ext cx="5483929" cy="2280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8" y="485625"/>
            <a:ext cx="2777670" cy="275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8" y="735475"/>
            <a:ext cx="3069004" cy="273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38" y="442255"/>
            <a:ext cx="3464776" cy="19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8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9" y="2447683"/>
            <a:ext cx="5483929" cy="2280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8" y="485625"/>
            <a:ext cx="2777670" cy="275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8" y="735475"/>
            <a:ext cx="3069004" cy="273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39" y="442255"/>
            <a:ext cx="3464774" cy="19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4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9" y="2447683"/>
            <a:ext cx="5483929" cy="2280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8" y="485625"/>
            <a:ext cx="2777670" cy="275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8" y="735475"/>
            <a:ext cx="3069004" cy="273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39" y="442255"/>
            <a:ext cx="3464774" cy="198179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9DE4815-1B11-4D71-925B-73F728A0BB83}"/>
              </a:ext>
            </a:extLst>
          </p:cNvPr>
          <p:cNvSpPr/>
          <p:nvPr/>
        </p:nvSpPr>
        <p:spPr>
          <a:xfrm>
            <a:off x="2743200" y="2119357"/>
            <a:ext cx="119641" cy="119641"/>
          </a:xfrm>
          <a:prstGeom prst="ellipse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3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9" y="2447683"/>
            <a:ext cx="5483929" cy="2280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8" y="485625"/>
            <a:ext cx="2777670" cy="275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8" y="735475"/>
            <a:ext cx="3069004" cy="27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40" y="442255"/>
            <a:ext cx="3464772" cy="19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1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9" y="2447683"/>
            <a:ext cx="5483929" cy="2280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8" y="485625"/>
            <a:ext cx="2777670" cy="275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8" y="735475"/>
            <a:ext cx="3069004" cy="27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40" y="442255"/>
            <a:ext cx="3464772" cy="1981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83960-08F6-41DB-81D7-331F8B3703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6187" y="1867922"/>
            <a:ext cx="2799105" cy="21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89" y="2447683"/>
            <a:ext cx="5483929" cy="2280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78" y="485625"/>
            <a:ext cx="2777670" cy="275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298" y="735475"/>
            <a:ext cx="3069004" cy="27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40" y="442255"/>
            <a:ext cx="3464772" cy="198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9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1015897" y="511409"/>
            <a:ext cx="423950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7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5556;p64">
            <a:extLst>
              <a:ext uri="{FF2B5EF4-FFF2-40B4-BE49-F238E27FC236}">
                <a16:creationId xmlns:a16="http://schemas.microsoft.com/office/drawing/2014/main" id="{F4A15A41-AE0A-489C-B250-0877516D056A}"/>
              </a:ext>
            </a:extLst>
          </p:cNvPr>
          <p:cNvGrpSpPr/>
          <p:nvPr/>
        </p:nvGrpSpPr>
        <p:grpSpPr>
          <a:xfrm>
            <a:off x="565706" y="475355"/>
            <a:ext cx="423950" cy="421079"/>
            <a:chOff x="7050810" y="3366537"/>
            <a:chExt cx="615697" cy="611527"/>
          </a:xfrm>
        </p:grpSpPr>
        <p:sp>
          <p:nvSpPr>
            <p:cNvPr id="34" name="Google Shape;5557;p64">
              <a:extLst>
                <a:ext uri="{FF2B5EF4-FFF2-40B4-BE49-F238E27FC236}">
                  <a16:creationId xmlns:a16="http://schemas.microsoft.com/office/drawing/2014/main" id="{99266EA0-DD9F-40B2-B5FD-431D6AD6658E}"/>
                </a:ext>
              </a:extLst>
            </p:cNvPr>
            <p:cNvSpPr/>
            <p:nvPr/>
          </p:nvSpPr>
          <p:spPr>
            <a:xfrm>
              <a:off x="7061448" y="3783295"/>
              <a:ext cx="225482" cy="117918"/>
            </a:xfrm>
            <a:custGeom>
              <a:avLst/>
              <a:gdLst/>
              <a:ahLst/>
              <a:cxnLst/>
              <a:rect l="l" t="t" r="r" b="b"/>
              <a:pathLst>
                <a:path w="9517" h="4977" extrusionOk="0">
                  <a:moveTo>
                    <a:pt x="8710" y="0"/>
                  </a:moveTo>
                  <a:cubicBezTo>
                    <a:pt x="8520" y="0"/>
                    <a:pt x="8324" y="55"/>
                    <a:pt x="8172" y="156"/>
                  </a:cubicBezTo>
                  <a:cubicBezTo>
                    <a:pt x="7392" y="828"/>
                    <a:pt x="7052" y="1616"/>
                    <a:pt x="6720" y="2172"/>
                  </a:cubicBezTo>
                  <a:cubicBezTo>
                    <a:pt x="6272" y="3068"/>
                    <a:pt x="6048" y="3408"/>
                    <a:pt x="4928" y="3408"/>
                  </a:cubicBezTo>
                  <a:cubicBezTo>
                    <a:pt x="3916" y="3408"/>
                    <a:pt x="3584" y="3184"/>
                    <a:pt x="3136" y="2736"/>
                  </a:cubicBezTo>
                  <a:cubicBezTo>
                    <a:pt x="2688" y="2288"/>
                    <a:pt x="2124" y="1724"/>
                    <a:pt x="1004" y="1500"/>
                  </a:cubicBezTo>
                  <a:cubicBezTo>
                    <a:pt x="946" y="1486"/>
                    <a:pt x="888" y="1479"/>
                    <a:pt x="832" y="1479"/>
                  </a:cubicBezTo>
                  <a:cubicBezTo>
                    <a:pt x="448" y="1479"/>
                    <a:pt x="108" y="1781"/>
                    <a:pt x="108" y="2172"/>
                  </a:cubicBezTo>
                  <a:cubicBezTo>
                    <a:pt x="0" y="2512"/>
                    <a:pt x="332" y="2960"/>
                    <a:pt x="672" y="2960"/>
                  </a:cubicBezTo>
                  <a:cubicBezTo>
                    <a:pt x="1452" y="3184"/>
                    <a:pt x="1676" y="3408"/>
                    <a:pt x="2124" y="3740"/>
                  </a:cubicBezTo>
                  <a:cubicBezTo>
                    <a:pt x="2572" y="4304"/>
                    <a:pt x="3244" y="4977"/>
                    <a:pt x="4928" y="4977"/>
                  </a:cubicBezTo>
                  <a:cubicBezTo>
                    <a:pt x="6944" y="4977"/>
                    <a:pt x="7500" y="3856"/>
                    <a:pt x="8064" y="2844"/>
                  </a:cubicBezTo>
                  <a:cubicBezTo>
                    <a:pt x="8288" y="2396"/>
                    <a:pt x="8620" y="1840"/>
                    <a:pt x="9185" y="1276"/>
                  </a:cubicBezTo>
                  <a:cubicBezTo>
                    <a:pt x="9516" y="1052"/>
                    <a:pt x="9516" y="604"/>
                    <a:pt x="9292" y="272"/>
                  </a:cubicBezTo>
                  <a:cubicBezTo>
                    <a:pt x="9168" y="84"/>
                    <a:pt x="8944" y="0"/>
                    <a:pt x="871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558;p64">
              <a:extLst>
                <a:ext uri="{FF2B5EF4-FFF2-40B4-BE49-F238E27FC236}">
                  <a16:creationId xmlns:a16="http://schemas.microsoft.com/office/drawing/2014/main" id="{81286FA8-ABDA-4C85-9C83-184121B67C41}"/>
                </a:ext>
              </a:extLst>
            </p:cNvPr>
            <p:cNvSpPr/>
            <p:nvPr/>
          </p:nvSpPr>
          <p:spPr>
            <a:xfrm>
              <a:off x="7061448" y="3783295"/>
              <a:ext cx="225482" cy="117918"/>
            </a:xfrm>
            <a:custGeom>
              <a:avLst/>
              <a:gdLst/>
              <a:ahLst/>
              <a:cxnLst/>
              <a:rect l="l" t="t" r="r" b="b"/>
              <a:pathLst>
                <a:path w="9517" h="4977" extrusionOk="0">
                  <a:moveTo>
                    <a:pt x="8710" y="0"/>
                  </a:moveTo>
                  <a:cubicBezTo>
                    <a:pt x="8520" y="0"/>
                    <a:pt x="8324" y="55"/>
                    <a:pt x="8172" y="156"/>
                  </a:cubicBezTo>
                  <a:cubicBezTo>
                    <a:pt x="7392" y="828"/>
                    <a:pt x="7052" y="1616"/>
                    <a:pt x="6720" y="2172"/>
                  </a:cubicBezTo>
                  <a:cubicBezTo>
                    <a:pt x="6272" y="3068"/>
                    <a:pt x="6048" y="3408"/>
                    <a:pt x="4928" y="3408"/>
                  </a:cubicBezTo>
                  <a:cubicBezTo>
                    <a:pt x="3916" y="3408"/>
                    <a:pt x="3584" y="3184"/>
                    <a:pt x="3136" y="2736"/>
                  </a:cubicBezTo>
                  <a:cubicBezTo>
                    <a:pt x="2688" y="2288"/>
                    <a:pt x="2124" y="1724"/>
                    <a:pt x="1004" y="1500"/>
                  </a:cubicBezTo>
                  <a:cubicBezTo>
                    <a:pt x="946" y="1486"/>
                    <a:pt x="888" y="1479"/>
                    <a:pt x="832" y="1479"/>
                  </a:cubicBezTo>
                  <a:cubicBezTo>
                    <a:pt x="448" y="1479"/>
                    <a:pt x="108" y="1781"/>
                    <a:pt x="108" y="2172"/>
                  </a:cubicBezTo>
                  <a:cubicBezTo>
                    <a:pt x="0" y="2512"/>
                    <a:pt x="332" y="2960"/>
                    <a:pt x="672" y="2960"/>
                  </a:cubicBezTo>
                  <a:cubicBezTo>
                    <a:pt x="1452" y="3184"/>
                    <a:pt x="1676" y="3408"/>
                    <a:pt x="2124" y="3740"/>
                  </a:cubicBezTo>
                  <a:cubicBezTo>
                    <a:pt x="2572" y="4304"/>
                    <a:pt x="3244" y="4977"/>
                    <a:pt x="4928" y="4977"/>
                  </a:cubicBezTo>
                  <a:cubicBezTo>
                    <a:pt x="6944" y="4977"/>
                    <a:pt x="7500" y="3856"/>
                    <a:pt x="8064" y="2844"/>
                  </a:cubicBezTo>
                  <a:cubicBezTo>
                    <a:pt x="8288" y="2396"/>
                    <a:pt x="8620" y="1840"/>
                    <a:pt x="9185" y="1276"/>
                  </a:cubicBezTo>
                  <a:cubicBezTo>
                    <a:pt x="9516" y="1052"/>
                    <a:pt x="9516" y="604"/>
                    <a:pt x="9292" y="272"/>
                  </a:cubicBezTo>
                  <a:cubicBezTo>
                    <a:pt x="9168" y="84"/>
                    <a:pt x="8944" y="0"/>
                    <a:pt x="871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559;p64">
              <a:extLst>
                <a:ext uri="{FF2B5EF4-FFF2-40B4-BE49-F238E27FC236}">
                  <a16:creationId xmlns:a16="http://schemas.microsoft.com/office/drawing/2014/main" id="{5CCE1EE2-F250-40F6-9DE3-672EF4AED4E7}"/>
                </a:ext>
              </a:extLst>
            </p:cNvPr>
            <p:cNvSpPr/>
            <p:nvPr/>
          </p:nvSpPr>
          <p:spPr>
            <a:xfrm>
              <a:off x="7061448" y="3818337"/>
              <a:ext cx="37174" cy="40419"/>
            </a:xfrm>
            <a:custGeom>
              <a:avLst/>
              <a:gdLst/>
              <a:ahLst/>
              <a:cxnLst/>
              <a:rect l="l" t="t" r="r" b="b"/>
              <a:pathLst>
                <a:path w="1569" h="1706" extrusionOk="0">
                  <a:moveTo>
                    <a:pt x="832" y="0"/>
                  </a:moveTo>
                  <a:cubicBezTo>
                    <a:pt x="448" y="0"/>
                    <a:pt x="108" y="302"/>
                    <a:pt x="108" y="693"/>
                  </a:cubicBezTo>
                  <a:cubicBezTo>
                    <a:pt x="0" y="1033"/>
                    <a:pt x="332" y="1481"/>
                    <a:pt x="672" y="1481"/>
                  </a:cubicBezTo>
                  <a:cubicBezTo>
                    <a:pt x="896" y="1589"/>
                    <a:pt x="1004" y="1589"/>
                    <a:pt x="1228" y="1705"/>
                  </a:cubicBezTo>
                  <a:cubicBezTo>
                    <a:pt x="1452" y="1257"/>
                    <a:pt x="1568" y="585"/>
                    <a:pt x="1568" y="245"/>
                  </a:cubicBezTo>
                  <a:cubicBezTo>
                    <a:pt x="1452" y="137"/>
                    <a:pt x="1228" y="137"/>
                    <a:pt x="1004" y="21"/>
                  </a:cubicBezTo>
                  <a:cubicBezTo>
                    <a:pt x="946" y="7"/>
                    <a:pt x="888" y="0"/>
                    <a:pt x="832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560;p64">
              <a:extLst>
                <a:ext uri="{FF2B5EF4-FFF2-40B4-BE49-F238E27FC236}">
                  <a16:creationId xmlns:a16="http://schemas.microsoft.com/office/drawing/2014/main" id="{02C00E96-43B8-4101-A6E1-4667D3EAD300}"/>
                </a:ext>
              </a:extLst>
            </p:cNvPr>
            <p:cNvSpPr/>
            <p:nvPr/>
          </p:nvSpPr>
          <p:spPr>
            <a:xfrm>
              <a:off x="7244428" y="3817768"/>
              <a:ext cx="77095" cy="152438"/>
            </a:xfrm>
            <a:custGeom>
              <a:avLst/>
              <a:gdLst/>
              <a:ahLst/>
              <a:cxnLst/>
              <a:rect l="l" t="t" r="r" b="b"/>
              <a:pathLst>
                <a:path w="3254" h="6434" extrusionOk="0">
                  <a:moveTo>
                    <a:pt x="1484" y="1"/>
                  </a:moveTo>
                  <a:cubicBezTo>
                    <a:pt x="1283" y="1"/>
                    <a:pt x="1079" y="52"/>
                    <a:pt x="897" y="161"/>
                  </a:cubicBezTo>
                  <a:cubicBezTo>
                    <a:pt x="341" y="385"/>
                    <a:pt x="1" y="1165"/>
                    <a:pt x="341" y="1729"/>
                  </a:cubicBezTo>
                  <a:cubicBezTo>
                    <a:pt x="673" y="2285"/>
                    <a:pt x="673" y="3629"/>
                    <a:pt x="565" y="5090"/>
                  </a:cubicBezTo>
                  <a:cubicBezTo>
                    <a:pt x="449" y="5762"/>
                    <a:pt x="897" y="6317"/>
                    <a:pt x="1569" y="6434"/>
                  </a:cubicBezTo>
                  <a:lnTo>
                    <a:pt x="1686" y="6434"/>
                  </a:lnTo>
                  <a:cubicBezTo>
                    <a:pt x="2358" y="6434"/>
                    <a:pt x="2806" y="5986"/>
                    <a:pt x="2913" y="5314"/>
                  </a:cubicBezTo>
                  <a:cubicBezTo>
                    <a:pt x="3030" y="4194"/>
                    <a:pt x="3254" y="2061"/>
                    <a:pt x="2465" y="609"/>
                  </a:cubicBezTo>
                  <a:cubicBezTo>
                    <a:pt x="2313" y="227"/>
                    <a:pt x="1906" y="1"/>
                    <a:pt x="1484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561;p64">
              <a:extLst>
                <a:ext uri="{FF2B5EF4-FFF2-40B4-BE49-F238E27FC236}">
                  <a16:creationId xmlns:a16="http://schemas.microsoft.com/office/drawing/2014/main" id="{A49950A6-1B4C-449F-B0ED-5F31FF2301FE}"/>
                </a:ext>
              </a:extLst>
            </p:cNvPr>
            <p:cNvSpPr/>
            <p:nvPr/>
          </p:nvSpPr>
          <p:spPr>
            <a:xfrm>
              <a:off x="7342730" y="3817768"/>
              <a:ext cx="74323" cy="152438"/>
            </a:xfrm>
            <a:custGeom>
              <a:avLst/>
              <a:gdLst/>
              <a:ahLst/>
              <a:cxnLst/>
              <a:rect l="l" t="t" r="r" b="b"/>
              <a:pathLst>
                <a:path w="3137" h="6434" extrusionOk="0">
                  <a:moveTo>
                    <a:pt x="1480" y="1"/>
                  </a:moveTo>
                  <a:cubicBezTo>
                    <a:pt x="1279" y="1"/>
                    <a:pt x="1076" y="52"/>
                    <a:pt x="897" y="161"/>
                  </a:cubicBezTo>
                  <a:cubicBezTo>
                    <a:pt x="225" y="385"/>
                    <a:pt x="1" y="1165"/>
                    <a:pt x="332" y="1729"/>
                  </a:cubicBezTo>
                  <a:cubicBezTo>
                    <a:pt x="673" y="2285"/>
                    <a:pt x="673" y="3629"/>
                    <a:pt x="556" y="5090"/>
                  </a:cubicBezTo>
                  <a:cubicBezTo>
                    <a:pt x="449" y="5762"/>
                    <a:pt x="897" y="6317"/>
                    <a:pt x="1569" y="6434"/>
                  </a:cubicBezTo>
                  <a:lnTo>
                    <a:pt x="1676" y="6434"/>
                  </a:lnTo>
                  <a:cubicBezTo>
                    <a:pt x="2348" y="6434"/>
                    <a:pt x="2796" y="5986"/>
                    <a:pt x="2913" y="5314"/>
                  </a:cubicBezTo>
                  <a:cubicBezTo>
                    <a:pt x="3020" y="4194"/>
                    <a:pt x="3137" y="2061"/>
                    <a:pt x="2465" y="609"/>
                  </a:cubicBezTo>
                  <a:cubicBezTo>
                    <a:pt x="2313" y="227"/>
                    <a:pt x="1902" y="1"/>
                    <a:pt x="1480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562;p64">
              <a:extLst>
                <a:ext uri="{FF2B5EF4-FFF2-40B4-BE49-F238E27FC236}">
                  <a16:creationId xmlns:a16="http://schemas.microsoft.com/office/drawing/2014/main" id="{941E9871-B9A3-4567-9C94-EA8E40904A3B}"/>
                </a:ext>
              </a:extLst>
            </p:cNvPr>
            <p:cNvSpPr/>
            <p:nvPr/>
          </p:nvSpPr>
          <p:spPr>
            <a:xfrm>
              <a:off x="7072063" y="3698380"/>
              <a:ext cx="169852" cy="101996"/>
            </a:xfrm>
            <a:custGeom>
              <a:avLst/>
              <a:gdLst/>
              <a:ahLst/>
              <a:cxnLst/>
              <a:rect l="l" t="t" r="r" b="b"/>
              <a:pathLst>
                <a:path w="7169" h="4305" extrusionOk="0">
                  <a:moveTo>
                    <a:pt x="1304" y="1"/>
                  </a:moveTo>
                  <a:cubicBezTo>
                    <a:pt x="1101" y="1"/>
                    <a:pt x="886" y="50"/>
                    <a:pt x="672" y="156"/>
                  </a:cubicBezTo>
                  <a:cubicBezTo>
                    <a:pt x="108" y="604"/>
                    <a:pt x="0" y="1276"/>
                    <a:pt x="332" y="1840"/>
                  </a:cubicBezTo>
                  <a:cubicBezTo>
                    <a:pt x="1344" y="3632"/>
                    <a:pt x="2912" y="4304"/>
                    <a:pt x="4256" y="4304"/>
                  </a:cubicBezTo>
                  <a:cubicBezTo>
                    <a:pt x="5036" y="4304"/>
                    <a:pt x="5824" y="4080"/>
                    <a:pt x="6380" y="3740"/>
                  </a:cubicBezTo>
                  <a:cubicBezTo>
                    <a:pt x="6944" y="3516"/>
                    <a:pt x="7168" y="2736"/>
                    <a:pt x="6944" y="2172"/>
                  </a:cubicBezTo>
                  <a:cubicBezTo>
                    <a:pt x="6692" y="1760"/>
                    <a:pt x="6198" y="1530"/>
                    <a:pt x="5730" y="1530"/>
                  </a:cubicBezTo>
                  <a:cubicBezTo>
                    <a:pt x="5566" y="1530"/>
                    <a:pt x="5406" y="1558"/>
                    <a:pt x="5260" y="1616"/>
                  </a:cubicBezTo>
                  <a:cubicBezTo>
                    <a:pt x="4896" y="1811"/>
                    <a:pt x="4563" y="1889"/>
                    <a:pt x="4263" y="1889"/>
                  </a:cubicBezTo>
                  <a:cubicBezTo>
                    <a:pt x="3182" y="1889"/>
                    <a:pt x="2523" y="870"/>
                    <a:pt x="2348" y="604"/>
                  </a:cubicBezTo>
                  <a:cubicBezTo>
                    <a:pt x="2122" y="225"/>
                    <a:pt x="1738" y="1"/>
                    <a:pt x="1304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563;p64">
              <a:extLst>
                <a:ext uri="{FF2B5EF4-FFF2-40B4-BE49-F238E27FC236}">
                  <a16:creationId xmlns:a16="http://schemas.microsoft.com/office/drawing/2014/main" id="{2253D8AD-0F69-479D-B9CE-04E9ADBBFD3F}"/>
                </a:ext>
              </a:extLst>
            </p:cNvPr>
            <p:cNvSpPr/>
            <p:nvPr/>
          </p:nvSpPr>
          <p:spPr>
            <a:xfrm>
              <a:off x="7395802" y="3721646"/>
              <a:ext cx="156489" cy="99959"/>
            </a:xfrm>
            <a:custGeom>
              <a:avLst/>
              <a:gdLst/>
              <a:ahLst/>
              <a:cxnLst/>
              <a:rect l="l" t="t" r="r" b="b"/>
              <a:pathLst>
                <a:path w="6605" h="4219" extrusionOk="0">
                  <a:moveTo>
                    <a:pt x="1441" y="1"/>
                  </a:moveTo>
                  <a:cubicBezTo>
                    <a:pt x="1213" y="1"/>
                    <a:pt x="983" y="64"/>
                    <a:pt x="780" y="186"/>
                  </a:cubicBezTo>
                  <a:cubicBezTo>
                    <a:pt x="225" y="518"/>
                    <a:pt x="1" y="1190"/>
                    <a:pt x="332" y="1754"/>
                  </a:cubicBezTo>
                  <a:cubicBezTo>
                    <a:pt x="1121" y="3206"/>
                    <a:pt x="2241" y="4102"/>
                    <a:pt x="3361" y="4218"/>
                  </a:cubicBezTo>
                  <a:lnTo>
                    <a:pt x="3693" y="4218"/>
                  </a:lnTo>
                  <a:cubicBezTo>
                    <a:pt x="4365" y="4218"/>
                    <a:pt x="5261" y="3994"/>
                    <a:pt x="6157" y="3098"/>
                  </a:cubicBezTo>
                  <a:cubicBezTo>
                    <a:pt x="6605" y="2650"/>
                    <a:pt x="6605" y="1862"/>
                    <a:pt x="6157" y="1414"/>
                  </a:cubicBezTo>
                  <a:cubicBezTo>
                    <a:pt x="5945" y="1151"/>
                    <a:pt x="5658" y="1036"/>
                    <a:pt x="5368" y="1036"/>
                  </a:cubicBezTo>
                  <a:cubicBezTo>
                    <a:pt x="5045" y="1036"/>
                    <a:pt x="4717" y="1178"/>
                    <a:pt x="4481" y="1414"/>
                  </a:cubicBezTo>
                  <a:cubicBezTo>
                    <a:pt x="4201" y="1598"/>
                    <a:pt x="4000" y="1782"/>
                    <a:pt x="3813" y="1782"/>
                  </a:cubicBezTo>
                  <a:cubicBezTo>
                    <a:pt x="3772" y="1782"/>
                    <a:pt x="3732" y="1773"/>
                    <a:pt x="3693" y="1754"/>
                  </a:cubicBezTo>
                  <a:cubicBezTo>
                    <a:pt x="3361" y="1754"/>
                    <a:pt x="2913" y="1414"/>
                    <a:pt x="2465" y="634"/>
                  </a:cubicBezTo>
                  <a:cubicBezTo>
                    <a:pt x="2247" y="203"/>
                    <a:pt x="1848" y="1"/>
                    <a:pt x="1441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564;p64">
              <a:extLst>
                <a:ext uri="{FF2B5EF4-FFF2-40B4-BE49-F238E27FC236}">
                  <a16:creationId xmlns:a16="http://schemas.microsoft.com/office/drawing/2014/main" id="{9277B672-D4D5-4C0E-8D1F-2172412F3801}"/>
                </a:ext>
              </a:extLst>
            </p:cNvPr>
            <p:cNvSpPr/>
            <p:nvPr/>
          </p:nvSpPr>
          <p:spPr>
            <a:xfrm>
              <a:off x="7459489" y="3744510"/>
              <a:ext cx="23811" cy="18717"/>
            </a:xfrm>
            <a:custGeom>
              <a:avLst/>
              <a:gdLst/>
              <a:ahLst/>
              <a:cxnLst/>
              <a:rect l="l" t="t" r="r" b="b"/>
              <a:pathLst>
                <a:path w="1005" h="790" extrusionOk="0">
                  <a:moveTo>
                    <a:pt x="1005" y="789"/>
                  </a:moveTo>
                  <a:lnTo>
                    <a:pt x="1005" y="789"/>
                  </a:lnTo>
                  <a:lnTo>
                    <a:pt x="1005" y="789"/>
                  </a:lnTo>
                  <a:lnTo>
                    <a:pt x="1005" y="789"/>
                  </a:lnTo>
                  <a:lnTo>
                    <a:pt x="1005" y="789"/>
                  </a:lnTo>
                  <a:lnTo>
                    <a:pt x="1005" y="789"/>
                  </a:ln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108" y="225"/>
                    <a:pt x="225" y="225"/>
                    <a:pt x="225" y="341"/>
                  </a:cubicBezTo>
                  <a:cubicBezTo>
                    <a:pt x="225" y="225"/>
                    <a:pt x="108" y="225"/>
                    <a:pt x="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565;p64">
              <a:extLst>
                <a:ext uri="{FF2B5EF4-FFF2-40B4-BE49-F238E27FC236}">
                  <a16:creationId xmlns:a16="http://schemas.microsoft.com/office/drawing/2014/main" id="{112B9549-6108-4EFB-98B9-7BF408B0F6A0}"/>
                </a:ext>
              </a:extLst>
            </p:cNvPr>
            <p:cNvSpPr/>
            <p:nvPr/>
          </p:nvSpPr>
          <p:spPr>
            <a:xfrm>
              <a:off x="7451433" y="3744510"/>
              <a:ext cx="31866" cy="77095"/>
            </a:xfrm>
            <a:custGeom>
              <a:avLst/>
              <a:gdLst/>
              <a:ahLst/>
              <a:cxnLst/>
              <a:rect l="l" t="t" r="r" b="b"/>
              <a:pathLst>
                <a:path w="1345" h="3254" extrusionOk="0">
                  <a:moveTo>
                    <a:pt x="341" y="1"/>
                  </a:moveTo>
                  <a:cubicBezTo>
                    <a:pt x="341" y="341"/>
                    <a:pt x="448" y="565"/>
                    <a:pt x="448" y="897"/>
                  </a:cubicBezTo>
                  <a:cubicBezTo>
                    <a:pt x="448" y="1569"/>
                    <a:pt x="224" y="2241"/>
                    <a:pt x="0" y="2913"/>
                  </a:cubicBezTo>
                  <a:cubicBezTo>
                    <a:pt x="224" y="3029"/>
                    <a:pt x="565" y="3137"/>
                    <a:pt x="896" y="3253"/>
                  </a:cubicBezTo>
                  <a:cubicBezTo>
                    <a:pt x="1237" y="2465"/>
                    <a:pt x="1345" y="1685"/>
                    <a:pt x="1345" y="897"/>
                  </a:cubicBezTo>
                  <a:lnTo>
                    <a:pt x="1345" y="789"/>
                  </a:lnTo>
                  <a:cubicBezTo>
                    <a:pt x="1121" y="789"/>
                    <a:pt x="896" y="673"/>
                    <a:pt x="565" y="341"/>
                  </a:cubicBezTo>
                  <a:cubicBezTo>
                    <a:pt x="565" y="225"/>
                    <a:pt x="448" y="225"/>
                    <a:pt x="34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566;p64">
              <a:extLst>
                <a:ext uri="{FF2B5EF4-FFF2-40B4-BE49-F238E27FC236}">
                  <a16:creationId xmlns:a16="http://schemas.microsoft.com/office/drawing/2014/main" id="{146F3ADB-00C2-4DB6-9CD9-DE5029A31F56}"/>
                </a:ext>
              </a:extLst>
            </p:cNvPr>
            <p:cNvSpPr/>
            <p:nvPr/>
          </p:nvSpPr>
          <p:spPr>
            <a:xfrm>
              <a:off x="7355903" y="3885270"/>
              <a:ext cx="24" cy="23811"/>
            </a:xfrm>
            <a:custGeom>
              <a:avLst/>
              <a:gdLst/>
              <a:ahLst/>
              <a:cxnLst/>
              <a:rect l="l" t="t" r="r" b="b"/>
              <a:pathLst>
                <a:path w="1" h="1005" extrusionOk="0">
                  <a:moveTo>
                    <a:pt x="0" y="0"/>
                  </a:moveTo>
                  <a:lnTo>
                    <a:pt x="0" y="0"/>
                  </a:lnTo>
                  <a:lnTo>
                    <a:pt x="0" y="1004"/>
                  </a:lnTo>
                  <a:lnTo>
                    <a:pt x="0" y="1004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67;p64">
              <a:extLst>
                <a:ext uri="{FF2B5EF4-FFF2-40B4-BE49-F238E27FC236}">
                  <a16:creationId xmlns:a16="http://schemas.microsoft.com/office/drawing/2014/main" id="{8BF9E616-2B60-441C-85AA-58873C9CB0AA}"/>
                </a:ext>
              </a:extLst>
            </p:cNvPr>
            <p:cNvSpPr/>
            <p:nvPr/>
          </p:nvSpPr>
          <p:spPr>
            <a:xfrm>
              <a:off x="7355903" y="3861269"/>
              <a:ext cx="58402" cy="47811"/>
            </a:xfrm>
            <a:custGeom>
              <a:avLst/>
              <a:gdLst/>
              <a:ahLst/>
              <a:cxnLst/>
              <a:rect l="l" t="t" r="r" b="b"/>
              <a:pathLst>
                <a:path w="2465" h="2018" extrusionOk="0">
                  <a:moveTo>
                    <a:pt x="2357" y="1"/>
                  </a:moveTo>
                  <a:cubicBezTo>
                    <a:pt x="1685" y="449"/>
                    <a:pt x="896" y="897"/>
                    <a:pt x="0" y="1013"/>
                  </a:cubicBezTo>
                  <a:lnTo>
                    <a:pt x="0" y="2017"/>
                  </a:lnTo>
                  <a:cubicBezTo>
                    <a:pt x="896" y="1910"/>
                    <a:pt x="1685" y="1569"/>
                    <a:pt x="2464" y="1121"/>
                  </a:cubicBezTo>
                  <a:cubicBezTo>
                    <a:pt x="2464" y="789"/>
                    <a:pt x="2357" y="341"/>
                    <a:pt x="235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68;p64">
              <a:extLst>
                <a:ext uri="{FF2B5EF4-FFF2-40B4-BE49-F238E27FC236}">
                  <a16:creationId xmlns:a16="http://schemas.microsoft.com/office/drawing/2014/main" id="{74F66584-F8F6-43B1-8BB2-1438AC851EDC}"/>
                </a:ext>
              </a:extLst>
            </p:cNvPr>
            <p:cNvSpPr/>
            <p:nvPr/>
          </p:nvSpPr>
          <p:spPr>
            <a:xfrm>
              <a:off x="7255043" y="3866576"/>
              <a:ext cx="61174" cy="45253"/>
            </a:xfrm>
            <a:custGeom>
              <a:avLst/>
              <a:gdLst/>
              <a:ahLst/>
              <a:cxnLst/>
              <a:rect l="l" t="t" r="r" b="b"/>
              <a:pathLst>
                <a:path w="2582" h="1910" extrusionOk="0">
                  <a:moveTo>
                    <a:pt x="1" y="1"/>
                  </a:moveTo>
                  <a:cubicBezTo>
                    <a:pt x="117" y="341"/>
                    <a:pt x="117" y="789"/>
                    <a:pt x="225" y="1237"/>
                  </a:cubicBezTo>
                  <a:cubicBezTo>
                    <a:pt x="897" y="1569"/>
                    <a:pt x="1686" y="1793"/>
                    <a:pt x="2582" y="1910"/>
                  </a:cubicBezTo>
                  <a:lnTo>
                    <a:pt x="2582" y="897"/>
                  </a:lnTo>
                  <a:lnTo>
                    <a:pt x="2358" y="897"/>
                  </a:lnTo>
                  <a:cubicBezTo>
                    <a:pt x="1686" y="789"/>
                    <a:pt x="1014" y="565"/>
                    <a:pt x="449" y="341"/>
                  </a:cubicBezTo>
                  <a:cubicBezTo>
                    <a:pt x="341" y="225"/>
                    <a:pt x="225" y="117"/>
                    <a:pt x="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69;p64">
              <a:extLst>
                <a:ext uri="{FF2B5EF4-FFF2-40B4-BE49-F238E27FC236}">
                  <a16:creationId xmlns:a16="http://schemas.microsoft.com/office/drawing/2014/main" id="{394D037C-8B16-487F-89E2-DC8441441A47}"/>
                </a:ext>
              </a:extLst>
            </p:cNvPr>
            <p:cNvSpPr/>
            <p:nvPr/>
          </p:nvSpPr>
          <p:spPr>
            <a:xfrm>
              <a:off x="7207278" y="3834733"/>
              <a:ext cx="39946" cy="45253"/>
            </a:xfrm>
            <a:custGeom>
              <a:avLst/>
              <a:gdLst/>
              <a:ahLst/>
              <a:cxnLst/>
              <a:rect l="l" t="t" r="r" b="b"/>
              <a:pathLst>
                <a:path w="1686" h="1910" extrusionOk="0">
                  <a:moveTo>
                    <a:pt x="565" y="1"/>
                  </a:moveTo>
                  <a:cubicBezTo>
                    <a:pt x="341" y="341"/>
                    <a:pt x="225" y="673"/>
                    <a:pt x="1" y="897"/>
                  </a:cubicBezTo>
                  <a:cubicBezTo>
                    <a:pt x="341" y="1237"/>
                    <a:pt x="673" y="1569"/>
                    <a:pt x="1121" y="1909"/>
                  </a:cubicBezTo>
                  <a:cubicBezTo>
                    <a:pt x="1345" y="1685"/>
                    <a:pt x="1461" y="1345"/>
                    <a:pt x="1685" y="1121"/>
                  </a:cubicBezTo>
                  <a:cubicBezTo>
                    <a:pt x="1237" y="789"/>
                    <a:pt x="897" y="449"/>
                    <a:pt x="565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70;p64">
              <a:extLst>
                <a:ext uri="{FF2B5EF4-FFF2-40B4-BE49-F238E27FC236}">
                  <a16:creationId xmlns:a16="http://schemas.microsoft.com/office/drawing/2014/main" id="{E2E02F13-3954-4F0C-985B-4CE5175FEF1D}"/>
                </a:ext>
              </a:extLst>
            </p:cNvPr>
            <p:cNvSpPr/>
            <p:nvPr/>
          </p:nvSpPr>
          <p:spPr>
            <a:xfrm>
              <a:off x="7175435" y="3736668"/>
              <a:ext cx="24024" cy="7866"/>
            </a:xfrm>
            <a:custGeom>
              <a:avLst/>
              <a:gdLst/>
              <a:ahLst/>
              <a:cxnLst/>
              <a:rect l="l" t="t" r="r" b="b"/>
              <a:pathLst>
                <a:path w="1014" h="332" extrusionOk="0">
                  <a:moveTo>
                    <a:pt x="1013" y="0"/>
                  </a:moveTo>
                  <a:lnTo>
                    <a:pt x="897" y="0"/>
                  </a:lnTo>
                  <a:cubicBezTo>
                    <a:pt x="565" y="224"/>
                    <a:pt x="225" y="332"/>
                    <a:pt x="1" y="332"/>
                  </a:cubicBezTo>
                  <a:lnTo>
                    <a:pt x="1" y="332"/>
                  </a:lnTo>
                  <a:cubicBezTo>
                    <a:pt x="225" y="332"/>
                    <a:pt x="565" y="224"/>
                    <a:pt x="897" y="0"/>
                  </a:cubicBezTo>
                  <a:lnTo>
                    <a:pt x="1013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71;p64">
              <a:extLst>
                <a:ext uri="{FF2B5EF4-FFF2-40B4-BE49-F238E27FC236}">
                  <a16:creationId xmlns:a16="http://schemas.microsoft.com/office/drawing/2014/main" id="{06DD8CE3-49E6-4D42-89E1-3BE615835515}"/>
                </a:ext>
              </a:extLst>
            </p:cNvPr>
            <p:cNvSpPr/>
            <p:nvPr/>
          </p:nvSpPr>
          <p:spPr>
            <a:xfrm>
              <a:off x="7172899" y="3736668"/>
              <a:ext cx="29094" cy="63709"/>
            </a:xfrm>
            <a:custGeom>
              <a:avLst/>
              <a:gdLst/>
              <a:ahLst/>
              <a:cxnLst/>
              <a:rect l="l" t="t" r="r" b="b"/>
              <a:pathLst>
                <a:path w="1228" h="2689" extrusionOk="0">
                  <a:moveTo>
                    <a:pt x="1004" y="0"/>
                  </a:moveTo>
                  <a:cubicBezTo>
                    <a:pt x="672" y="224"/>
                    <a:pt x="332" y="332"/>
                    <a:pt x="108" y="332"/>
                  </a:cubicBezTo>
                  <a:cubicBezTo>
                    <a:pt x="108" y="556"/>
                    <a:pt x="0" y="896"/>
                    <a:pt x="0" y="1228"/>
                  </a:cubicBezTo>
                  <a:cubicBezTo>
                    <a:pt x="0" y="1676"/>
                    <a:pt x="108" y="2240"/>
                    <a:pt x="224" y="2688"/>
                  </a:cubicBezTo>
                  <a:cubicBezTo>
                    <a:pt x="556" y="2688"/>
                    <a:pt x="896" y="2572"/>
                    <a:pt x="1228" y="2572"/>
                  </a:cubicBezTo>
                  <a:cubicBezTo>
                    <a:pt x="1120" y="2124"/>
                    <a:pt x="1004" y="1676"/>
                    <a:pt x="1004" y="1228"/>
                  </a:cubicBezTo>
                  <a:cubicBezTo>
                    <a:pt x="1004" y="780"/>
                    <a:pt x="1120" y="332"/>
                    <a:pt x="1120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72;p64">
              <a:extLst>
                <a:ext uri="{FF2B5EF4-FFF2-40B4-BE49-F238E27FC236}">
                  <a16:creationId xmlns:a16="http://schemas.microsoft.com/office/drawing/2014/main" id="{E2EABB9C-58BA-4CC4-BB05-1B730FB3D998}"/>
                </a:ext>
              </a:extLst>
            </p:cNvPr>
            <p:cNvSpPr/>
            <p:nvPr/>
          </p:nvSpPr>
          <p:spPr>
            <a:xfrm>
              <a:off x="7196663" y="3643673"/>
              <a:ext cx="265403" cy="244151"/>
            </a:xfrm>
            <a:custGeom>
              <a:avLst/>
              <a:gdLst/>
              <a:ahLst/>
              <a:cxnLst/>
              <a:rect l="l" t="t" r="r" b="b"/>
              <a:pathLst>
                <a:path w="11202" h="10305" extrusionOk="0">
                  <a:moveTo>
                    <a:pt x="5601" y="0"/>
                  </a:moveTo>
                  <a:cubicBezTo>
                    <a:pt x="2465" y="0"/>
                    <a:pt x="1" y="2241"/>
                    <a:pt x="1" y="5153"/>
                  </a:cubicBezTo>
                  <a:cubicBezTo>
                    <a:pt x="1" y="7957"/>
                    <a:pt x="2465" y="10305"/>
                    <a:pt x="5601" y="10305"/>
                  </a:cubicBezTo>
                  <a:cubicBezTo>
                    <a:pt x="8630" y="10305"/>
                    <a:pt x="11201" y="7957"/>
                    <a:pt x="11201" y="5153"/>
                  </a:cubicBezTo>
                  <a:cubicBezTo>
                    <a:pt x="11201" y="2241"/>
                    <a:pt x="8630" y="0"/>
                    <a:pt x="56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73;p64">
              <a:extLst>
                <a:ext uri="{FF2B5EF4-FFF2-40B4-BE49-F238E27FC236}">
                  <a16:creationId xmlns:a16="http://schemas.microsoft.com/office/drawing/2014/main" id="{FD2FE8E6-BBAE-4D48-98CA-BB4402221345}"/>
                </a:ext>
              </a:extLst>
            </p:cNvPr>
            <p:cNvSpPr/>
            <p:nvPr/>
          </p:nvSpPr>
          <p:spPr>
            <a:xfrm>
              <a:off x="7265681" y="3874655"/>
              <a:ext cx="45229" cy="13173"/>
            </a:xfrm>
            <a:custGeom>
              <a:avLst/>
              <a:gdLst/>
              <a:ahLst/>
              <a:cxnLst/>
              <a:rect l="l" t="t" r="r" b="b"/>
              <a:pathLst>
                <a:path w="1909" h="556" extrusionOk="0">
                  <a:moveTo>
                    <a:pt x="0" y="0"/>
                  </a:moveTo>
                  <a:cubicBezTo>
                    <a:pt x="565" y="224"/>
                    <a:pt x="1237" y="448"/>
                    <a:pt x="1909" y="556"/>
                  </a:cubicBezTo>
                  <a:lnTo>
                    <a:pt x="1909" y="556"/>
                  </a:lnTo>
                  <a:cubicBezTo>
                    <a:pt x="1237" y="448"/>
                    <a:pt x="565" y="224"/>
                    <a:pt x="0" y="0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74;p64">
              <a:extLst>
                <a:ext uri="{FF2B5EF4-FFF2-40B4-BE49-F238E27FC236}">
                  <a16:creationId xmlns:a16="http://schemas.microsoft.com/office/drawing/2014/main" id="{B1D1C951-33CD-4039-890E-694C29E6971D}"/>
                </a:ext>
              </a:extLst>
            </p:cNvPr>
            <p:cNvSpPr/>
            <p:nvPr/>
          </p:nvSpPr>
          <p:spPr>
            <a:xfrm>
              <a:off x="7196663" y="3715439"/>
              <a:ext cx="114245" cy="172387"/>
            </a:xfrm>
            <a:custGeom>
              <a:avLst/>
              <a:gdLst/>
              <a:ahLst/>
              <a:cxnLst/>
              <a:rect l="l" t="t" r="r" b="b"/>
              <a:pathLst>
                <a:path w="4822" h="7276" extrusionOk="0">
                  <a:moveTo>
                    <a:pt x="449" y="0"/>
                  </a:moveTo>
                  <a:cubicBezTo>
                    <a:pt x="225" y="672"/>
                    <a:pt x="1" y="1344"/>
                    <a:pt x="1" y="2124"/>
                  </a:cubicBezTo>
                  <a:cubicBezTo>
                    <a:pt x="1" y="4032"/>
                    <a:pt x="1237" y="5824"/>
                    <a:pt x="2913" y="6720"/>
                  </a:cubicBezTo>
                  <a:cubicBezTo>
                    <a:pt x="3478" y="6944"/>
                    <a:pt x="4150" y="7168"/>
                    <a:pt x="4822" y="7276"/>
                  </a:cubicBezTo>
                  <a:cubicBezTo>
                    <a:pt x="2241" y="5600"/>
                    <a:pt x="3030" y="2124"/>
                    <a:pt x="3478" y="672"/>
                  </a:cubicBezTo>
                  <a:cubicBezTo>
                    <a:pt x="2913" y="556"/>
                    <a:pt x="2465" y="448"/>
                    <a:pt x="2017" y="448"/>
                  </a:cubicBezTo>
                  <a:lnTo>
                    <a:pt x="1909" y="448"/>
                  </a:lnTo>
                  <a:lnTo>
                    <a:pt x="1909" y="332"/>
                  </a:lnTo>
                  <a:cubicBezTo>
                    <a:pt x="1345" y="224"/>
                    <a:pt x="897" y="108"/>
                    <a:pt x="4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75;p64">
              <a:extLst>
                <a:ext uri="{FF2B5EF4-FFF2-40B4-BE49-F238E27FC236}">
                  <a16:creationId xmlns:a16="http://schemas.microsoft.com/office/drawing/2014/main" id="{F847F757-63F3-4AB8-9951-1F991457A727}"/>
                </a:ext>
              </a:extLst>
            </p:cNvPr>
            <p:cNvSpPr/>
            <p:nvPr/>
          </p:nvSpPr>
          <p:spPr>
            <a:xfrm>
              <a:off x="7085212" y="3377223"/>
              <a:ext cx="207025" cy="194515"/>
            </a:xfrm>
            <a:custGeom>
              <a:avLst/>
              <a:gdLst/>
              <a:ahLst/>
              <a:cxnLst/>
              <a:rect l="l" t="t" r="r" b="b"/>
              <a:pathLst>
                <a:path w="8738" h="8210" extrusionOk="0">
                  <a:moveTo>
                    <a:pt x="2230" y="0"/>
                  </a:moveTo>
                  <a:cubicBezTo>
                    <a:pt x="1969" y="0"/>
                    <a:pt x="1712" y="16"/>
                    <a:pt x="1461" y="46"/>
                  </a:cubicBezTo>
                  <a:cubicBezTo>
                    <a:pt x="1013" y="46"/>
                    <a:pt x="673" y="386"/>
                    <a:pt x="565" y="834"/>
                  </a:cubicBezTo>
                  <a:cubicBezTo>
                    <a:pt x="1" y="2510"/>
                    <a:pt x="225" y="4867"/>
                    <a:pt x="2241" y="6883"/>
                  </a:cubicBezTo>
                  <a:cubicBezTo>
                    <a:pt x="3213" y="7851"/>
                    <a:pt x="4126" y="8209"/>
                    <a:pt x="4935" y="8209"/>
                  </a:cubicBezTo>
                  <a:cubicBezTo>
                    <a:pt x="5713" y="8209"/>
                    <a:pt x="6396" y="7878"/>
                    <a:pt x="6945" y="7438"/>
                  </a:cubicBezTo>
                  <a:cubicBezTo>
                    <a:pt x="7958" y="6435"/>
                    <a:pt x="8737" y="4974"/>
                    <a:pt x="7169" y="2627"/>
                  </a:cubicBezTo>
                  <a:cubicBezTo>
                    <a:pt x="5808" y="683"/>
                    <a:pt x="3941" y="0"/>
                    <a:pt x="2230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76;p64">
              <a:extLst>
                <a:ext uri="{FF2B5EF4-FFF2-40B4-BE49-F238E27FC236}">
                  <a16:creationId xmlns:a16="http://schemas.microsoft.com/office/drawing/2014/main" id="{DEE4E9CB-19F1-4C72-9685-949AE824E1F5}"/>
                </a:ext>
              </a:extLst>
            </p:cNvPr>
            <p:cNvSpPr/>
            <p:nvPr/>
          </p:nvSpPr>
          <p:spPr>
            <a:xfrm>
              <a:off x="7087984" y="3402290"/>
              <a:ext cx="148623" cy="168146"/>
            </a:xfrm>
            <a:custGeom>
              <a:avLst/>
              <a:gdLst/>
              <a:ahLst/>
              <a:cxnLst/>
              <a:rect l="l" t="t" r="r" b="b"/>
              <a:pathLst>
                <a:path w="6273" h="7097" extrusionOk="0">
                  <a:moveTo>
                    <a:pt x="332" y="0"/>
                  </a:moveTo>
                  <a:lnTo>
                    <a:pt x="332" y="0"/>
                  </a:lnTo>
                  <a:cubicBezTo>
                    <a:pt x="0" y="1676"/>
                    <a:pt x="224" y="3916"/>
                    <a:pt x="2124" y="5825"/>
                  </a:cubicBezTo>
                  <a:cubicBezTo>
                    <a:pt x="3130" y="6761"/>
                    <a:pt x="4053" y="7097"/>
                    <a:pt x="4849" y="7097"/>
                  </a:cubicBezTo>
                  <a:cubicBezTo>
                    <a:pt x="5386" y="7097"/>
                    <a:pt x="5865" y="6944"/>
                    <a:pt x="6272" y="6721"/>
                  </a:cubicBezTo>
                  <a:cubicBezTo>
                    <a:pt x="5600" y="1676"/>
                    <a:pt x="2348" y="332"/>
                    <a:pt x="332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77;p64">
              <a:extLst>
                <a:ext uri="{FF2B5EF4-FFF2-40B4-BE49-F238E27FC236}">
                  <a16:creationId xmlns:a16="http://schemas.microsoft.com/office/drawing/2014/main" id="{5C3FA51B-679C-4A6A-963A-B2553FBBA6DF}"/>
                </a:ext>
              </a:extLst>
            </p:cNvPr>
            <p:cNvSpPr/>
            <p:nvPr/>
          </p:nvSpPr>
          <p:spPr>
            <a:xfrm>
              <a:off x="7366518" y="3377223"/>
              <a:ext cx="204466" cy="194515"/>
            </a:xfrm>
            <a:custGeom>
              <a:avLst/>
              <a:gdLst/>
              <a:ahLst/>
              <a:cxnLst/>
              <a:rect l="l" t="t" r="r" b="b"/>
              <a:pathLst>
                <a:path w="8630" h="8210" extrusionOk="0">
                  <a:moveTo>
                    <a:pt x="6437" y="0"/>
                  </a:moveTo>
                  <a:cubicBezTo>
                    <a:pt x="4796" y="0"/>
                    <a:pt x="2929" y="683"/>
                    <a:pt x="1568" y="2627"/>
                  </a:cubicBezTo>
                  <a:cubicBezTo>
                    <a:pt x="0" y="4974"/>
                    <a:pt x="672" y="6435"/>
                    <a:pt x="1792" y="7438"/>
                  </a:cubicBezTo>
                  <a:cubicBezTo>
                    <a:pt x="2342" y="7878"/>
                    <a:pt x="3026" y="8209"/>
                    <a:pt x="3806" y="8209"/>
                  </a:cubicBezTo>
                  <a:cubicBezTo>
                    <a:pt x="4616" y="8209"/>
                    <a:pt x="5528" y="7851"/>
                    <a:pt x="6497" y="6883"/>
                  </a:cubicBezTo>
                  <a:cubicBezTo>
                    <a:pt x="8513" y="4867"/>
                    <a:pt x="8629" y="2510"/>
                    <a:pt x="8181" y="834"/>
                  </a:cubicBezTo>
                  <a:cubicBezTo>
                    <a:pt x="8065" y="386"/>
                    <a:pt x="7617" y="46"/>
                    <a:pt x="7169" y="46"/>
                  </a:cubicBezTo>
                  <a:cubicBezTo>
                    <a:pt x="6932" y="16"/>
                    <a:pt x="6687" y="0"/>
                    <a:pt x="6437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78;p64">
              <a:extLst>
                <a:ext uri="{FF2B5EF4-FFF2-40B4-BE49-F238E27FC236}">
                  <a16:creationId xmlns:a16="http://schemas.microsoft.com/office/drawing/2014/main" id="{BF272CA6-CAA6-4D8A-83E4-19AB827DCE9B}"/>
                </a:ext>
              </a:extLst>
            </p:cNvPr>
            <p:cNvSpPr/>
            <p:nvPr/>
          </p:nvSpPr>
          <p:spPr>
            <a:xfrm>
              <a:off x="7419590" y="3402290"/>
              <a:ext cx="151395" cy="168146"/>
            </a:xfrm>
            <a:custGeom>
              <a:avLst/>
              <a:gdLst/>
              <a:ahLst/>
              <a:cxnLst/>
              <a:rect l="l" t="t" r="r" b="b"/>
              <a:pathLst>
                <a:path w="6390" h="7097" extrusionOk="0">
                  <a:moveTo>
                    <a:pt x="5941" y="0"/>
                  </a:moveTo>
                  <a:cubicBezTo>
                    <a:pt x="4033" y="332"/>
                    <a:pt x="789" y="1676"/>
                    <a:pt x="0" y="6721"/>
                  </a:cubicBezTo>
                  <a:cubicBezTo>
                    <a:pt x="451" y="6944"/>
                    <a:pt x="958" y="7097"/>
                    <a:pt x="1511" y="7097"/>
                  </a:cubicBezTo>
                  <a:cubicBezTo>
                    <a:pt x="2332" y="7097"/>
                    <a:pt x="3256" y="6761"/>
                    <a:pt x="4257" y="5825"/>
                  </a:cubicBezTo>
                  <a:cubicBezTo>
                    <a:pt x="6165" y="3916"/>
                    <a:pt x="6389" y="1676"/>
                    <a:pt x="5941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79;p64">
              <a:extLst>
                <a:ext uri="{FF2B5EF4-FFF2-40B4-BE49-F238E27FC236}">
                  <a16:creationId xmlns:a16="http://schemas.microsoft.com/office/drawing/2014/main" id="{0DAA5FA8-298F-4CD1-B8A0-7BDC68532874}"/>
                </a:ext>
              </a:extLst>
            </p:cNvPr>
            <p:cNvSpPr/>
            <p:nvPr/>
          </p:nvSpPr>
          <p:spPr>
            <a:xfrm>
              <a:off x="7103906" y="3399518"/>
              <a:ext cx="451153" cy="334396"/>
            </a:xfrm>
            <a:custGeom>
              <a:avLst/>
              <a:gdLst/>
              <a:ahLst/>
              <a:cxnLst/>
              <a:rect l="l" t="t" r="r" b="b"/>
              <a:pathLst>
                <a:path w="19042" h="14114" extrusionOk="0">
                  <a:moveTo>
                    <a:pt x="9516" y="1"/>
                  </a:moveTo>
                  <a:cubicBezTo>
                    <a:pt x="4256" y="1"/>
                    <a:pt x="0" y="3478"/>
                    <a:pt x="0" y="7841"/>
                  </a:cubicBezTo>
                  <a:cubicBezTo>
                    <a:pt x="0" y="12214"/>
                    <a:pt x="4256" y="14114"/>
                    <a:pt x="9516" y="14114"/>
                  </a:cubicBezTo>
                  <a:cubicBezTo>
                    <a:pt x="14785" y="14114"/>
                    <a:pt x="19041" y="12214"/>
                    <a:pt x="19041" y="7841"/>
                  </a:cubicBezTo>
                  <a:cubicBezTo>
                    <a:pt x="19041" y="3478"/>
                    <a:pt x="14785" y="1"/>
                    <a:pt x="95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80;p64">
              <a:extLst>
                <a:ext uri="{FF2B5EF4-FFF2-40B4-BE49-F238E27FC236}">
                  <a16:creationId xmlns:a16="http://schemas.microsoft.com/office/drawing/2014/main" id="{D17588A8-9107-4DA2-A804-9A0D24BB9BD6}"/>
                </a:ext>
              </a:extLst>
            </p:cNvPr>
            <p:cNvSpPr/>
            <p:nvPr/>
          </p:nvSpPr>
          <p:spPr>
            <a:xfrm>
              <a:off x="7103906" y="3574679"/>
              <a:ext cx="26559" cy="90245"/>
            </a:xfrm>
            <a:custGeom>
              <a:avLst/>
              <a:gdLst/>
              <a:ahLst/>
              <a:cxnLst/>
              <a:rect l="l" t="t" r="r" b="b"/>
              <a:pathLst>
                <a:path w="1121" h="3809" extrusionOk="0"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809"/>
                  </a:moveTo>
                  <a:lnTo>
                    <a:pt x="1120" y="3809"/>
                  </a:lnTo>
                  <a:lnTo>
                    <a:pt x="1120" y="3809"/>
                  </a:lnTo>
                  <a:close/>
                  <a:moveTo>
                    <a:pt x="1120" y="3701"/>
                  </a:moveTo>
                  <a:lnTo>
                    <a:pt x="1120" y="3701"/>
                  </a:lnTo>
                  <a:lnTo>
                    <a:pt x="1120" y="3701"/>
                  </a:lnTo>
                  <a:close/>
                  <a:moveTo>
                    <a:pt x="1120" y="3701"/>
                  </a:moveTo>
                  <a:lnTo>
                    <a:pt x="1120" y="3701"/>
                  </a:lnTo>
                  <a:lnTo>
                    <a:pt x="1120" y="3701"/>
                  </a:lnTo>
                  <a:close/>
                  <a:moveTo>
                    <a:pt x="1120" y="3701"/>
                  </a:moveTo>
                  <a:lnTo>
                    <a:pt x="1120" y="3701"/>
                  </a:lnTo>
                  <a:lnTo>
                    <a:pt x="1120" y="3701"/>
                  </a:lnTo>
                  <a:close/>
                  <a:moveTo>
                    <a:pt x="1120" y="3701"/>
                  </a:moveTo>
                  <a:lnTo>
                    <a:pt x="1120" y="3701"/>
                  </a:lnTo>
                  <a:lnTo>
                    <a:pt x="1120" y="3701"/>
                  </a:lnTo>
                  <a:close/>
                  <a:moveTo>
                    <a:pt x="1004" y="3701"/>
                  </a:moveTo>
                  <a:lnTo>
                    <a:pt x="1004" y="3701"/>
                  </a:lnTo>
                  <a:lnTo>
                    <a:pt x="1004" y="3701"/>
                  </a:lnTo>
                  <a:close/>
                  <a:moveTo>
                    <a:pt x="1004" y="3701"/>
                  </a:moveTo>
                  <a:lnTo>
                    <a:pt x="1004" y="3701"/>
                  </a:lnTo>
                  <a:lnTo>
                    <a:pt x="1004" y="3701"/>
                  </a:lnTo>
                  <a:close/>
                  <a:moveTo>
                    <a:pt x="1004" y="3701"/>
                  </a:moveTo>
                  <a:lnTo>
                    <a:pt x="1004" y="3701"/>
                  </a:lnTo>
                  <a:lnTo>
                    <a:pt x="1004" y="3701"/>
                  </a:lnTo>
                  <a:close/>
                  <a:moveTo>
                    <a:pt x="1004" y="3701"/>
                  </a:moveTo>
                  <a:lnTo>
                    <a:pt x="1004" y="3701"/>
                  </a:lnTo>
                  <a:lnTo>
                    <a:pt x="1004" y="3701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1004" y="3585"/>
                  </a:moveTo>
                  <a:lnTo>
                    <a:pt x="1004" y="3585"/>
                  </a:lnTo>
                  <a:lnTo>
                    <a:pt x="1004" y="3585"/>
                  </a:lnTo>
                  <a:close/>
                  <a:moveTo>
                    <a:pt x="896" y="3585"/>
                  </a:moveTo>
                  <a:lnTo>
                    <a:pt x="1004" y="3585"/>
                  </a:lnTo>
                  <a:lnTo>
                    <a:pt x="896" y="3585"/>
                  </a:lnTo>
                  <a:close/>
                  <a:moveTo>
                    <a:pt x="896" y="3585"/>
                  </a:moveTo>
                  <a:lnTo>
                    <a:pt x="896" y="3585"/>
                  </a:lnTo>
                  <a:lnTo>
                    <a:pt x="896" y="3585"/>
                  </a:lnTo>
                  <a:close/>
                  <a:moveTo>
                    <a:pt x="896" y="3477"/>
                  </a:moveTo>
                  <a:lnTo>
                    <a:pt x="896" y="3585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477"/>
                  </a:moveTo>
                  <a:lnTo>
                    <a:pt x="896" y="3477"/>
                  </a:lnTo>
                  <a:lnTo>
                    <a:pt x="896" y="3477"/>
                  </a:lnTo>
                  <a:close/>
                  <a:moveTo>
                    <a:pt x="896" y="3361"/>
                  </a:moveTo>
                  <a:lnTo>
                    <a:pt x="896" y="3361"/>
                  </a:lnTo>
                  <a:lnTo>
                    <a:pt x="896" y="3361"/>
                  </a:lnTo>
                  <a:close/>
                  <a:moveTo>
                    <a:pt x="896" y="3361"/>
                  </a:moveTo>
                  <a:lnTo>
                    <a:pt x="896" y="3361"/>
                  </a:lnTo>
                  <a:lnTo>
                    <a:pt x="896" y="3361"/>
                  </a:lnTo>
                  <a:close/>
                  <a:moveTo>
                    <a:pt x="896" y="3361"/>
                  </a:moveTo>
                  <a:lnTo>
                    <a:pt x="896" y="3361"/>
                  </a:lnTo>
                  <a:lnTo>
                    <a:pt x="896" y="3361"/>
                  </a:lnTo>
                  <a:close/>
                  <a:moveTo>
                    <a:pt x="896" y="3361"/>
                  </a:moveTo>
                  <a:lnTo>
                    <a:pt x="896" y="3361"/>
                  </a:lnTo>
                  <a:lnTo>
                    <a:pt x="896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361"/>
                  </a:moveTo>
                  <a:lnTo>
                    <a:pt x="780" y="3361"/>
                  </a:lnTo>
                  <a:lnTo>
                    <a:pt x="780" y="3361"/>
                  </a:lnTo>
                  <a:close/>
                  <a:moveTo>
                    <a:pt x="780" y="3253"/>
                  </a:moveTo>
                  <a:lnTo>
                    <a:pt x="780" y="3361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780" y="3253"/>
                  </a:moveTo>
                  <a:lnTo>
                    <a:pt x="780" y="3253"/>
                  </a:lnTo>
                  <a:lnTo>
                    <a:pt x="780" y="3253"/>
                  </a:lnTo>
                  <a:close/>
                  <a:moveTo>
                    <a:pt x="672" y="3136"/>
                  </a:moveTo>
                  <a:cubicBezTo>
                    <a:pt x="672" y="3253"/>
                    <a:pt x="672" y="3253"/>
                    <a:pt x="780" y="3253"/>
                  </a:cubicBezTo>
                  <a:cubicBezTo>
                    <a:pt x="672" y="3253"/>
                    <a:pt x="672" y="3253"/>
                    <a:pt x="672" y="3136"/>
                  </a:cubicBez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136"/>
                  </a:moveTo>
                  <a:lnTo>
                    <a:pt x="672" y="3136"/>
                  </a:lnTo>
                  <a:lnTo>
                    <a:pt x="672" y="3136"/>
                  </a:lnTo>
                  <a:close/>
                  <a:moveTo>
                    <a:pt x="672" y="3029"/>
                  </a:moveTo>
                  <a:lnTo>
                    <a:pt x="672" y="3136"/>
                  </a:lnTo>
                  <a:lnTo>
                    <a:pt x="672" y="3029"/>
                  </a:lnTo>
                  <a:close/>
                  <a:moveTo>
                    <a:pt x="672" y="3029"/>
                  </a:moveTo>
                  <a:lnTo>
                    <a:pt x="672" y="3029"/>
                  </a:lnTo>
                  <a:lnTo>
                    <a:pt x="672" y="3029"/>
                  </a:lnTo>
                  <a:close/>
                  <a:moveTo>
                    <a:pt x="672" y="3029"/>
                  </a:moveTo>
                  <a:lnTo>
                    <a:pt x="672" y="3029"/>
                  </a:lnTo>
                  <a:lnTo>
                    <a:pt x="672" y="3029"/>
                  </a:lnTo>
                  <a:close/>
                  <a:moveTo>
                    <a:pt x="672" y="3029"/>
                  </a:moveTo>
                  <a:lnTo>
                    <a:pt x="672" y="3029"/>
                  </a:lnTo>
                  <a:lnTo>
                    <a:pt x="672" y="3029"/>
                  </a:lnTo>
                  <a:close/>
                  <a:moveTo>
                    <a:pt x="672" y="3029"/>
                  </a:moveTo>
                  <a:lnTo>
                    <a:pt x="672" y="3029"/>
                  </a:lnTo>
                  <a:lnTo>
                    <a:pt x="672" y="3029"/>
                  </a:lnTo>
                  <a:close/>
                  <a:moveTo>
                    <a:pt x="556" y="3029"/>
                  </a:moveTo>
                  <a:lnTo>
                    <a:pt x="672" y="3029"/>
                  </a:lnTo>
                  <a:lnTo>
                    <a:pt x="556" y="3029"/>
                  </a:lnTo>
                  <a:close/>
                  <a:moveTo>
                    <a:pt x="556" y="3029"/>
                  </a:moveTo>
                  <a:lnTo>
                    <a:pt x="556" y="3029"/>
                  </a:lnTo>
                  <a:lnTo>
                    <a:pt x="556" y="3029"/>
                  </a:lnTo>
                  <a:close/>
                  <a:moveTo>
                    <a:pt x="556" y="3029"/>
                  </a:moveTo>
                  <a:lnTo>
                    <a:pt x="556" y="3029"/>
                  </a:lnTo>
                  <a:lnTo>
                    <a:pt x="556" y="3029"/>
                  </a:lnTo>
                  <a:close/>
                  <a:moveTo>
                    <a:pt x="556" y="2912"/>
                  </a:moveTo>
                  <a:lnTo>
                    <a:pt x="556" y="3029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912"/>
                  </a:moveTo>
                  <a:lnTo>
                    <a:pt x="556" y="2912"/>
                  </a:lnTo>
                  <a:lnTo>
                    <a:pt x="556" y="2912"/>
                  </a:lnTo>
                  <a:close/>
                  <a:moveTo>
                    <a:pt x="556" y="2805"/>
                  </a:moveTo>
                  <a:lnTo>
                    <a:pt x="556" y="2912"/>
                  </a:lnTo>
                  <a:lnTo>
                    <a:pt x="556" y="2805"/>
                  </a:lnTo>
                  <a:close/>
                  <a:moveTo>
                    <a:pt x="556" y="2805"/>
                  </a:moveTo>
                  <a:lnTo>
                    <a:pt x="556" y="2805"/>
                  </a:lnTo>
                  <a:lnTo>
                    <a:pt x="556" y="2805"/>
                  </a:lnTo>
                  <a:close/>
                  <a:moveTo>
                    <a:pt x="556" y="2805"/>
                  </a:moveTo>
                  <a:lnTo>
                    <a:pt x="556" y="2805"/>
                  </a:lnTo>
                  <a:lnTo>
                    <a:pt x="556" y="2805"/>
                  </a:lnTo>
                  <a:close/>
                  <a:moveTo>
                    <a:pt x="556" y="2805"/>
                  </a:moveTo>
                  <a:lnTo>
                    <a:pt x="556" y="2805"/>
                  </a:lnTo>
                  <a:lnTo>
                    <a:pt x="556" y="2805"/>
                  </a:lnTo>
                  <a:close/>
                  <a:moveTo>
                    <a:pt x="448" y="2805"/>
                  </a:moveTo>
                  <a:lnTo>
                    <a:pt x="556" y="2805"/>
                  </a:lnTo>
                  <a:lnTo>
                    <a:pt x="448" y="2805"/>
                  </a:lnTo>
                  <a:close/>
                  <a:moveTo>
                    <a:pt x="448" y="2805"/>
                  </a:moveTo>
                  <a:lnTo>
                    <a:pt x="448" y="2805"/>
                  </a:lnTo>
                  <a:lnTo>
                    <a:pt x="448" y="2805"/>
                  </a:lnTo>
                  <a:close/>
                  <a:moveTo>
                    <a:pt x="448" y="2688"/>
                  </a:moveTo>
                  <a:lnTo>
                    <a:pt x="448" y="2805"/>
                  </a:lnTo>
                  <a:lnTo>
                    <a:pt x="448" y="2688"/>
                  </a:lnTo>
                  <a:close/>
                  <a:moveTo>
                    <a:pt x="448" y="2688"/>
                  </a:moveTo>
                  <a:lnTo>
                    <a:pt x="448" y="2688"/>
                  </a:lnTo>
                  <a:lnTo>
                    <a:pt x="448" y="2688"/>
                  </a:lnTo>
                  <a:close/>
                  <a:moveTo>
                    <a:pt x="448" y="2688"/>
                  </a:moveTo>
                  <a:lnTo>
                    <a:pt x="448" y="2688"/>
                  </a:lnTo>
                  <a:lnTo>
                    <a:pt x="448" y="2688"/>
                  </a:lnTo>
                  <a:close/>
                  <a:moveTo>
                    <a:pt x="448" y="2581"/>
                  </a:moveTo>
                  <a:lnTo>
                    <a:pt x="448" y="2688"/>
                  </a:lnTo>
                  <a:lnTo>
                    <a:pt x="448" y="2581"/>
                  </a:lnTo>
                  <a:close/>
                  <a:moveTo>
                    <a:pt x="448" y="2581"/>
                  </a:moveTo>
                  <a:lnTo>
                    <a:pt x="448" y="2581"/>
                  </a:lnTo>
                  <a:lnTo>
                    <a:pt x="448" y="2581"/>
                  </a:lnTo>
                  <a:close/>
                  <a:moveTo>
                    <a:pt x="332" y="2581"/>
                  </a:moveTo>
                  <a:lnTo>
                    <a:pt x="448" y="2581"/>
                  </a:lnTo>
                  <a:lnTo>
                    <a:pt x="332" y="2581"/>
                  </a:lnTo>
                  <a:close/>
                  <a:moveTo>
                    <a:pt x="332" y="2464"/>
                  </a:moveTo>
                  <a:lnTo>
                    <a:pt x="332" y="2581"/>
                  </a:lnTo>
                  <a:lnTo>
                    <a:pt x="332" y="2464"/>
                  </a:lnTo>
                  <a:close/>
                  <a:moveTo>
                    <a:pt x="332" y="2464"/>
                  </a:moveTo>
                  <a:lnTo>
                    <a:pt x="332" y="2464"/>
                  </a:lnTo>
                  <a:lnTo>
                    <a:pt x="332" y="2464"/>
                  </a:lnTo>
                  <a:close/>
                  <a:moveTo>
                    <a:pt x="332" y="2464"/>
                  </a:moveTo>
                  <a:lnTo>
                    <a:pt x="332" y="2464"/>
                  </a:lnTo>
                  <a:lnTo>
                    <a:pt x="332" y="2464"/>
                  </a:lnTo>
                  <a:close/>
                  <a:moveTo>
                    <a:pt x="332" y="2464"/>
                  </a:moveTo>
                  <a:lnTo>
                    <a:pt x="332" y="2464"/>
                  </a:lnTo>
                  <a:lnTo>
                    <a:pt x="332" y="2464"/>
                  </a:lnTo>
                  <a:close/>
                  <a:moveTo>
                    <a:pt x="332" y="2464"/>
                  </a:moveTo>
                  <a:lnTo>
                    <a:pt x="332" y="2464"/>
                  </a:lnTo>
                  <a:lnTo>
                    <a:pt x="332" y="2464"/>
                  </a:lnTo>
                  <a:close/>
                  <a:moveTo>
                    <a:pt x="332" y="2357"/>
                  </a:moveTo>
                  <a:lnTo>
                    <a:pt x="332" y="2464"/>
                  </a:lnTo>
                  <a:lnTo>
                    <a:pt x="332" y="2357"/>
                  </a:lnTo>
                  <a:close/>
                  <a:moveTo>
                    <a:pt x="332" y="2357"/>
                  </a:moveTo>
                  <a:lnTo>
                    <a:pt x="332" y="2357"/>
                  </a:lnTo>
                  <a:lnTo>
                    <a:pt x="332" y="2357"/>
                  </a:lnTo>
                  <a:close/>
                  <a:moveTo>
                    <a:pt x="332" y="2357"/>
                  </a:moveTo>
                  <a:lnTo>
                    <a:pt x="332" y="2357"/>
                  </a:lnTo>
                  <a:lnTo>
                    <a:pt x="332" y="2357"/>
                  </a:lnTo>
                  <a:close/>
                  <a:moveTo>
                    <a:pt x="332" y="2357"/>
                  </a:moveTo>
                  <a:lnTo>
                    <a:pt x="332" y="2357"/>
                  </a:lnTo>
                  <a:lnTo>
                    <a:pt x="332" y="2357"/>
                  </a:lnTo>
                  <a:close/>
                  <a:moveTo>
                    <a:pt x="332" y="2240"/>
                  </a:moveTo>
                  <a:lnTo>
                    <a:pt x="332" y="2357"/>
                  </a:lnTo>
                  <a:lnTo>
                    <a:pt x="332" y="2240"/>
                  </a:lnTo>
                  <a:close/>
                  <a:moveTo>
                    <a:pt x="332" y="2240"/>
                  </a:moveTo>
                  <a:lnTo>
                    <a:pt x="332" y="2240"/>
                  </a:lnTo>
                  <a:lnTo>
                    <a:pt x="332" y="2240"/>
                  </a:lnTo>
                  <a:close/>
                  <a:moveTo>
                    <a:pt x="332" y="2240"/>
                  </a:moveTo>
                  <a:lnTo>
                    <a:pt x="332" y="2240"/>
                  </a:lnTo>
                  <a:lnTo>
                    <a:pt x="332" y="2240"/>
                  </a:lnTo>
                  <a:close/>
                  <a:moveTo>
                    <a:pt x="224" y="2240"/>
                  </a:moveTo>
                  <a:lnTo>
                    <a:pt x="332" y="2240"/>
                  </a:lnTo>
                  <a:lnTo>
                    <a:pt x="224" y="2240"/>
                  </a:lnTo>
                  <a:close/>
                  <a:moveTo>
                    <a:pt x="224" y="2240"/>
                  </a:moveTo>
                  <a:lnTo>
                    <a:pt x="224" y="2240"/>
                  </a:lnTo>
                  <a:lnTo>
                    <a:pt x="224" y="2240"/>
                  </a:lnTo>
                  <a:close/>
                  <a:moveTo>
                    <a:pt x="224" y="2133"/>
                  </a:moveTo>
                  <a:lnTo>
                    <a:pt x="224" y="2240"/>
                  </a:lnTo>
                  <a:lnTo>
                    <a:pt x="224" y="2133"/>
                  </a:lnTo>
                  <a:close/>
                  <a:moveTo>
                    <a:pt x="224" y="2133"/>
                  </a:moveTo>
                  <a:lnTo>
                    <a:pt x="224" y="2133"/>
                  </a:lnTo>
                  <a:lnTo>
                    <a:pt x="224" y="2133"/>
                  </a:lnTo>
                  <a:close/>
                  <a:moveTo>
                    <a:pt x="224" y="2133"/>
                  </a:moveTo>
                  <a:lnTo>
                    <a:pt x="224" y="2133"/>
                  </a:lnTo>
                  <a:lnTo>
                    <a:pt x="224" y="2133"/>
                  </a:lnTo>
                  <a:close/>
                  <a:moveTo>
                    <a:pt x="224" y="2133"/>
                  </a:moveTo>
                  <a:lnTo>
                    <a:pt x="224" y="2133"/>
                  </a:lnTo>
                  <a:lnTo>
                    <a:pt x="224" y="2133"/>
                  </a:lnTo>
                  <a:close/>
                  <a:moveTo>
                    <a:pt x="224" y="2016"/>
                  </a:moveTo>
                  <a:lnTo>
                    <a:pt x="224" y="2133"/>
                  </a:lnTo>
                  <a:lnTo>
                    <a:pt x="224" y="2016"/>
                  </a:lnTo>
                  <a:close/>
                  <a:moveTo>
                    <a:pt x="224" y="2016"/>
                  </a:moveTo>
                  <a:lnTo>
                    <a:pt x="224" y="2016"/>
                  </a:lnTo>
                  <a:lnTo>
                    <a:pt x="224" y="2016"/>
                  </a:lnTo>
                  <a:close/>
                  <a:moveTo>
                    <a:pt x="224" y="2016"/>
                  </a:moveTo>
                  <a:lnTo>
                    <a:pt x="224" y="2016"/>
                  </a:lnTo>
                  <a:lnTo>
                    <a:pt x="224" y="2016"/>
                  </a:lnTo>
                  <a:close/>
                  <a:moveTo>
                    <a:pt x="224" y="2016"/>
                  </a:moveTo>
                  <a:lnTo>
                    <a:pt x="224" y="2016"/>
                  </a:lnTo>
                  <a:lnTo>
                    <a:pt x="224" y="2016"/>
                  </a:lnTo>
                  <a:close/>
                  <a:moveTo>
                    <a:pt x="224" y="2016"/>
                  </a:moveTo>
                  <a:lnTo>
                    <a:pt x="224" y="2016"/>
                  </a:lnTo>
                  <a:lnTo>
                    <a:pt x="224" y="2016"/>
                  </a:lnTo>
                  <a:close/>
                  <a:moveTo>
                    <a:pt x="224" y="1909"/>
                  </a:moveTo>
                  <a:lnTo>
                    <a:pt x="224" y="2016"/>
                  </a:lnTo>
                  <a:lnTo>
                    <a:pt x="224" y="1909"/>
                  </a:lnTo>
                  <a:close/>
                  <a:moveTo>
                    <a:pt x="224" y="1909"/>
                  </a:moveTo>
                  <a:lnTo>
                    <a:pt x="224" y="1909"/>
                  </a:lnTo>
                  <a:lnTo>
                    <a:pt x="224" y="1909"/>
                  </a:lnTo>
                  <a:close/>
                  <a:moveTo>
                    <a:pt x="224" y="1909"/>
                  </a:moveTo>
                  <a:lnTo>
                    <a:pt x="224" y="1909"/>
                  </a:lnTo>
                  <a:lnTo>
                    <a:pt x="224" y="1909"/>
                  </a:lnTo>
                  <a:close/>
                  <a:moveTo>
                    <a:pt x="224" y="1909"/>
                  </a:moveTo>
                  <a:lnTo>
                    <a:pt x="224" y="1909"/>
                  </a:lnTo>
                  <a:lnTo>
                    <a:pt x="224" y="1909"/>
                  </a:lnTo>
                  <a:close/>
                  <a:moveTo>
                    <a:pt x="224" y="1909"/>
                  </a:moveTo>
                  <a:lnTo>
                    <a:pt x="224" y="1909"/>
                  </a:lnTo>
                  <a:lnTo>
                    <a:pt x="224" y="1909"/>
                  </a:lnTo>
                  <a:close/>
                  <a:moveTo>
                    <a:pt x="224" y="1792"/>
                  </a:moveTo>
                  <a:lnTo>
                    <a:pt x="224" y="1909"/>
                  </a:lnTo>
                  <a:lnTo>
                    <a:pt x="224" y="1792"/>
                  </a:lnTo>
                  <a:close/>
                  <a:moveTo>
                    <a:pt x="108" y="1792"/>
                  </a:moveTo>
                  <a:lnTo>
                    <a:pt x="224" y="1792"/>
                  </a:lnTo>
                  <a:lnTo>
                    <a:pt x="108" y="1792"/>
                  </a:lnTo>
                  <a:close/>
                  <a:moveTo>
                    <a:pt x="108" y="1792"/>
                  </a:moveTo>
                  <a:lnTo>
                    <a:pt x="108" y="1792"/>
                  </a:lnTo>
                  <a:lnTo>
                    <a:pt x="108" y="1792"/>
                  </a:lnTo>
                  <a:close/>
                  <a:moveTo>
                    <a:pt x="108" y="1792"/>
                  </a:moveTo>
                  <a:lnTo>
                    <a:pt x="108" y="1792"/>
                  </a:lnTo>
                  <a:lnTo>
                    <a:pt x="108" y="1792"/>
                  </a:lnTo>
                  <a:close/>
                  <a:moveTo>
                    <a:pt x="108" y="1792"/>
                  </a:moveTo>
                  <a:lnTo>
                    <a:pt x="108" y="1792"/>
                  </a:lnTo>
                  <a:lnTo>
                    <a:pt x="108" y="1792"/>
                  </a:lnTo>
                  <a:close/>
                  <a:moveTo>
                    <a:pt x="108" y="1792"/>
                  </a:moveTo>
                  <a:lnTo>
                    <a:pt x="108" y="1792"/>
                  </a:lnTo>
                  <a:lnTo>
                    <a:pt x="108" y="1792"/>
                  </a:lnTo>
                  <a:close/>
                  <a:moveTo>
                    <a:pt x="108" y="1685"/>
                  </a:moveTo>
                  <a:lnTo>
                    <a:pt x="108" y="1792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685"/>
                  </a:moveTo>
                  <a:lnTo>
                    <a:pt x="108" y="1685"/>
                  </a:lnTo>
                  <a:lnTo>
                    <a:pt x="108" y="1685"/>
                  </a:lnTo>
                  <a:close/>
                  <a:moveTo>
                    <a:pt x="108" y="1568"/>
                  </a:moveTo>
                  <a:lnTo>
                    <a:pt x="108" y="1685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568"/>
                  </a:moveTo>
                  <a:lnTo>
                    <a:pt x="108" y="1568"/>
                  </a:lnTo>
                  <a:lnTo>
                    <a:pt x="108" y="1568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461"/>
                  </a:moveTo>
                  <a:lnTo>
                    <a:pt x="108" y="1461"/>
                  </a:lnTo>
                  <a:lnTo>
                    <a:pt x="108" y="1461"/>
                  </a:lnTo>
                  <a:close/>
                  <a:moveTo>
                    <a:pt x="108" y="1344"/>
                  </a:moveTo>
                  <a:lnTo>
                    <a:pt x="108" y="1461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344"/>
                  </a:moveTo>
                  <a:lnTo>
                    <a:pt x="108" y="1344"/>
                  </a:lnTo>
                  <a:lnTo>
                    <a:pt x="108" y="1344"/>
                  </a:lnTo>
                  <a:close/>
                  <a:moveTo>
                    <a:pt x="108" y="1237"/>
                  </a:moveTo>
                  <a:lnTo>
                    <a:pt x="108" y="1344"/>
                  </a:lnTo>
                  <a:lnTo>
                    <a:pt x="108" y="1237"/>
                  </a:lnTo>
                  <a:close/>
                  <a:moveTo>
                    <a:pt x="108" y="1237"/>
                  </a:moveTo>
                  <a:lnTo>
                    <a:pt x="108" y="1237"/>
                  </a:lnTo>
                  <a:lnTo>
                    <a:pt x="108" y="1237"/>
                  </a:lnTo>
                  <a:close/>
                  <a:moveTo>
                    <a:pt x="108" y="1237"/>
                  </a:moveTo>
                  <a:lnTo>
                    <a:pt x="108" y="1237"/>
                  </a:lnTo>
                  <a:lnTo>
                    <a:pt x="108" y="1237"/>
                  </a:lnTo>
                  <a:close/>
                  <a:moveTo>
                    <a:pt x="0" y="1237"/>
                  </a:moveTo>
                  <a:lnTo>
                    <a:pt x="108" y="1237"/>
                  </a:lnTo>
                  <a:lnTo>
                    <a:pt x="0" y="1237"/>
                  </a:lnTo>
                  <a:close/>
                  <a:moveTo>
                    <a:pt x="0" y="1237"/>
                  </a:move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0" y="1237"/>
                  </a:moveTo>
                  <a:lnTo>
                    <a:pt x="0" y="1237"/>
                  </a:lnTo>
                  <a:lnTo>
                    <a:pt x="0" y="1237"/>
                  </a:lnTo>
                  <a:close/>
                  <a:moveTo>
                    <a:pt x="0" y="1120"/>
                  </a:moveTo>
                  <a:lnTo>
                    <a:pt x="0" y="1237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120"/>
                  </a:moveTo>
                  <a:lnTo>
                    <a:pt x="0" y="1120"/>
                  </a:lnTo>
                  <a:lnTo>
                    <a:pt x="0" y="1120"/>
                  </a:lnTo>
                  <a:close/>
                  <a:moveTo>
                    <a:pt x="0" y="1013"/>
                  </a:moveTo>
                  <a:lnTo>
                    <a:pt x="0" y="1120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1013"/>
                  </a:moveTo>
                  <a:lnTo>
                    <a:pt x="0" y="1013"/>
                  </a:lnTo>
                  <a:lnTo>
                    <a:pt x="0" y="1013"/>
                  </a:lnTo>
                  <a:close/>
                  <a:moveTo>
                    <a:pt x="0" y="896"/>
                  </a:moveTo>
                  <a:lnTo>
                    <a:pt x="0" y="1013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896"/>
                  </a:moveTo>
                  <a:lnTo>
                    <a:pt x="0" y="896"/>
                  </a:lnTo>
                  <a:lnTo>
                    <a:pt x="0" y="896"/>
                  </a:lnTo>
                  <a:close/>
                  <a:moveTo>
                    <a:pt x="0" y="789"/>
                  </a:moveTo>
                  <a:lnTo>
                    <a:pt x="0" y="896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789"/>
                  </a:moveTo>
                  <a:lnTo>
                    <a:pt x="0" y="789"/>
                  </a:lnTo>
                  <a:lnTo>
                    <a:pt x="0" y="789"/>
                  </a:lnTo>
                  <a:close/>
                  <a:moveTo>
                    <a:pt x="0" y="672"/>
                  </a:moveTo>
                  <a:lnTo>
                    <a:pt x="0" y="789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565"/>
                  </a:moveTo>
                  <a:lnTo>
                    <a:pt x="0" y="672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lose/>
                  <a:moveTo>
                    <a:pt x="0" y="448"/>
                  </a:moveTo>
                  <a:lnTo>
                    <a:pt x="0" y="565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341"/>
                  </a:moveTo>
                  <a:lnTo>
                    <a:pt x="0" y="341"/>
                  </a:lnTo>
                  <a:lnTo>
                    <a:pt x="0" y="341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81;p64">
              <a:extLst>
                <a:ext uri="{FF2B5EF4-FFF2-40B4-BE49-F238E27FC236}">
                  <a16:creationId xmlns:a16="http://schemas.microsoft.com/office/drawing/2014/main" id="{C3716D03-E941-498A-A501-D6945E55C74B}"/>
                </a:ext>
              </a:extLst>
            </p:cNvPr>
            <p:cNvSpPr/>
            <p:nvPr/>
          </p:nvSpPr>
          <p:spPr>
            <a:xfrm>
              <a:off x="7241893" y="3723281"/>
              <a:ext cx="2559" cy="2796"/>
            </a:xfrm>
            <a:custGeom>
              <a:avLst/>
              <a:gdLst/>
              <a:ahLst/>
              <a:cxnLst/>
              <a:rect l="l" t="t" r="r" b="b"/>
              <a:pathLst>
                <a:path w="108" h="118" extrusionOk="0"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0" y="117"/>
                  </a:moveTo>
                  <a:lnTo>
                    <a:pt x="108" y="117"/>
                  </a:lnTo>
                  <a:lnTo>
                    <a:pt x="0" y="117"/>
                  </a:lnTo>
                  <a:close/>
                  <a:moveTo>
                    <a:pt x="0" y="1"/>
                  </a:moveTo>
                  <a:lnTo>
                    <a:pt x="0" y="117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82;p64">
              <a:extLst>
                <a:ext uri="{FF2B5EF4-FFF2-40B4-BE49-F238E27FC236}">
                  <a16:creationId xmlns:a16="http://schemas.microsoft.com/office/drawing/2014/main" id="{4D1D832A-A7C3-4683-B9C8-B87D10F8027A}"/>
                </a:ext>
              </a:extLst>
            </p:cNvPr>
            <p:cNvSpPr/>
            <p:nvPr/>
          </p:nvSpPr>
          <p:spPr>
            <a:xfrm>
              <a:off x="7244428" y="3726053"/>
              <a:ext cx="34638" cy="5331"/>
            </a:xfrm>
            <a:custGeom>
              <a:avLst/>
              <a:gdLst/>
              <a:ahLst/>
              <a:cxnLst/>
              <a:rect l="l" t="t" r="r" b="b"/>
              <a:pathLst>
                <a:path w="1462" h="225" extrusionOk="0">
                  <a:moveTo>
                    <a:pt x="1" y="0"/>
                  </a:moveTo>
                  <a:cubicBezTo>
                    <a:pt x="449" y="0"/>
                    <a:pt x="897" y="108"/>
                    <a:pt x="1462" y="224"/>
                  </a:cubicBezTo>
                  <a:lnTo>
                    <a:pt x="1462" y="224"/>
                  </a:lnTo>
                  <a:lnTo>
                    <a:pt x="1462" y="224"/>
                  </a:lnTo>
                  <a:cubicBezTo>
                    <a:pt x="897" y="108"/>
                    <a:pt x="449" y="0"/>
                    <a:pt x="1" y="0"/>
                  </a:cubicBezTo>
                  <a:close/>
                </a:path>
              </a:pathLst>
            </a:custGeom>
            <a:solidFill>
              <a:srgbClr val="FFFD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83;p64">
              <a:extLst>
                <a:ext uri="{FF2B5EF4-FFF2-40B4-BE49-F238E27FC236}">
                  <a16:creationId xmlns:a16="http://schemas.microsoft.com/office/drawing/2014/main" id="{E8C1805A-6AD1-4AB2-AFC5-8BBD0BF1D313}"/>
                </a:ext>
              </a:extLst>
            </p:cNvPr>
            <p:cNvSpPr/>
            <p:nvPr/>
          </p:nvSpPr>
          <p:spPr>
            <a:xfrm>
              <a:off x="7103906" y="3428826"/>
              <a:ext cx="175159" cy="302553"/>
            </a:xfrm>
            <a:custGeom>
              <a:avLst/>
              <a:gdLst/>
              <a:ahLst/>
              <a:cxnLst/>
              <a:rect l="l" t="t" r="r" b="b"/>
              <a:pathLst>
                <a:path w="7393" h="12770" extrusionOk="0">
                  <a:moveTo>
                    <a:pt x="4480" y="1"/>
                  </a:moveTo>
                  <a:cubicBezTo>
                    <a:pt x="1900" y="1228"/>
                    <a:pt x="224" y="3468"/>
                    <a:pt x="0" y="6156"/>
                  </a:cubicBezTo>
                  <a:lnTo>
                    <a:pt x="0" y="6273"/>
                  </a:lnTo>
                  <a:lnTo>
                    <a:pt x="0" y="6380"/>
                  </a:lnTo>
                  <a:lnTo>
                    <a:pt x="0" y="6497"/>
                  </a:lnTo>
                  <a:lnTo>
                    <a:pt x="0" y="6604"/>
                  </a:lnTo>
                  <a:lnTo>
                    <a:pt x="0" y="6721"/>
                  </a:lnTo>
                  <a:lnTo>
                    <a:pt x="0" y="6828"/>
                  </a:lnTo>
                  <a:lnTo>
                    <a:pt x="0" y="6945"/>
                  </a:lnTo>
                  <a:lnTo>
                    <a:pt x="0" y="7052"/>
                  </a:lnTo>
                  <a:lnTo>
                    <a:pt x="0" y="7169"/>
                  </a:lnTo>
                  <a:lnTo>
                    <a:pt x="0" y="7276"/>
                  </a:lnTo>
                  <a:lnTo>
                    <a:pt x="0" y="7393"/>
                  </a:lnTo>
                  <a:lnTo>
                    <a:pt x="108" y="7393"/>
                  </a:lnTo>
                  <a:lnTo>
                    <a:pt x="108" y="7500"/>
                  </a:lnTo>
                  <a:lnTo>
                    <a:pt x="108" y="7617"/>
                  </a:lnTo>
                  <a:lnTo>
                    <a:pt x="108" y="7724"/>
                  </a:lnTo>
                  <a:lnTo>
                    <a:pt x="108" y="7841"/>
                  </a:lnTo>
                  <a:lnTo>
                    <a:pt x="108" y="7948"/>
                  </a:lnTo>
                  <a:lnTo>
                    <a:pt x="224" y="7948"/>
                  </a:lnTo>
                  <a:lnTo>
                    <a:pt x="224" y="8065"/>
                  </a:lnTo>
                  <a:lnTo>
                    <a:pt x="224" y="8172"/>
                  </a:lnTo>
                  <a:lnTo>
                    <a:pt x="224" y="8289"/>
                  </a:lnTo>
                  <a:lnTo>
                    <a:pt x="224" y="8396"/>
                  </a:lnTo>
                  <a:lnTo>
                    <a:pt x="332" y="8396"/>
                  </a:lnTo>
                  <a:lnTo>
                    <a:pt x="332" y="8513"/>
                  </a:lnTo>
                  <a:lnTo>
                    <a:pt x="332" y="8620"/>
                  </a:lnTo>
                  <a:lnTo>
                    <a:pt x="332" y="8737"/>
                  </a:lnTo>
                  <a:lnTo>
                    <a:pt x="448" y="8737"/>
                  </a:lnTo>
                  <a:lnTo>
                    <a:pt x="448" y="8844"/>
                  </a:lnTo>
                  <a:lnTo>
                    <a:pt x="448" y="8961"/>
                  </a:lnTo>
                  <a:lnTo>
                    <a:pt x="556" y="8961"/>
                  </a:lnTo>
                  <a:lnTo>
                    <a:pt x="556" y="9068"/>
                  </a:lnTo>
                  <a:lnTo>
                    <a:pt x="556" y="9185"/>
                  </a:lnTo>
                  <a:lnTo>
                    <a:pt x="672" y="9185"/>
                  </a:lnTo>
                  <a:lnTo>
                    <a:pt x="672" y="9292"/>
                  </a:lnTo>
                  <a:cubicBezTo>
                    <a:pt x="672" y="9409"/>
                    <a:pt x="672" y="9409"/>
                    <a:pt x="780" y="9409"/>
                  </a:cubicBezTo>
                  <a:lnTo>
                    <a:pt x="780" y="9517"/>
                  </a:lnTo>
                  <a:lnTo>
                    <a:pt x="896" y="9517"/>
                  </a:lnTo>
                  <a:lnTo>
                    <a:pt x="896" y="9633"/>
                  </a:lnTo>
                  <a:lnTo>
                    <a:pt x="896" y="9741"/>
                  </a:lnTo>
                  <a:lnTo>
                    <a:pt x="1004" y="9741"/>
                  </a:lnTo>
                  <a:lnTo>
                    <a:pt x="1004" y="9857"/>
                  </a:lnTo>
                  <a:lnTo>
                    <a:pt x="1120" y="9857"/>
                  </a:lnTo>
                  <a:lnTo>
                    <a:pt x="1120" y="9965"/>
                  </a:lnTo>
                  <a:cubicBezTo>
                    <a:pt x="2240" y="11201"/>
                    <a:pt x="3808" y="12097"/>
                    <a:pt x="5824" y="12429"/>
                  </a:cubicBezTo>
                  <a:lnTo>
                    <a:pt x="5824" y="12545"/>
                  </a:lnTo>
                  <a:lnTo>
                    <a:pt x="5932" y="12545"/>
                  </a:lnTo>
                  <a:cubicBezTo>
                    <a:pt x="6380" y="12545"/>
                    <a:pt x="6828" y="12653"/>
                    <a:pt x="7393" y="12769"/>
                  </a:cubicBezTo>
                  <a:cubicBezTo>
                    <a:pt x="1344" y="9068"/>
                    <a:pt x="2124" y="4257"/>
                    <a:pt x="44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84;p64">
              <a:extLst>
                <a:ext uri="{FF2B5EF4-FFF2-40B4-BE49-F238E27FC236}">
                  <a16:creationId xmlns:a16="http://schemas.microsoft.com/office/drawing/2014/main" id="{3EDDDE9B-FC7B-4EF9-B140-1F36483AEC94}"/>
                </a:ext>
              </a:extLst>
            </p:cNvPr>
            <p:cNvSpPr/>
            <p:nvPr/>
          </p:nvSpPr>
          <p:spPr>
            <a:xfrm>
              <a:off x="7178207" y="3556199"/>
              <a:ext cx="82166" cy="66268"/>
            </a:xfrm>
            <a:custGeom>
              <a:avLst/>
              <a:gdLst/>
              <a:ahLst/>
              <a:cxnLst/>
              <a:rect l="l" t="t" r="r" b="b"/>
              <a:pathLst>
                <a:path w="3468" h="2797" extrusionOk="0">
                  <a:moveTo>
                    <a:pt x="1676" y="1"/>
                  </a:moveTo>
                  <a:cubicBezTo>
                    <a:pt x="780" y="1"/>
                    <a:pt x="0" y="673"/>
                    <a:pt x="0" y="1452"/>
                  </a:cubicBezTo>
                  <a:cubicBezTo>
                    <a:pt x="0" y="2124"/>
                    <a:pt x="780" y="2796"/>
                    <a:pt x="1676" y="2796"/>
                  </a:cubicBezTo>
                  <a:cubicBezTo>
                    <a:pt x="2688" y="2796"/>
                    <a:pt x="3468" y="2124"/>
                    <a:pt x="3468" y="1452"/>
                  </a:cubicBezTo>
                  <a:cubicBezTo>
                    <a:pt x="3468" y="673"/>
                    <a:pt x="2688" y="1"/>
                    <a:pt x="1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85;p64">
              <a:extLst>
                <a:ext uri="{FF2B5EF4-FFF2-40B4-BE49-F238E27FC236}">
                  <a16:creationId xmlns:a16="http://schemas.microsoft.com/office/drawing/2014/main" id="{0D1E572F-1447-4204-B9BA-8F3B54F88902}"/>
                </a:ext>
              </a:extLst>
            </p:cNvPr>
            <p:cNvSpPr/>
            <p:nvPr/>
          </p:nvSpPr>
          <p:spPr>
            <a:xfrm>
              <a:off x="7398361" y="3556199"/>
              <a:ext cx="82379" cy="66268"/>
            </a:xfrm>
            <a:custGeom>
              <a:avLst/>
              <a:gdLst/>
              <a:ahLst/>
              <a:cxnLst/>
              <a:rect l="l" t="t" r="r" b="b"/>
              <a:pathLst>
                <a:path w="3477" h="2797" extrusionOk="0">
                  <a:moveTo>
                    <a:pt x="1685" y="1"/>
                  </a:moveTo>
                  <a:cubicBezTo>
                    <a:pt x="789" y="1"/>
                    <a:pt x="0" y="673"/>
                    <a:pt x="0" y="1452"/>
                  </a:cubicBezTo>
                  <a:cubicBezTo>
                    <a:pt x="0" y="2124"/>
                    <a:pt x="789" y="2796"/>
                    <a:pt x="1685" y="2796"/>
                  </a:cubicBezTo>
                  <a:cubicBezTo>
                    <a:pt x="2688" y="2796"/>
                    <a:pt x="3477" y="2124"/>
                    <a:pt x="3477" y="1452"/>
                  </a:cubicBezTo>
                  <a:cubicBezTo>
                    <a:pt x="3477" y="673"/>
                    <a:pt x="2688" y="1"/>
                    <a:pt x="1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86;p64">
              <a:extLst>
                <a:ext uri="{FF2B5EF4-FFF2-40B4-BE49-F238E27FC236}">
                  <a16:creationId xmlns:a16="http://schemas.microsoft.com/office/drawing/2014/main" id="{41AE1065-34AD-40D7-B0FE-4F8DFC179EAB}"/>
                </a:ext>
              </a:extLst>
            </p:cNvPr>
            <p:cNvSpPr/>
            <p:nvPr/>
          </p:nvSpPr>
          <p:spPr>
            <a:xfrm>
              <a:off x="7565657" y="3699517"/>
              <a:ext cx="90245" cy="103394"/>
            </a:xfrm>
            <a:custGeom>
              <a:avLst/>
              <a:gdLst/>
              <a:ahLst/>
              <a:cxnLst/>
              <a:rect l="l" t="t" r="r" b="b"/>
              <a:pathLst>
                <a:path w="3809" h="4364" extrusionOk="0">
                  <a:moveTo>
                    <a:pt x="224" y="0"/>
                  </a:moveTo>
                  <a:cubicBezTo>
                    <a:pt x="108" y="0"/>
                    <a:pt x="0" y="108"/>
                    <a:pt x="0" y="332"/>
                  </a:cubicBezTo>
                  <a:lnTo>
                    <a:pt x="0" y="3808"/>
                  </a:lnTo>
                  <a:cubicBezTo>
                    <a:pt x="0" y="4140"/>
                    <a:pt x="224" y="4364"/>
                    <a:pt x="556" y="4364"/>
                  </a:cubicBezTo>
                  <a:lnTo>
                    <a:pt x="3244" y="4364"/>
                  </a:lnTo>
                  <a:cubicBezTo>
                    <a:pt x="3584" y="4364"/>
                    <a:pt x="3808" y="4140"/>
                    <a:pt x="3808" y="3808"/>
                  </a:cubicBezTo>
                  <a:lnTo>
                    <a:pt x="3808" y="332"/>
                  </a:lnTo>
                  <a:cubicBezTo>
                    <a:pt x="3808" y="108"/>
                    <a:pt x="3692" y="0"/>
                    <a:pt x="3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87;p64">
              <a:extLst>
                <a:ext uri="{FF2B5EF4-FFF2-40B4-BE49-F238E27FC236}">
                  <a16:creationId xmlns:a16="http://schemas.microsoft.com/office/drawing/2014/main" id="{103E2331-7FB9-464F-A6A5-AB30DD6AE45F}"/>
                </a:ext>
              </a:extLst>
            </p:cNvPr>
            <p:cNvSpPr/>
            <p:nvPr/>
          </p:nvSpPr>
          <p:spPr>
            <a:xfrm>
              <a:off x="7050810" y="3366537"/>
              <a:ext cx="615697" cy="611527"/>
            </a:xfrm>
            <a:custGeom>
              <a:avLst/>
              <a:gdLst/>
              <a:ahLst/>
              <a:cxnLst/>
              <a:rect l="l" t="t" r="r" b="b"/>
              <a:pathLst>
                <a:path w="25987" h="25811" extrusionOk="0">
                  <a:moveTo>
                    <a:pt x="3770" y="780"/>
                  </a:moveTo>
                  <a:cubicBezTo>
                    <a:pt x="4970" y="780"/>
                    <a:pt x="6125" y="1215"/>
                    <a:pt x="7053" y="1957"/>
                  </a:cubicBezTo>
                  <a:cubicBezTo>
                    <a:pt x="6497" y="2181"/>
                    <a:pt x="6049" y="2513"/>
                    <a:pt x="5601" y="2737"/>
                  </a:cubicBezTo>
                  <a:cubicBezTo>
                    <a:pt x="4481" y="1841"/>
                    <a:pt x="3361" y="1393"/>
                    <a:pt x="2465" y="1285"/>
                  </a:cubicBezTo>
                  <a:cubicBezTo>
                    <a:pt x="2573" y="1061"/>
                    <a:pt x="2797" y="837"/>
                    <a:pt x="3021" y="837"/>
                  </a:cubicBezTo>
                  <a:cubicBezTo>
                    <a:pt x="3271" y="799"/>
                    <a:pt x="3522" y="780"/>
                    <a:pt x="3770" y="780"/>
                  </a:cubicBezTo>
                  <a:close/>
                  <a:moveTo>
                    <a:pt x="19747" y="780"/>
                  </a:moveTo>
                  <a:cubicBezTo>
                    <a:pt x="19995" y="780"/>
                    <a:pt x="20245" y="799"/>
                    <a:pt x="20494" y="837"/>
                  </a:cubicBezTo>
                  <a:cubicBezTo>
                    <a:pt x="20718" y="837"/>
                    <a:pt x="20942" y="1061"/>
                    <a:pt x="21058" y="1285"/>
                  </a:cubicBezTo>
                  <a:cubicBezTo>
                    <a:pt x="20162" y="1393"/>
                    <a:pt x="18926" y="1841"/>
                    <a:pt x="17922" y="2737"/>
                  </a:cubicBezTo>
                  <a:cubicBezTo>
                    <a:pt x="17474" y="2513"/>
                    <a:pt x="16909" y="2181"/>
                    <a:pt x="16461" y="1957"/>
                  </a:cubicBezTo>
                  <a:cubicBezTo>
                    <a:pt x="17389" y="1215"/>
                    <a:pt x="18551" y="780"/>
                    <a:pt x="19747" y="780"/>
                  </a:cubicBezTo>
                  <a:close/>
                  <a:moveTo>
                    <a:pt x="2241" y="1957"/>
                  </a:moveTo>
                  <a:lnTo>
                    <a:pt x="2241" y="1957"/>
                  </a:lnTo>
                  <a:cubicBezTo>
                    <a:pt x="3021" y="2181"/>
                    <a:pt x="4033" y="2513"/>
                    <a:pt x="4929" y="3185"/>
                  </a:cubicBezTo>
                  <a:cubicBezTo>
                    <a:pt x="4929" y="3302"/>
                    <a:pt x="4813" y="3302"/>
                    <a:pt x="4813" y="3409"/>
                  </a:cubicBezTo>
                  <a:cubicBezTo>
                    <a:pt x="3917" y="4081"/>
                    <a:pt x="3361" y="4870"/>
                    <a:pt x="2797" y="5649"/>
                  </a:cubicBezTo>
                  <a:cubicBezTo>
                    <a:pt x="2017" y="4198"/>
                    <a:pt x="2125" y="2854"/>
                    <a:pt x="2241" y="1957"/>
                  </a:cubicBezTo>
                  <a:close/>
                  <a:moveTo>
                    <a:pt x="21282" y="1957"/>
                  </a:moveTo>
                  <a:lnTo>
                    <a:pt x="21282" y="1957"/>
                  </a:lnTo>
                  <a:cubicBezTo>
                    <a:pt x="21390" y="2854"/>
                    <a:pt x="21506" y="4198"/>
                    <a:pt x="20610" y="5649"/>
                  </a:cubicBezTo>
                  <a:cubicBezTo>
                    <a:pt x="20162" y="4870"/>
                    <a:pt x="19490" y="4081"/>
                    <a:pt x="18702" y="3409"/>
                  </a:cubicBezTo>
                  <a:lnTo>
                    <a:pt x="18478" y="3185"/>
                  </a:lnTo>
                  <a:cubicBezTo>
                    <a:pt x="19490" y="2513"/>
                    <a:pt x="20494" y="2181"/>
                    <a:pt x="21282" y="1957"/>
                  </a:cubicBezTo>
                  <a:close/>
                  <a:moveTo>
                    <a:pt x="8065" y="6214"/>
                  </a:moveTo>
                  <a:cubicBezTo>
                    <a:pt x="7841" y="6214"/>
                    <a:pt x="7393" y="6214"/>
                    <a:pt x="7053" y="6321"/>
                  </a:cubicBezTo>
                  <a:cubicBezTo>
                    <a:pt x="6829" y="6438"/>
                    <a:pt x="6721" y="6662"/>
                    <a:pt x="6829" y="6886"/>
                  </a:cubicBezTo>
                  <a:cubicBezTo>
                    <a:pt x="6829" y="6993"/>
                    <a:pt x="7053" y="7110"/>
                    <a:pt x="7277" y="7110"/>
                  </a:cubicBezTo>
                  <a:cubicBezTo>
                    <a:pt x="7393" y="6993"/>
                    <a:pt x="7617" y="6993"/>
                    <a:pt x="7841" y="6993"/>
                  </a:cubicBezTo>
                  <a:cubicBezTo>
                    <a:pt x="7725" y="7110"/>
                    <a:pt x="7725" y="7110"/>
                    <a:pt x="7725" y="7217"/>
                  </a:cubicBezTo>
                  <a:lnTo>
                    <a:pt x="7725" y="7889"/>
                  </a:lnTo>
                  <a:lnTo>
                    <a:pt x="7725" y="8006"/>
                  </a:lnTo>
                  <a:cubicBezTo>
                    <a:pt x="7617" y="8006"/>
                    <a:pt x="7393" y="8006"/>
                    <a:pt x="7277" y="7889"/>
                  </a:cubicBezTo>
                  <a:cubicBezTo>
                    <a:pt x="7053" y="7889"/>
                    <a:pt x="6829" y="8006"/>
                    <a:pt x="6829" y="8113"/>
                  </a:cubicBezTo>
                  <a:cubicBezTo>
                    <a:pt x="6721" y="8337"/>
                    <a:pt x="6829" y="8561"/>
                    <a:pt x="7053" y="8678"/>
                  </a:cubicBezTo>
                  <a:cubicBezTo>
                    <a:pt x="7393" y="8785"/>
                    <a:pt x="7841" y="8785"/>
                    <a:pt x="8065" y="8785"/>
                  </a:cubicBezTo>
                  <a:cubicBezTo>
                    <a:pt x="8289" y="8785"/>
                    <a:pt x="8737" y="8785"/>
                    <a:pt x="9069" y="8678"/>
                  </a:cubicBezTo>
                  <a:cubicBezTo>
                    <a:pt x="9293" y="8561"/>
                    <a:pt x="9410" y="8337"/>
                    <a:pt x="9410" y="8113"/>
                  </a:cubicBezTo>
                  <a:cubicBezTo>
                    <a:pt x="9293" y="8006"/>
                    <a:pt x="9069" y="7889"/>
                    <a:pt x="8845" y="7889"/>
                  </a:cubicBezTo>
                  <a:cubicBezTo>
                    <a:pt x="8737" y="8006"/>
                    <a:pt x="8621" y="8006"/>
                    <a:pt x="8397" y="8006"/>
                  </a:cubicBezTo>
                  <a:lnTo>
                    <a:pt x="8513" y="7889"/>
                  </a:lnTo>
                  <a:lnTo>
                    <a:pt x="8513" y="7217"/>
                  </a:lnTo>
                  <a:cubicBezTo>
                    <a:pt x="8513" y="7110"/>
                    <a:pt x="8397" y="7110"/>
                    <a:pt x="8397" y="6993"/>
                  </a:cubicBezTo>
                  <a:cubicBezTo>
                    <a:pt x="8513" y="6993"/>
                    <a:pt x="8737" y="6993"/>
                    <a:pt x="8845" y="7110"/>
                  </a:cubicBezTo>
                  <a:lnTo>
                    <a:pt x="8961" y="7110"/>
                  </a:lnTo>
                  <a:cubicBezTo>
                    <a:pt x="9186" y="7110"/>
                    <a:pt x="9293" y="6993"/>
                    <a:pt x="9410" y="6886"/>
                  </a:cubicBezTo>
                  <a:cubicBezTo>
                    <a:pt x="9410" y="6662"/>
                    <a:pt x="9293" y="6438"/>
                    <a:pt x="9069" y="6321"/>
                  </a:cubicBezTo>
                  <a:cubicBezTo>
                    <a:pt x="8737" y="6214"/>
                    <a:pt x="8289" y="6214"/>
                    <a:pt x="8065" y="6214"/>
                  </a:cubicBezTo>
                  <a:close/>
                  <a:moveTo>
                    <a:pt x="10754" y="8006"/>
                  </a:moveTo>
                  <a:cubicBezTo>
                    <a:pt x="10530" y="8006"/>
                    <a:pt x="10413" y="8230"/>
                    <a:pt x="10413" y="8454"/>
                  </a:cubicBezTo>
                  <a:cubicBezTo>
                    <a:pt x="10413" y="8678"/>
                    <a:pt x="10530" y="8785"/>
                    <a:pt x="10754" y="8785"/>
                  </a:cubicBezTo>
                  <a:lnTo>
                    <a:pt x="12653" y="8785"/>
                  </a:lnTo>
                  <a:cubicBezTo>
                    <a:pt x="12877" y="8785"/>
                    <a:pt x="13101" y="8678"/>
                    <a:pt x="13101" y="8454"/>
                  </a:cubicBezTo>
                  <a:cubicBezTo>
                    <a:pt x="13101" y="8230"/>
                    <a:pt x="12877" y="8006"/>
                    <a:pt x="12653" y="8006"/>
                  </a:cubicBezTo>
                  <a:close/>
                  <a:moveTo>
                    <a:pt x="15458" y="6214"/>
                  </a:moveTo>
                  <a:cubicBezTo>
                    <a:pt x="15117" y="6214"/>
                    <a:pt x="14669" y="6214"/>
                    <a:pt x="14338" y="6321"/>
                  </a:cubicBezTo>
                  <a:cubicBezTo>
                    <a:pt x="14114" y="6438"/>
                    <a:pt x="14114" y="6662"/>
                    <a:pt x="14114" y="6886"/>
                  </a:cubicBezTo>
                  <a:cubicBezTo>
                    <a:pt x="14221" y="6993"/>
                    <a:pt x="14445" y="7110"/>
                    <a:pt x="14562" y="7110"/>
                  </a:cubicBezTo>
                  <a:cubicBezTo>
                    <a:pt x="14786" y="6993"/>
                    <a:pt x="14893" y="6993"/>
                    <a:pt x="15117" y="6993"/>
                  </a:cubicBezTo>
                  <a:cubicBezTo>
                    <a:pt x="15010" y="7110"/>
                    <a:pt x="15010" y="7110"/>
                    <a:pt x="15010" y="7217"/>
                  </a:cubicBezTo>
                  <a:lnTo>
                    <a:pt x="15010" y="7889"/>
                  </a:lnTo>
                  <a:lnTo>
                    <a:pt x="15010" y="8006"/>
                  </a:lnTo>
                  <a:cubicBezTo>
                    <a:pt x="14893" y="8006"/>
                    <a:pt x="14669" y="8006"/>
                    <a:pt x="14562" y="7889"/>
                  </a:cubicBezTo>
                  <a:cubicBezTo>
                    <a:pt x="14445" y="7889"/>
                    <a:pt x="14221" y="8006"/>
                    <a:pt x="14114" y="8113"/>
                  </a:cubicBezTo>
                  <a:cubicBezTo>
                    <a:pt x="14114" y="8337"/>
                    <a:pt x="14114" y="8561"/>
                    <a:pt x="14338" y="8678"/>
                  </a:cubicBezTo>
                  <a:cubicBezTo>
                    <a:pt x="14669" y="8785"/>
                    <a:pt x="15117" y="8785"/>
                    <a:pt x="15458" y="8785"/>
                  </a:cubicBezTo>
                  <a:cubicBezTo>
                    <a:pt x="15682" y="8785"/>
                    <a:pt x="16130" y="8785"/>
                    <a:pt x="16461" y="8678"/>
                  </a:cubicBezTo>
                  <a:cubicBezTo>
                    <a:pt x="16685" y="8561"/>
                    <a:pt x="16802" y="8337"/>
                    <a:pt x="16685" y="8113"/>
                  </a:cubicBezTo>
                  <a:cubicBezTo>
                    <a:pt x="16578" y="8006"/>
                    <a:pt x="16354" y="7889"/>
                    <a:pt x="16237" y="7889"/>
                  </a:cubicBezTo>
                  <a:cubicBezTo>
                    <a:pt x="16130" y="8006"/>
                    <a:pt x="15906" y="8006"/>
                    <a:pt x="15789" y="8006"/>
                  </a:cubicBezTo>
                  <a:lnTo>
                    <a:pt x="15789" y="7889"/>
                  </a:lnTo>
                  <a:lnTo>
                    <a:pt x="15789" y="7217"/>
                  </a:lnTo>
                  <a:cubicBezTo>
                    <a:pt x="15789" y="7110"/>
                    <a:pt x="15789" y="7110"/>
                    <a:pt x="15682" y="6993"/>
                  </a:cubicBezTo>
                  <a:cubicBezTo>
                    <a:pt x="15906" y="6993"/>
                    <a:pt x="16013" y="6993"/>
                    <a:pt x="16237" y="7110"/>
                  </a:cubicBezTo>
                  <a:lnTo>
                    <a:pt x="16354" y="7110"/>
                  </a:lnTo>
                  <a:cubicBezTo>
                    <a:pt x="16461" y="7110"/>
                    <a:pt x="16578" y="6993"/>
                    <a:pt x="16685" y="6886"/>
                  </a:cubicBezTo>
                  <a:cubicBezTo>
                    <a:pt x="16802" y="6662"/>
                    <a:pt x="16685" y="6438"/>
                    <a:pt x="16461" y="6321"/>
                  </a:cubicBezTo>
                  <a:cubicBezTo>
                    <a:pt x="16130" y="6214"/>
                    <a:pt x="15682" y="6214"/>
                    <a:pt x="15458" y="6214"/>
                  </a:cubicBezTo>
                  <a:close/>
                  <a:moveTo>
                    <a:pt x="6119" y="8741"/>
                  </a:moveTo>
                  <a:cubicBezTo>
                    <a:pt x="5563" y="8741"/>
                    <a:pt x="4907" y="8819"/>
                    <a:pt x="4589" y="8902"/>
                  </a:cubicBezTo>
                  <a:cubicBezTo>
                    <a:pt x="4365" y="8902"/>
                    <a:pt x="4257" y="9126"/>
                    <a:pt x="4257" y="9350"/>
                  </a:cubicBezTo>
                  <a:cubicBezTo>
                    <a:pt x="4365" y="9457"/>
                    <a:pt x="4481" y="9574"/>
                    <a:pt x="4705" y="9574"/>
                  </a:cubicBezTo>
                  <a:cubicBezTo>
                    <a:pt x="5153" y="9457"/>
                    <a:pt x="6157" y="9457"/>
                    <a:pt x="6605" y="9457"/>
                  </a:cubicBezTo>
                  <a:cubicBezTo>
                    <a:pt x="6647" y="9479"/>
                    <a:pt x="6690" y="9489"/>
                    <a:pt x="6730" y="9489"/>
                  </a:cubicBezTo>
                  <a:cubicBezTo>
                    <a:pt x="6906" y="9489"/>
                    <a:pt x="7053" y="9308"/>
                    <a:pt x="7053" y="9126"/>
                  </a:cubicBezTo>
                  <a:cubicBezTo>
                    <a:pt x="7053" y="9009"/>
                    <a:pt x="6945" y="8785"/>
                    <a:pt x="6721" y="8785"/>
                  </a:cubicBezTo>
                  <a:cubicBezTo>
                    <a:pt x="6557" y="8754"/>
                    <a:pt x="6347" y="8741"/>
                    <a:pt x="6119" y="8741"/>
                  </a:cubicBezTo>
                  <a:close/>
                  <a:moveTo>
                    <a:pt x="17398" y="8741"/>
                  </a:moveTo>
                  <a:cubicBezTo>
                    <a:pt x="17172" y="8741"/>
                    <a:pt x="16963" y="8754"/>
                    <a:pt x="16802" y="8785"/>
                  </a:cubicBezTo>
                  <a:cubicBezTo>
                    <a:pt x="16578" y="8785"/>
                    <a:pt x="16461" y="9009"/>
                    <a:pt x="16461" y="9126"/>
                  </a:cubicBezTo>
                  <a:cubicBezTo>
                    <a:pt x="16461" y="9308"/>
                    <a:pt x="16609" y="9489"/>
                    <a:pt x="16784" y="9489"/>
                  </a:cubicBezTo>
                  <a:cubicBezTo>
                    <a:pt x="16825" y="9489"/>
                    <a:pt x="16867" y="9479"/>
                    <a:pt x="16909" y="9457"/>
                  </a:cubicBezTo>
                  <a:cubicBezTo>
                    <a:pt x="17357" y="9457"/>
                    <a:pt x="18370" y="9457"/>
                    <a:pt x="18702" y="9574"/>
                  </a:cubicBezTo>
                  <a:lnTo>
                    <a:pt x="18818" y="9574"/>
                  </a:lnTo>
                  <a:cubicBezTo>
                    <a:pt x="19042" y="9574"/>
                    <a:pt x="19150" y="9457"/>
                    <a:pt x="19150" y="9350"/>
                  </a:cubicBezTo>
                  <a:cubicBezTo>
                    <a:pt x="19266" y="9126"/>
                    <a:pt x="19150" y="8902"/>
                    <a:pt x="18926" y="8902"/>
                  </a:cubicBezTo>
                  <a:cubicBezTo>
                    <a:pt x="18608" y="8819"/>
                    <a:pt x="17951" y="8741"/>
                    <a:pt x="17398" y="8741"/>
                  </a:cubicBezTo>
                  <a:close/>
                  <a:moveTo>
                    <a:pt x="6945" y="10022"/>
                  </a:moveTo>
                  <a:cubicBezTo>
                    <a:pt x="6381" y="10129"/>
                    <a:pt x="5377" y="10694"/>
                    <a:pt x="4929" y="11025"/>
                  </a:cubicBezTo>
                  <a:cubicBezTo>
                    <a:pt x="4813" y="11142"/>
                    <a:pt x="4813" y="11366"/>
                    <a:pt x="4929" y="11473"/>
                  </a:cubicBezTo>
                  <a:cubicBezTo>
                    <a:pt x="4929" y="11590"/>
                    <a:pt x="5037" y="11697"/>
                    <a:pt x="5153" y="11697"/>
                  </a:cubicBezTo>
                  <a:cubicBezTo>
                    <a:pt x="5261" y="11697"/>
                    <a:pt x="5377" y="11590"/>
                    <a:pt x="5377" y="11590"/>
                  </a:cubicBezTo>
                  <a:cubicBezTo>
                    <a:pt x="5709" y="11366"/>
                    <a:pt x="6721" y="10918"/>
                    <a:pt x="7169" y="10801"/>
                  </a:cubicBezTo>
                  <a:cubicBezTo>
                    <a:pt x="7277" y="10694"/>
                    <a:pt x="7393" y="10470"/>
                    <a:pt x="7393" y="10353"/>
                  </a:cubicBezTo>
                  <a:cubicBezTo>
                    <a:pt x="7277" y="10129"/>
                    <a:pt x="7169" y="10022"/>
                    <a:pt x="6945" y="10022"/>
                  </a:cubicBezTo>
                  <a:close/>
                  <a:moveTo>
                    <a:pt x="16578" y="10022"/>
                  </a:moveTo>
                  <a:cubicBezTo>
                    <a:pt x="16354" y="10022"/>
                    <a:pt x="16130" y="10129"/>
                    <a:pt x="16130" y="10353"/>
                  </a:cubicBezTo>
                  <a:cubicBezTo>
                    <a:pt x="16013" y="10470"/>
                    <a:pt x="16130" y="10694"/>
                    <a:pt x="16354" y="10801"/>
                  </a:cubicBezTo>
                  <a:cubicBezTo>
                    <a:pt x="16802" y="10918"/>
                    <a:pt x="17698" y="11366"/>
                    <a:pt x="18030" y="11590"/>
                  </a:cubicBezTo>
                  <a:cubicBezTo>
                    <a:pt x="18146" y="11590"/>
                    <a:pt x="18254" y="11697"/>
                    <a:pt x="18254" y="11697"/>
                  </a:cubicBezTo>
                  <a:cubicBezTo>
                    <a:pt x="18370" y="11697"/>
                    <a:pt x="18478" y="11590"/>
                    <a:pt x="18594" y="11473"/>
                  </a:cubicBezTo>
                  <a:cubicBezTo>
                    <a:pt x="18702" y="11366"/>
                    <a:pt x="18702" y="11142"/>
                    <a:pt x="18478" y="11025"/>
                  </a:cubicBezTo>
                  <a:cubicBezTo>
                    <a:pt x="18146" y="10694"/>
                    <a:pt x="17133" y="10129"/>
                    <a:pt x="16578" y="10022"/>
                  </a:cubicBezTo>
                  <a:close/>
                  <a:moveTo>
                    <a:pt x="22958" y="10353"/>
                  </a:moveTo>
                  <a:cubicBezTo>
                    <a:pt x="22734" y="10353"/>
                    <a:pt x="22626" y="10577"/>
                    <a:pt x="22734" y="10801"/>
                  </a:cubicBezTo>
                  <a:cubicBezTo>
                    <a:pt x="22734" y="11025"/>
                    <a:pt x="22626" y="11249"/>
                    <a:pt x="22626" y="11590"/>
                  </a:cubicBezTo>
                  <a:cubicBezTo>
                    <a:pt x="22510" y="11921"/>
                    <a:pt x="22402" y="12370"/>
                    <a:pt x="22402" y="12934"/>
                  </a:cubicBezTo>
                  <a:cubicBezTo>
                    <a:pt x="22510" y="13158"/>
                    <a:pt x="22626" y="13266"/>
                    <a:pt x="22850" y="13266"/>
                  </a:cubicBezTo>
                  <a:cubicBezTo>
                    <a:pt x="23074" y="13266"/>
                    <a:pt x="23182" y="13042"/>
                    <a:pt x="23182" y="12818"/>
                  </a:cubicBezTo>
                  <a:cubicBezTo>
                    <a:pt x="23074" y="12486"/>
                    <a:pt x="23182" y="12146"/>
                    <a:pt x="23298" y="11814"/>
                  </a:cubicBezTo>
                  <a:cubicBezTo>
                    <a:pt x="23406" y="11366"/>
                    <a:pt x="23522" y="11025"/>
                    <a:pt x="23406" y="10577"/>
                  </a:cubicBezTo>
                  <a:cubicBezTo>
                    <a:pt x="23406" y="10470"/>
                    <a:pt x="23182" y="10353"/>
                    <a:pt x="22958" y="10353"/>
                  </a:cubicBezTo>
                  <a:close/>
                  <a:moveTo>
                    <a:pt x="24642" y="10353"/>
                  </a:moveTo>
                  <a:cubicBezTo>
                    <a:pt x="24526" y="10353"/>
                    <a:pt x="24418" y="10577"/>
                    <a:pt x="24418" y="10801"/>
                  </a:cubicBezTo>
                  <a:cubicBezTo>
                    <a:pt x="24526" y="11025"/>
                    <a:pt x="24418" y="11249"/>
                    <a:pt x="24302" y="11590"/>
                  </a:cubicBezTo>
                  <a:cubicBezTo>
                    <a:pt x="24194" y="11921"/>
                    <a:pt x="24078" y="12370"/>
                    <a:pt x="24194" y="12934"/>
                  </a:cubicBezTo>
                  <a:cubicBezTo>
                    <a:pt x="24194" y="13158"/>
                    <a:pt x="24418" y="13266"/>
                    <a:pt x="24526" y="13266"/>
                  </a:cubicBezTo>
                  <a:lnTo>
                    <a:pt x="24642" y="13266"/>
                  </a:lnTo>
                  <a:cubicBezTo>
                    <a:pt x="24866" y="13266"/>
                    <a:pt x="24974" y="13042"/>
                    <a:pt x="24974" y="12818"/>
                  </a:cubicBezTo>
                  <a:cubicBezTo>
                    <a:pt x="24866" y="12486"/>
                    <a:pt x="24974" y="12146"/>
                    <a:pt x="25090" y="11814"/>
                  </a:cubicBezTo>
                  <a:cubicBezTo>
                    <a:pt x="25198" y="11366"/>
                    <a:pt x="25314" y="11025"/>
                    <a:pt x="25198" y="10577"/>
                  </a:cubicBezTo>
                  <a:cubicBezTo>
                    <a:pt x="25090" y="10470"/>
                    <a:pt x="24866" y="10353"/>
                    <a:pt x="24642" y="10353"/>
                  </a:cubicBezTo>
                  <a:close/>
                  <a:moveTo>
                    <a:pt x="21390" y="15282"/>
                  </a:moveTo>
                  <a:lnTo>
                    <a:pt x="21390" y="16626"/>
                  </a:lnTo>
                  <a:cubicBezTo>
                    <a:pt x="21282" y="16402"/>
                    <a:pt x="21166" y="16294"/>
                    <a:pt x="20942" y="16070"/>
                  </a:cubicBezTo>
                  <a:cubicBezTo>
                    <a:pt x="20834" y="15846"/>
                    <a:pt x="20494" y="15730"/>
                    <a:pt x="20270" y="15730"/>
                  </a:cubicBezTo>
                  <a:lnTo>
                    <a:pt x="20270" y="15398"/>
                  </a:lnTo>
                  <a:cubicBezTo>
                    <a:pt x="20270" y="15398"/>
                    <a:pt x="20270" y="15282"/>
                    <a:pt x="20386" y="15282"/>
                  </a:cubicBezTo>
                  <a:close/>
                  <a:moveTo>
                    <a:pt x="20270" y="16518"/>
                  </a:moveTo>
                  <a:cubicBezTo>
                    <a:pt x="20386" y="16518"/>
                    <a:pt x="20386" y="16518"/>
                    <a:pt x="20494" y="16626"/>
                  </a:cubicBezTo>
                  <a:cubicBezTo>
                    <a:pt x="20610" y="16742"/>
                    <a:pt x="20610" y="16850"/>
                    <a:pt x="20610" y="16966"/>
                  </a:cubicBezTo>
                  <a:lnTo>
                    <a:pt x="20386" y="16966"/>
                  </a:lnTo>
                  <a:cubicBezTo>
                    <a:pt x="20270" y="16966"/>
                    <a:pt x="20270" y="16850"/>
                    <a:pt x="20270" y="16742"/>
                  </a:cubicBezTo>
                  <a:lnTo>
                    <a:pt x="20270" y="16518"/>
                  </a:lnTo>
                  <a:close/>
                  <a:moveTo>
                    <a:pt x="2465" y="14386"/>
                  </a:moveTo>
                  <a:cubicBezTo>
                    <a:pt x="2689" y="14502"/>
                    <a:pt x="2797" y="14610"/>
                    <a:pt x="2913" y="14834"/>
                  </a:cubicBezTo>
                  <a:cubicBezTo>
                    <a:pt x="3378" y="15584"/>
                    <a:pt x="4239" y="16259"/>
                    <a:pt x="5233" y="16259"/>
                  </a:cubicBezTo>
                  <a:cubicBezTo>
                    <a:pt x="5426" y="16259"/>
                    <a:pt x="5624" y="16233"/>
                    <a:pt x="5825" y="16178"/>
                  </a:cubicBezTo>
                  <a:lnTo>
                    <a:pt x="5825" y="16850"/>
                  </a:lnTo>
                  <a:cubicBezTo>
                    <a:pt x="5825" y="17190"/>
                    <a:pt x="5825" y="17522"/>
                    <a:pt x="5933" y="17862"/>
                  </a:cubicBezTo>
                  <a:cubicBezTo>
                    <a:pt x="5709" y="17970"/>
                    <a:pt x="5377" y="17970"/>
                    <a:pt x="5153" y="17970"/>
                  </a:cubicBezTo>
                  <a:cubicBezTo>
                    <a:pt x="3693" y="17970"/>
                    <a:pt x="2465" y="17190"/>
                    <a:pt x="1569" y="15730"/>
                  </a:cubicBezTo>
                  <a:cubicBezTo>
                    <a:pt x="1453" y="15506"/>
                    <a:pt x="1345" y="15282"/>
                    <a:pt x="1453" y="15058"/>
                  </a:cubicBezTo>
                  <a:cubicBezTo>
                    <a:pt x="1453" y="14834"/>
                    <a:pt x="1677" y="14610"/>
                    <a:pt x="1793" y="14502"/>
                  </a:cubicBezTo>
                  <a:cubicBezTo>
                    <a:pt x="2017" y="14386"/>
                    <a:pt x="2241" y="14386"/>
                    <a:pt x="2465" y="14386"/>
                  </a:cubicBezTo>
                  <a:close/>
                  <a:moveTo>
                    <a:pt x="25198" y="14386"/>
                  </a:moveTo>
                  <a:lnTo>
                    <a:pt x="25198" y="17862"/>
                  </a:lnTo>
                  <a:cubicBezTo>
                    <a:pt x="25198" y="17970"/>
                    <a:pt x="25090" y="18086"/>
                    <a:pt x="24974" y="18086"/>
                  </a:cubicBezTo>
                  <a:lnTo>
                    <a:pt x="22286" y="18086"/>
                  </a:lnTo>
                  <a:cubicBezTo>
                    <a:pt x="22178" y="18086"/>
                    <a:pt x="22062" y="17970"/>
                    <a:pt x="22062" y="17862"/>
                  </a:cubicBezTo>
                  <a:lnTo>
                    <a:pt x="22062" y="14386"/>
                  </a:lnTo>
                  <a:close/>
                  <a:moveTo>
                    <a:pt x="19490" y="16518"/>
                  </a:moveTo>
                  <a:lnTo>
                    <a:pt x="19490" y="16742"/>
                  </a:lnTo>
                  <a:cubicBezTo>
                    <a:pt x="19490" y="17298"/>
                    <a:pt x="19938" y="17638"/>
                    <a:pt x="20386" y="17638"/>
                  </a:cubicBezTo>
                  <a:lnTo>
                    <a:pt x="20610" y="17638"/>
                  </a:lnTo>
                  <a:cubicBezTo>
                    <a:pt x="20494" y="17746"/>
                    <a:pt x="20494" y="17746"/>
                    <a:pt x="20494" y="17862"/>
                  </a:cubicBezTo>
                  <a:cubicBezTo>
                    <a:pt x="19822" y="18534"/>
                    <a:pt x="19042" y="18866"/>
                    <a:pt x="18254" y="18866"/>
                  </a:cubicBezTo>
                  <a:lnTo>
                    <a:pt x="18030" y="18866"/>
                  </a:lnTo>
                  <a:cubicBezTo>
                    <a:pt x="17805" y="18758"/>
                    <a:pt x="17581" y="18758"/>
                    <a:pt x="17357" y="18642"/>
                  </a:cubicBezTo>
                  <a:cubicBezTo>
                    <a:pt x="17581" y="18086"/>
                    <a:pt x="17698" y="17522"/>
                    <a:pt x="17698" y="16966"/>
                  </a:cubicBezTo>
                  <a:cubicBezTo>
                    <a:pt x="17922" y="17074"/>
                    <a:pt x="18030" y="17190"/>
                    <a:pt x="18146" y="17190"/>
                  </a:cubicBezTo>
                  <a:cubicBezTo>
                    <a:pt x="18594" y="17190"/>
                    <a:pt x="18926" y="17074"/>
                    <a:pt x="19266" y="16626"/>
                  </a:cubicBezTo>
                  <a:cubicBezTo>
                    <a:pt x="19374" y="16626"/>
                    <a:pt x="19374" y="16518"/>
                    <a:pt x="19490" y="16518"/>
                  </a:cubicBezTo>
                  <a:close/>
                  <a:moveTo>
                    <a:pt x="11757" y="1733"/>
                  </a:moveTo>
                  <a:cubicBezTo>
                    <a:pt x="16802" y="1733"/>
                    <a:pt x="20834" y="5094"/>
                    <a:pt x="20834" y="9233"/>
                  </a:cubicBezTo>
                  <a:cubicBezTo>
                    <a:pt x="20834" y="11142"/>
                    <a:pt x="19938" y="12594"/>
                    <a:pt x="18254" y="13606"/>
                  </a:cubicBezTo>
                  <a:cubicBezTo>
                    <a:pt x="17805" y="13938"/>
                    <a:pt x="17250" y="14162"/>
                    <a:pt x="16685" y="14386"/>
                  </a:cubicBezTo>
                  <a:cubicBezTo>
                    <a:pt x="15341" y="14834"/>
                    <a:pt x="13666" y="15058"/>
                    <a:pt x="11757" y="15058"/>
                  </a:cubicBezTo>
                  <a:lnTo>
                    <a:pt x="10530" y="15058"/>
                  </a:lnTo>
                  <a:cubicBezTo>
                    <a:pt x="10306" y="15058"/>
                    <a:pt x="10189" y="15174"/>
                    <a:pt x="10189" y="15398"/>
                  </a:cubicBezTo>
                  <a:cubicBezTo>
                    <a:pt x="10189" y="15622"/>
                    <a:pt x="10306" y="15846"/>
                    <a:pt x="10530" y="15846"/>
                  </a:cubicBezTo>
                  <a:lnTo>
                    <a:pt x="11757" y="15846"/>
                  </a:lnTo>
                  <a:cubicBezTo>
                    <a:pt x="13549" y="15846"/>
                    <a:pt x="15234" y="15622"/>
                    <a:pt x="16578" y="15174"/>
                  </a:cubicBezTo>
                  <a:cubicBezTo>
                    <a:pt x="16685" y="15506"/>
                    <a:pt x="16802" y="15730"/>
                    <a:pt x="16909" y="16070"/>
                  </a:cubicBezTo>
                  <a:lnTo>
                    <a:pt x="16909" y="16850"/>
                  </a:lnTo>
                  <a:cubicBezTo>
                    <a:pt x="16909" y="19430"/>
                    <a:pt x="14562" y="21670"/>
                    <a:pt x="11757" y="21670"/>
                  </a:cubicBezTo>
                  <a:cubicBezTo>
                    <a:pt x="8845" y="21670"/>
                    <a:pt x="6497" y="19430"/>
                    <a:pt x="6497" y="16850"/>
                  </a:cubicBezTo>
                  <a:cubicBezTo>
                    <a:pt x="6497" y="16402"/>
                    <a:pt x="6605" y="16070"/>
                    <a:pt x="6721" y="15730"/>
                  </a:cubicBezTo>
                  <a:lnTo>
                    <a:pt x="6721" y="15622"/>
                  </a:lnTo>
                  <a:cubicBezTo>
                    <a:pt x="6721" y="15506"/>
                    <a:pt x="6829" y="15398"/>
                    <a:pt x="6829" y="15174"/>
                  </a:cubicBezTo>
                  <a:cubicBezTo>
                    <a:pt x="7393" y="15398"/>
                    <a:pt x="8065" y="15506"/>
                    <a:pt x="8621" y="15622"/>
                  </a:cubicBezTo>
                  <a:cubicBezTo>
                    <a:pt x="8845" y="15622"/>
                    <a:pt x="9069" y="15506"/>
                    <a:pt x="9069" y="15282"/>
                  </a:cubicBezTo>
                  <a:cubicBezTo>
                    <a:pt x="9069" y="15058"/>
                    <a:pt x="8961" y="14950"/>
                    <a:pt x="8737" y="14834"/>
                  </a:cubicBezTo>
                  <a:cubicBezTo>
                    <a:pt x="8065" y="14726"/>
                    <a:pt x="7393" y="14610"/>
                    <a:pt x="6829" y="14386"/>
                  </a:cubicBezTo>
                  <a:lnTo>
                    <a:pt x="6721" y="14386"/>
                  </a:lnTo>
                  <a:cubicBezTo>
                    <a:pt x="5825" y="14054"/>
                    <a:pt x="4929" y="13606"/>
                    <a:pt x="4365" y="13042"/>
                  </a:cubicBezTo>
                  <a:cubicBezTo>
                    <a:pt x="3245" y="12038"/>
                    <a:pt x="2573" y="10801"/>
                    <a:pt x="2573" y="9233"/>
                  </a:cubicBezTo>
                  <a:cubicBezTo>
                    <a:pt x="2573" y="5094"/>
                    <a:pt x="6721" y="1733"/>
                    <a:pt x="11757" y="1733"/>
                  </a:cubicBezTo>
                  <a:close/>
                  <a:moveTo>
                    <a:pt x="1345" y="19430"/>
                  </a:moveTo>
                  <a:cubicBezTo>
                    <a:pt x="2349" y="19654"/>
                    <a:pt x="2913" y="20102"/>
                    <a:pt x="3361" y="20550"/>
                  </a:cubicBezTo>
                  <a:cubicBezTo>
                    <a:pt x="3809" y="20998"/>
                    <a:pt x="4141" y="21446"/>
                    <a:pt x="5377" y="21446"/>
                  </a:cubicBezTo>
                  <a:cubicBezTo>
                    <a:pt x="6497" y="21446"/>
                    <a:pt x="6829" y="20998"/>
                    <a:pt x="7169" y="20434"/>
                  </a:cubicBezTo>
                  <a:cubicBezTo>
                    <a:pt x="7393" y="20658"/>
                    <a:pt x="7617" y="20774"/>
                    <a:pt x="7725" y="20998"/>
                  </a:cubicBezTo>
                  <a:cubicBezTo>
                    <a:pt x="7393" y="21554"/>
                    <a:pt x="6721" y="22118"/>
                    <a:pt x="5377" y="22226"/>
                  </a:cubicBezTo>
                  <a:cubicBezTo>
                    <a:pt x="3917" y="22226"/>
                    <a:pt x="3245" y="21670"/>
                    <a:pt x="2797" y="21106"/>
                  </a:cubicBezTo>
                  <a:cubicBezTo>
                    <a:pt x="2349" y="20774"/>
                    <a:pt x="2017" y="20326"/>
                    <a:pt x="1229" y="20210"/>
                  </a:cubicBezTo>
                  <a:cubicBezTo>
                    <a:pt x="1005" y="20210"/>
                    <a:pt x="897" y="19986"/>
                    <a:pt x="897" y="19762"/>
                  </a:cubicBezTo>
                  <a:cubicBezTo>
                    <a:pt x="897" y="19654"/>
                    <a:pt x="1005" y="19654"/>
                    <a:pt x="1005" y="19538"/>
                  </a:cubicBezTo>
                  <a:cubicBezTo>
                    <a:pt x="1121" y="19538"/>
                    <a:pt x="1229" y="19430"/>
                    <a:pt x="1345" y="19430"/>
                  </a:cubicBezTo>
                  <a:close/>
                  <a:moveTo>
                    <a:pt x="9186" y="21778"/>
                  </a:moveTo>
                  <a:cubicBezTo>
                    <a:pt x="9634" y="22118"/>
                    <a:pt x="10189" y="22226"/>
                    <a:pt x="10861" y="22342"/>
                  </a:cubicBezTo>
                  <a:cubicBezTo>
                    <a:pt x="10861" y="23122"/>
                    <a:pt x="10754" y="23911"/>
                    <a:pt x="10754" y="24359"/>
                  </a:cubicBezTo>
                  <a:cubicBezTo>
                    <a:pt x="10637" y="24807"/>
                    <a:pt x="10306" y="25138"/>
                    <a:pt x="9858" y="25138"/>
                  </a:cubicBezTo>
                  <a:cubicBezTo>
                    <a:pt x="9293" y="25031"/>
                    <a:pt x="9069" y="24583"/>
                    <a:pt x="9069" y="24135"/>
                  </a:cubicBezTo>
                  <a:cubicBezTo>
                    <a:pt x="9186" y="23346"/>
                    <a:pt x="9186" y="22450"/>
                    <a:pt x="9186" y="21778"/>
                  </a:cubicBezTo>
                  <a:close/>
                  <a:moveTo>
                    <a:pt x="3684" y="1"/>
                  </a:moveTo>
                  <a:cubicBezTo>
                    <a:pt x="3428" y="1"/>
                    <a:pt x="3171" y="17"/>
                    <a:pt x="2913" y="49"/>
                  </a:cubicBezTo>
                  <a:cubicBezTo>
                    <a:pt x="2349" y="165"/>
                    <a:pt x="1793" y="613"/>
                    <a:pt x="1677" y="1169"/>
                  </a:cubicBezTo>
                  <a:cubicBezTo>
                    <a:pt x="1121" y="2961"/>
                    <a:pt x="1345" y="4870"/>
                    <a:pt x="2465" y="6438"/>
                  </a:cubicBezTo>
                  <a:cubicBezTo>
                    <a:pt x="2017" y="7334"/>
                    <a:pt x="1901" y="8230"/>
                    <a:pt x="1901" y="9233"/>
                  </a:cubicBezTo>
                  <a:cubicBezTo>
                    <a:pt x="1901" y="11025"/>
                    <a:pt x="2573" y="12486"/>
                    <a:pt x="3809" y="13606"/>
                  </a:cubicBezTo>
                  <a:cubicBezTo>
                    <a:pt x="4481" y="14162"/>
                    <a:pt x="5261" y="14610"/>
                    <a:pt x="6157" y="14950"/>
                  </a:cubicBezTo>
                  <a:cubicBezTo>
                    <a:pt x="6049" y="15058"/>
                    <a:pt x="6049" y="15174"/>
                    <a:pt x="6049" y="15282"/>
                  </a:cubicBezTo>
                  <a:lnTo>
                    <a:pt x="5933" y="15282"/>
                  </a:lnTo>
                  <a:cubicBezTo>
                    <a:pt x="5661" y="15430"/>
                    <a:pt x="5406" y="15491"/>
                    <a:pt x="5171" y="15491"/>
                  </a:cubicBezTo>
                  <a:cubicBezTo>
                    <a:pt x="4342" y="15491"/>
                    <a:pt x="3760" y="14735"/>
                    <a:pt x="3585" y="14386"/>
                  </a:cubicBezTo>
                  <a:cubicBezTo>
                    <a:pt x="3361" y="14054"/>
                    <a:pt x="3021" y="13830"/>
                    <a:pt x="2573" y="13714"/>
                  </a:cubicBezTo>
                  <a:cubicBezTo>
                    <a:pt x="2484" y="13685"/>
                    <a:pt x="2388" y="13672"/>
                    <a:pt x="2287" y="13672"/>
                  </a:cubicBezTo>
                  <a:cubicBezTo>
                    <a:pt x="2010" y="13672"/>
                    <a:pt x="1702" y="13773"/>
                    <a:pt x="1453" y="13938"/>
                  </a:cubicBezTo>
                  <a:cubicBezTo>
                    <a:pt x="1005" y="14054"/>
                    <a:pt x="781" y="14502"/>
                    <a:pt x="673" y="14834"/>
                  </a:cubicBezTo>
                  <a:cubicBezTo>
                    <a:pt x="557" y="15282"/>
                    <a:pt x="673" y="15730"/>
                    <a:pt x="897" y="16070"/>
                  </a:cubicBezTo>
                  <a:cubicBezTo>
                    <a:pt x="1901" y="17746"/>
                    <a:pt x="3469" y="18642"/>
                    <a:pt x="5153" y="18642"/>
                  </a:cubicBezTo>
                  <a:lnTo>
                    <a:pt x="6049" y="18642"/>
                  </a:lnTo>
                  <a:cubicBezTo>
                    <a:pt x="6273" y="18982"/>
                    <a:pt x="6497" y="19430"/>
                    <a:pt x="6721" y="19762"/>
                  </a:cubicBezTo>
                  <a:cubicBezTo>
                    <a:pt x="6381" y="20434"/>
                    <a:pt x="6157" y="20658"/>
                    <a:pt x="5377" y="20658"/>
                  </a:cubicBezTo>
                  <a:cubicBezTo>
                    <a:pt x="4481" y="20658"/>
                    <a:pt x="4257" y="20434"/>
                    <a:pt x="3809" y="19986"/>
                  </a:cubicBezTo>
                  <a:cubicBezTo>
                    <a:pt x="3361" y="19538"/>
                    <a:pt x="2797" y="18982"/>
                    <a:pt x="1453" y="18758"/>
                  </a:cubicBezTo>
                  <a:cubicBezTo>
                    <a:pt x="1386" y="18724"/>
                    <a:pt x="1311" y="18710"/>
                    <a:pt x="1232" y="18710"/>
                  </a:cubicBezTo>
                  <a:cubicBezTo>
                    <a:pt x="1042" y="18710"/>
                    <a:pt x="831" y="18790"/>
                    <a:pt x="673" y="18866"/>
                  </a:cubicBezTo>
                  <a:cubicBezTo>
                    <a:pt x="333" y="19090"/>
                    <a:pt x="225" y="19314"/>
                    <a:pt x="109" y="19654"/>
                  </a:cubicBezTo>
                  <a:cubicBezTo>
                    <a:pt x="1" y="20210"/>
                    <a:pt x="449" y="20882"/>
                    <a:pt x="1121" y="20998"/>
                  </a:cubicBezTo>
                  <a:cubicBezTo>
                    <a:pt x="1677" y="21106"/>
                    <a:pt x="1901" y="21330"/>
                    <a:pt x="2241" y="21670"/>
                  </a:cubicBezTo>
                  <a:cubicBezTo>
                    <a:pt x="2797" y="22226"/>
                    <a:pt x="3585" y="22898"/>
                    <a:pt x="5377" y="22898"/>
                  </a:cubicBezTo>
                  <a:cubicBezTo>
                    <a:pt x="7053" y="22898"/>
                    <a:pt x="7841" y="22226"/>
                    <a:pt x="8289" y="21446"/>
                  </a:cubicBezTo>
                  <a:cubicBezTo>
                    <a:pt x="8397" y="22118"/>
                    <a:pt x="8397" y="23122"/>
                    <a:pt x="8289" y="24018"/>
                  </a:cubicBezTo>
                  <a:cubicBezTo>
                    <a:pt x="8173" y="24914"/>
                    <a:pt x="8845" y="25703"/>
                    <a:pt x="9741" y="25810"/>
                  </a:cubicBezTo>
                  <a:lnTo>
                    <a:pt x="9858" y="25810"/>
                  </a:lnTo>
                  <a:cubicBezTo>
                    <a:pt x="10754" y="25810"/>
                    <a:pt x="11426" y="25255"/>
                    <a:pt x="11533" y="24466"/>
                  </a:cubicBezTo>
                  <a:cubicBezTo>
                    <a:pt x="11533" y="23911"/>
                    <a:pt x="11650" y="23239"/>
                    <a:pt x="11650" y="22342"/>
                  </a:cubicBezTo>
                  <a:lnTo>
                    <a:pt x="12546" y="22342"/>
                  </a:lnTo>
                  <a:cubicBezTo>
                    <a:pt x="12546" y="22898"/>
                    <a:pt x="12546" y="23463"/>
                    <a:pt x="12429" y="24018"/>
                  </a:cubicBezTo>
                  <a:cubicBezTo>
                    <a:pt x="12322" y="24914"/>
                    <a:pt x="12994" y="25703"/>
                    <a:pt x="13890" y="25810"/>
                  </a:cubicBezTo>
                  <a:lnTo>
                    <a:pt x="13997" y="25810"/>
                  </a:lnTo>
                  <a:cubicBezTo>
                    <a:pt x="14669" y="25810"/>
                    <a:pt x="15234" y="25479"/>
                    <a:pt x="15458" y="24807"/>
                  </a:cubicBezTo>
                  <a:cubicBezTo>
                    <a:pt x="15565" y="24690"/>
                    <a:pt x="15458" y="24466"/>
                    <a:pt x="15341" y="24359"/>
                  </a:cubicBezTo>
                  <a:cubicBezTo>
                    <a:pt x="15281" y="24327"/>
                    <a:pt x="15221" y="24313"/>
                    <a:pt x="15162" y="24313"/>
                  </a:cubicBezTo>
                  <a:cubicBezTo>
                    <a:pt x="15005" y="24313"/>
                    <a:pt x="14864" y="24419"/>
                    <a:pt x="14786" y="24583"/>
                  </a:cubicBezTo>
                  <a:cubicBezTo>
                    <a:pt x="14669" y="24914"/>
                    <a:pt x="14338" y="25138"/>
                    <a:pt x="13890" y="25138"/>
                  </a:cubicBezTo>
                  <a:cubicBezTo>
                    <a:pt x="13442" y="25031"/>
                    <a:pt x="13101" y="24583"/>
                    <a:pt x="13218" y="24135"/>
                  </a:cubicBezTo>
                  <a:cubicBezTo>
                    <a:pt x="13325" y="23463"/>
                    <a:pt x="13325" y="22791"/>
                    <a:pt x="13325" y="22226"/>
                  </a:cubicBezTo>
                  <a:cubicBezTo>
                    <a:pt x="13890" y="22002"/>
                    <a:pt x="14445" y="21778"/>
                    <a:pt x="14893" y="21554"/>
                  </a:cubicBezTo>
                  <a:cubicBezTo>
                    <a:pt x="15010" y="22002"/>
                    <a:pt x="15010" y="22450"/>
                    <a:pt x="15010" y="23015"/>
                  </a:cubicBezTo>
                  <a:cubicBezTo>
                    <a:pt x="15010" y="23239"/>
                    <a:pt x="15117" y="23346"/>
                    <a:pt x="15341" y="23463"/>
                  </a:cubicBezTo>
                  <a:cubicBezTo>
                    <a:pt x="15565" y="23463"/>
                    <a:pt x="15682" y="23239"/>
                    <a:pt x="15682" y="23015"/>
                  </a:cubicBezTo>
                  <a:cubicBezTo>
                    <a:pt x="15789" y="22342"/>
                    <a:pt x="15682" y="21670"/>
                    <a:pt x="15565" y="21106"/>
                  </a:cubicBezTo>
                  <a:cubicBezTo>
                    <a:pt x="16237" y="20550"/>
                    <a:pt x="16685" y="19986"/>
                    <a:pt x="17026" y="19314"/>
                  </a:cubicBezTo>
                  <a:cubicBezTo>
                    <a:pt x="17357" y="19430"/>
                    <a:pt x="17581" y="19538"/>
                    <a:pt x="17922" y="19538"/>
                  </a:cubicBezTo>
                  <a:lnTo>
                    <a:pt x="18254" y="19538"/>
                  </a:lnTo>
                  <a:cubicBezTo>
                    <a:pt x="18926" y="19538"/>
                    <a:pt x="20046" y="19314"/>
                    <a:pt x="21058" y="18310"/>
                  </a:cubicBezTo>
                  <a:cubicBezTo>
                    <a:pt x="21166" y="18194"/>
                    <a:pt x="21282" y="17970"/>
                    <a:pt x="21390" y="17862"/>
                  </a:cubicBezTo>
                  <a:cubicBezTo>
                    <a:pt x="21390" y="18418"/>
                    <a:pt x="21730" y="18866"/>
                    <a:pt x="22286" y="18866"/>
                  </a:cubicBezTo>
                  <a:lnTo>
                    <a:pt x="24974" y="18866"/>
                  </a:lnTo>
                  <a:cubicBezTo>
                    <a:pt x="25538" y="18866"/>
                    <a:pt x="25986" y="18418"/>
                    <a:pt x="25986" y="17862"/>
                  </a:cubicBezTo>
                  <a:lnTo>
                    <a:pt x="25986" y="14386"/>
                  </a:lnTo>
                  <a:cubicBezTo>
                    <a:pt x="25986" y="13938"/>
                    <a:pt x="25646" y="13714"/>
                    <a:pt x="25314" y="13714"/>
                  </a:cubicBezTo>
                  <a:lnTo>
                    <a:pt x="21954" y="13714"/>
                  </a:lnTo>
                  <a:cubicBezTo>
                    <a:pt x="21614" y="13714"/>
                    <a:pt x="21390" y="13938"/>
                    <a:pt x="21390" y="14386"/>
                  </a:cubicBezTo>
                  <a:lnTo>
                    <a:pt x="21390" y="14502"/>
                  </a:lnTo>
                  <a:lnTo>
                    <a:pt x="20386" y="14502"/>
                  </a:lnTo>
                  <a:cubicBezTo>
                    <a:pt x="19938" y="14502"/>
                    <a:pt x="19490" y="14950"/>
                    <a:pt x="19490" y="15398"/>
                  </a:cubicBezTo>
                  <a:lnTo>
                    <a:pt x="19490" y="15730"/>
                  </a:lnTo>
                  <a:cubicBezTo>
                    <a:pt x="19266" y="15730"/>
                    <a:pt x="18926" y="15846"/>
                    <a:pt x="18702" y="16070"/>
                  </a:cubicBezTo>
                  <a:cubicBezTo>
                    <a:pt x="18478" y="16402"/>
                    <a:pt x="18254" y="16402"/>
                    <a:pt x="18254" y="16402"/>
                  </a:cubicBezTo>
                  <a:cubicBezTo>
                    <a:pt x="18146" y="16402"/>
                    <a:pt x="17922" y="16294"/>
                    <a:pt x="17581" y="15846"/>
                  </a:cubicBezTo>
                  <a:cubicBezTo>
                    <a:pt x="17581" y="15506"/>
                    <a:pt x="17474" y="15282"/>
                    <a:pt x="17357" y="14950"/>
                  </a:cubicBezTo>
                  <a:lnTo>
                    <a:pt x="18702" y="14278"/>
                  </a:lnTo>
                  <a:cubicBezTo>
                    <a:pt x="20610" y="13158"/>
                    <a:pt x="21614" y="11366"/>
                    <a:pt x="21614" y="9233"/>
                  </a:cubicBezTo>
                  <a:cubicBezTo>
                    <a:pt x="21614" y="8230"/>
                    <a:pt x="21390" y="7334"/>
                    <a:pt x="21058" y="6438"/>
                  </a:cubicBezTo>
                  <a:cubicBezTo>
                    <a:pt x="22062" y="4870"/>
                    <a:pt x="22402" y="2961"/>
                    <a:pt x="21838" y="1169"/>
                  </a:cubicBezTo>
                  <a:cubicBezTo>
                    <a:pt x="21614" y="613"/>
                    <a:pt x="21166" y="165"/>
                    <a:pt x="20610" y="49"/>
                  </a:cubicBezTo>
                  <a:cubicBezTo>
                    <a:pt x="20336" y="17"/>
                    <a:pt x="20066" y="1"/>
                    <a:pt x="19802" y="1"/>
                  </a:cubicBezTo>
                  <a:cubicBezTo>
                    <a:pt x="18227" y="1"/>
                    <a:pt x="16833" y="566"/>
                    <a:pt x="15682" y="1617"/>
                  </a:cubicBezTo>
                  <a:cubicBezTo>
                    <a:pt x="14445" y="1169"/>
                    <a:pt x="13101" y="945"/>
                    <a:pt x="11757" y="945"/>
                  </a:cubicBezTo>
                  <a:cubicBezTo>
                    <a:pt x="10413" y="945"/>
                    <a:pt x="9069" y="1169"/>
                    <a:pt x="7841" y="1617"/>
                  </a:cubicBezTo>
                  <a:cubicBezTo>
                    <a:pt x="6690" y="566"/>
                    <a:pt x="5211" y="1"/>
                    <a:pt x="3684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443;p33">
            <a:extLst>
              <a:ext uri="{FF2B5EF4-FFF2-40B4-BE49-F238E27FC236}">
                <a16:creationId xmlns:a16="http://schemas.microsoft.com/office/drawing/2014/main" id="{21CE3196-BDA6-4C3A-8AB4-73DF43C7B0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36240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ໂຄງສ້າງຂໍ້ມູນແບບ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Hash</a:t>
            </a:r>
          </a:p>
        </p:txBody>
      </p:sp>
      <p:sp>
        <p:nvSpPr>
          <p:cNvPr id="66" name="Google Shape;443;p33">
            <a:extLst>
              <a:ext uri="{FF2B5EF4-FFF2-40B4-BE49-F238E27FC236}">
                <a16:creationId xmlns:a16="http://schemas.microsoft.com/office/drawing/2014/main" id="{4B7E409F-52E3-471F-B181-CE5180B595A0}"/>
              </a:ext>
            </a:extLst>
          </p:cNvPr>
          <p:cNvSpPr txBox="1">
            <a:spLocks/>
          </p:cNvSpPr>
          <p:nvPr/>
        </p:nvSpPr>
        <p:spPr>
          <a:xfrm>
            <a:off x="911011" y="1477886"/>
            <a:ext cx="8171386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/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Hash table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ເປັນຕາຕະລາງທີ່ໃຊ້ໃນການເກັບຂໍ້ມູນຊຶ່ງພາຍໃນຕາຕະລາງ </a:t>
            </a:r>
            <a:endParaRPr lang="en-US" sz="16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ea typeface="Phetsarath OT" panose="02000500000000000001" pitchFamily="2" charset="2"/>
              <a:cs typeface="Defago Noto Sans" panose="020B0504020207020204" pitchFamily="34" charset="-34"/>
            </a:endParaRPr>
          </a:p>
          <a:p>
            <a:pPr algn="l"/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ໂດຍແຕ່ລະຊ່ອງເກັບຂໍ້ມູນຈະມີເລກທີ່ຢູ່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Address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ກຳກັບຢູ່ ເພື່ອໃຊ້ໃນການອ້າງອີງ</a:t>
            </a:r>
            <a:endParaRPr lang="en-US" sz="16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ea typeface="Phetsarath OT" panose="02000500000000000001" pitchFamily="2" charset="2"/>
              <a:cs typeface="Defago Noto Sans" panose="020B0504020207020204" pitchFamily="34" charset="-34"/>
            </a:endParaRPr>
          </a:p>
          <a:p>
            <a:pPr algn="l"/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ທີ່ຢູ່ໂຄ້ງສ້າງຂໍ້ມູນ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Hash Table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ສາມາດສ້າງໄດ້ຈາກ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Array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ຫຼື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Phetsarath OT" panose="02000500000000000001" pitchFamily="2" charset="2"/>
                <a:cs typeface="Defago Noto Sans" panose="020B0504020207020204" pitchFamily="34" charset="-34"/>
              </a:rPr>
              <a:t>Link List.</a:t>
            </a:r>
          </a:p>
        </p:txBody>
      </p:sp>
      <p:sp>
        <p:nvSpPr>
          <p:cNvPr id="67" name="Google Shape;443;p33">
            <a:extLst>
              <a:ext uri="{FF2B5EF4-FFF2-40B4-BE49-F238E27FC236}">
                <a16:creationId xmlns:a16="http://schemas.microsoft.com/office/drawing/2014/main" id="{12B9EAA8-2DFF-4C07-B7A9-BF3C357A1D98}"/>
              </a:ext>
            </a:extLst>
          </p:cNvPr>
          <p:cNvSpPr txBox="1">
            <a:spLocks/>
          </p:cNvSpPr>
          <p:nvPr/>
        </p:nvSpPr>
        <p:spPr>
          <a:xfrm>
            <a:off x="573031" y="1799740"/>
            <a:ext cx="8171386" cy="154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ການເຮັດ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Hashing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ເຂົ້າໃນ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Hash table</a:t>
            </a: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6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69" name="Google Shape;443;p33">
            <a:extLst>
              <a:ext uri="{FF2B5EF4-FFF2-40B4-BE49-F238E27FC236}">
                <a16:creationId xmlns:a16="http://schemas.microsoft.com/office/drawing/2014/main" id="{D43CC57E-BB1B-4545-9447-A240212AF8B2}"/>
              </a:ext>
            </a:extLst>
          </p:cNvPr>
          <p:cNvSpPr txBox="1">
            <a:spLocks/>
          </p:cNvSpPr>
          <p:nvPr/>
        </p:nvSpPr>
        <p:spPr>
          <a:xfrm>
            <a:off x="565706" y="2256512"/>
            <a:ext cx="8171386" cy="154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r>
              <a:rPr lang="en-US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Hash Table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ແມ່ນສາມາດເພີ່ມ,ລຶບ </a:t>
            </a: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     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ແລະ ຄົ້ນຫາຂໍ້ມູນໄດ້</a:t>
            </a:r>
            <a:endParaRPr lang="en-US" sz="16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  <a:p>
            <a:pPr marL="342900" indent="-342900" algn="l">
              <a:buClr>
                <a:schemeClr val="accent2">
                  <a:lumMod val="10000"/>
                </a:schemeClr>
              </a:buClr>
              <a:buSzPct val="110000"/>
              <a:buFont typeface="Knewave" panose="020B0604020202020204" charset="0"/>
              <a:buChar char="-"/>
            </a:pPr>
            <a:endParaRPr lang="en-US" sz="1600" b="1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9471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A3FFFD-FFD3-4E74-A75A-348C9C977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5" y="405306"/>
            <a:ext cx="8277979" cy="4332888"/>
          </a:xfrm>
          <a:prstGeom prst="rect">
            <a:avLst/>
          </a:prstGeom>
        </p:spPr>
      </p:pic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5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75" name="Google Shape;4890;p64">
            <a:extLst>
              <a:ext uri="{FF2B5EF4-FFF2-40B4-BE49-F238E27FC236}">
                <a16:creationId xmlns:a16="http://schemas.microsoft.com/office/drawing/2014/main" id="{CFDF52F8-0FA2-47B0-896F-210964B267C7}"/>
              </a:ext>
            </a:extLst>
          </p:cNvPr>
          <p:cNvGrpSpPr/>
          <p:nvPr/>
        </p:nvGrpSpPr>
        <p:grpSpPr>
          <a:xfrm>
            <a:off x="555803" y="466468"/>
            <a:ext cx="431900" cy="469532"/>
            <a:chOff x="3837035" y="2671150"/>
            <a:chExt cx="562602" cy="611622"/>
          </a:xfrm>
        </p:grpSpPr>
        <p:sp>
          <p:nvSpPr>
            <p:cNvPr id="76" name="Google Shape;4891;p64">
              <a:extLst>
                <a:ext uri="{FF2B5EF4-FFF2-40B4-BE49-F238E27FC236}">
                  <a16:creationId xmlns:a16="http://schemas.microsoft.com/office/drawing/2014/main" id="{1F76DDC9-55E1-4E09-8E5F-5484AF48B332}"/>
                </a:ext>
              </a:extLst>
            </p:cNvPr>
            <p:cNvSpPr/>
            <p:nvPr/>
          </p:nvSpPr>
          <p:spPr>
            <a:xfrm>
              <a:off x="3940620" y="3109635"/>
              <a:ext cx="175182" cy="165303"/>
            </a:xfrm>
            <a:custGeom>
              <a:avLst/>
              <a:gdLst/>
              <a:ahLst/>
              <a:cxnLst/>
              <a:rect l="l" t="t" r="r" b="b"/>
              <a:pathLst>
                <a:path w="7394" h="6977" extrusionOk="0">
                  <a:moveTo>
                    <a:pt x="6640" y="1"/>
                  </a:moveTo>
                  <a:cubicBezTo>
                    <a:pt x="6349" y="1"/>
                    <a:pt x="6049" y="201"/>
                    <a:pt x="6049" y="480"/>
                  </a:cubicBezTo>
                  <a:cubicBezTo>
                    <a:pt x="5933" y="704"/>
                    <a:pt x="5933" y="811"/>
                    <a:pt x="5825" y="1035"/>
                  </a:cubicBezTo>
                  <a:cubicBezTo>
                    <a:pt x="5523" y="2330"/>
                    <a:pt x="5229" y="3089"/>
                    <a:pt x="4074" y="3089"/>
                  </a:cubicBezTo>
                  <a:cubicBezTo>
                    <a:pt x="3926" y="3089"/>
                    <a:pt x="3763" y="3077"/>
                    <a:pt x="3585" y="3052"/>
                  </a:cubicBezTo>
                  <a:cubicBezTo>
                    <a:pt x="3446" y="3038"/>
                    <a:pt x="3309" y="3032"/>
                    <a:pt x="3173" y="3032"/>
                  </a:cubicBezTo>
                  <a:cubicBezTo>
                    <a:pt x="2221" y="3032"/>
                    <a:pt x="1383" y="3359"/>
                    <a:pt x="897" y="3948"/>
                  </a:cubicBezTo>
                  <a:cubicBezTo>
                    <a:pt x="225" y="4620"/>
                    <a:pt x="1" y="5516"/>
                    <a:pt x="225" y="6412"/>
                  </a:cubicBezTo>
                  <a:cubicBezTo>
                    <a:pt x="332" y="6752"/>
                    <a:pt x="556" y="6976"/>
                    <a:pt x="897" y="6976"/>
                  </a:cubicBezTo>
                  <a:lnTo>
                    <a:pt x="1004" y="6976"/>
                  </a:lnTo>
                  <a:cubicBezTo>
                    <a:pt x="1345" y="6860"/>
                    <a:pt x="1569" y="6528"/>
                    <a:pt x="1452" y="6188"/>
                  </a:cubicBezTo>
                  <a:cubicBezTo>
                    <a:pt x="1345" y="5632"/>
                    <a:pt x="1452" y="5184"/>
                    <a:pt x="1793" y="4844"/>
                  </a:cubicBezTo>
                  <a:cubicBezTo>
                    <a:pt x="2124" y="4396"/>
                    <a:pt x="2689" y="4288"/>
                    <a:pt x="3469" y="4288"/>
                  </a:cubicBezTo>
                  <a:cubicBezTo>
                    <a:pt x="3701" y="4334"/>
                    <a:pt x="3923" y="4357"/>
                    <a:pt x="4136" y="4357"/>
                  </a:cubicBezTo>
                  <a:cubicBezTo>
                    <a:pt x="4950" y="4357"/>
                    <a:pt x="5624" y="4032"/>
                    <a:pt x="6157" y="3500"/>
                  </a:cubicBezTo>
                  <a:cubicBezTo>
                    <a:pt x="6721" y="2827"/>
                    <a:pt x="6945" y="2048"/>
                    <a:pt x="7053" y="1376"/>
                  </a:cubicBezTo>
                  <a:cubicBezTo>
                    <a:pt x="7169" y="1152"/>
                    <a:pt x="7169" y="1035"/>
                    <a:pt x="7277" y="811"/>
                  </a:cubicBezTo>
                  <a:cubicBezTo>
                    <a:pt x="7393" y="480"/>
                    <a:pt x="7169" y="139"/>
                    <a:pt x="6829" y="32"/>
                  </a:cubicBezTo>
                  <a:cubicBezTo>
                    <a:pt x="6768" y="11"/>
                    <a:pt x="6704" y="1"/>
                    <a:pt x="664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892;p64">
              <a:extLst>
                <a:ext uri="{FF2B5EF4-FFF2-40B4-BE49-F238E27FC236}">
                  <a16:creationId xmlns:a16="http://schemas.microsoft.com/office/drawing/2014/main" id="{8A338A8D-A1DA-490B-997D-D402787D36AD}"/>
                </a:ext>
              </a:extLst>
            </p:cNvPr>
            <p:cNvSpPr/>
            <p:nvPr/>
          </p:nvSpPr>
          <p:spPr>
            <a:xfrm>
              <a:off x="3943179" y="3244566"/>
              <a:ext cx="34615" cy="30374"/>
            </a:xfrm>
            <a:custGeom>
              <a:avLst/>
              <a:gdLst/>
              <a:ahLst/>
              <a:cxnLst/>
              <a:rect l="l" t="t" r="r" b="b"/>
              <a:pathLst>
                <a:path w="1461" h="1282" extrusionOk="0">
                  <a:moveTo>
                    <a:pt x="954" y="0"/>
                  </a:moveTo>
                  <a:cubicBezTo>
                    <a:pt x="636" y="0"/>
                    <a:pt x="318" y="78"/>
                    <a:pt x="0" y="161"/>
                  </a:cubicBezTo>
                  <a:cubicBezTo>
                    <a:pt x="0" y="269"/>
                    <a:pt x="117" y="493"/>
                    <a:pt x="117" y="717"/>
                  </a:cubicBezTo>
                  <a:cubicBezTo>
                    <a:pt x="224" y="1057"/>
                    <a:pt x="448" y="1281"/>
                    <a:pt x="789" y="1281"/>
                  </a:cubicBezTo>
                  <a:lnTo>
                    <a:pt x="896" y="1281"/>
                  </a:lnTo>
                  <a:cubicBezTo>
                    <a:pt x="1237" y="1165"/>
                    <a:pt x="1461" y="833"/>
                    <a:pt x="1344" y="493"/>
                  </a:cubicBezTo>
                  <a:lnTo>
                    <a:pt x="1344" y="45"/>
                  </a:lnTo>
                  <a:cubicBezTo>
                    <a:pt x="1214" y="13"/>
                    <a:pt x="1084" y="0"/>
                    <a:pt x="954" y="0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93;p64">
              <a:extLst>
                <a:ext uri="{FF2B5EF4-FFF2-40B4-BE49-F238E27FC236}">
                  <a16:creationId xmlns:a16="http://schemas.microsoft.com/office/drawing/2014/main" id="{5ADA9F14-B422-4D6F-99C4-FFE7B97E2C55}"/>
                </a:ext>
              </a:extLst>
            </p:cNvPr>
            <p:cNvSpPr/>
            <p:nvPr/>
          </p:nvSpPr>
          <p:spPr>
            <a:xfrm>
              <a:off x="4091781" y="3136455"/>
              <a:ext cx="84938" cy="135711"/>
            </a:xfrm>
            <a:custGeom>
              <a:avLst/>
              <a:gdLst/>
              <a:ahLst/>
              <a:cxnLst/>
              <a:rect l="l" t="t" r="r" b="b"/>
              <a:pathLst>
                <a:path w="3585" h="5728" extrusionOk="0">
                  <a:moveTo>
                    <a:pt x="1194" y="1"/>
                  </a:moveTo>
                  <a:cubicBezTo>
                    <a:pt x="907" y="1"/>
                    <a:pt x="631" y="112"/>
                    <a:pt x="449" y="351"/>
                  </a:cubicBezTo>
                  <a:cubicBezTo>
                    <a:pt x="1" y="799"/>
                    <a:pt x="117" y="1471"/>
                    <a:pt x="565" y="1812"/>
                  </a:cubicBezTo>
                  <a:cubicBezTo>
                    <a:pt x="1013" y="2144"/>
                    <a:pt x="1569" y="3156"/>
                    <a:pt x="1345" y="4500"/>
                  </a:cubicBezTo>
                  <a:cubicBezTo>
                    <a:pt x="1237" y="5056"/>
                    <a:pt x="1569" y="5504"/>
                    <a:pt x="2133" y="5620"/>
                  </a:cubicBezTo>
                  <a:cubicBezTo>
                    <a:pt x="2241" y="5728"/>
                    <a:pt x="2357" y="5728"/>
                    <a:pt x="2465" y="5728"/>
                  </a:cubicBezTo>
                  <a:cubicBezTo>
                    <a:pt x="2913" y="5620"/>
                    <a:pt x="3253" y="5280"/>
                    <a:pt x="3361" y="4832"/>
                  </a:cubicBezTo>
                  <a:cubicBezTo>
                    <a:pt x="3585" y="3936"/>
                    <a:pt x="3477" y="3040"/>
                    <a:pt x="3137" y="2144"/>
                  </a:cubicBezTo>
                  <a:cubicBezTo>
                    <a:pt x="2913" y="1364"/>
                    <a:pt x="2465" y="692"/>
                    <a:pt x="1909" y="244"/>
                  </a:cubicBezTo>
                  <a:cubicBezTo>
                    <a:pt x="1701" y="85"/>
                    <a:pt x="1443" y="1"/>
                    <a:pt x="1194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4;p64">
              <a:extLst>
                <a:ext uri="{FF2B5EF4-FFF2-40B4-BE49-F238E27FC236}">
                  <a16:creationId xmlns:a16="http://schemas.microsoft.com/office/drawing/2014/main" id="{2EFE1197-E8AB-4D12-B839-01A75DBE9422}"/>
                </a:ext>
              </a:extLst>
            </p:cNvPr>
            <p:cNvSpPr/>
            <p:nvPr/>
          </p:nvSpPr>
          <p:spPr>
            <a:xfrm>
              <a:off x="4123624" y="3189978"/>
              <a:ext cx="50560" cy="82189"/>
            </a:xfrm>
            <a:custGeom>
              <a:avLst/>
              <a:gdLst/>
              <a:ahLst/>
              <a:cxnLst/>
              <a:rect l="l" t="t" r="r" b="b"/>
              <a:pathLst>
                <a:path w="2134" h="3469" extrusionOk="0">
                  <a:moveTo>
                    <a:pt x="1909" y="1"/>
                  </a:moveTo>
                  <a:lnTo>
                    <a:pt x="1909" y="1"/>
                  </a:lnTo>
                  <a:cubicBezTo>
                    <a:pt x="1979" y="360"/>
                    <a:pt x="2052" y="675"/>
                    <a:pt x="2095" y="1005"/>
                  </a:cubicBezTo>
                  <a:lnTo>
                    <a:pt x="2095" y="1005"/>
                  </a:lnTo>
                  <a:cubicBezTo>
                    <a:pt x="2108" y="1005"/>
                    <a:pt x="2120" y="1005"/>
                    <a:pt x="2133" y="1005"/>
                  </a:cubicBezTo>
                  <a:cubicBezTo>
                    <a:pt x="2017" y="673"/>
                    <a:pt x="2017" y="333"/>
                    <a:pt x="1909" y="1"/>
                  </a:cubicBezTo>
                  <a:close/>
                  <a:moveTo>
                    <a:pt x="1" y="1005"/>
                  </a:moveTo>
                  <a:lnTo>
                    <a:pt x="1" y="1569"/>
                  </a:lnTo>
                  <a:lnTo>
                    <a:pt x="1" y="2241"/>
                  </a:lnTo>
                  <a:lnTo>
                    <a:pt x="1" y="2349"/>
                  </a:lnTo>
                  <a:cubicBezTo>
                    <a:pt x="1" y="2913"/>
                    <a:pt x="341" y="3361"/>
                    <a:pt x="789" y="3361"/>
                  </a:cubicBezTo>
                  <a:cubicBezTo>
                    <a:pt x="897" y="3469"/>
                    <a:pt x="897" y="3469"/>
                    <a:pt x="1013" y="3469"/>
                  </a:cubicBezTo>
                  <a:lnTo>
                    <a:pt x="1121" y="3469"/>
                  </a:lnTo>
                  <a:cubicBezTo>
                    <a:pt x="1569" y="3361"/>
                    <a:pt x="1909" y="3021"/>
                    <a:pt x="2017" y="2573"/>
                  </a:cubicBezTo>
                  <a:cubicBezTo>
                    <a:pt x="2133" y="2241"/>
                    <a:pt x="2133" y="1901"/>
                    <a:pt x="2133" y="1569"/>
                  </a:cubicBezTo>
                  <a:cubicBezTo>
                    <a:pt x="2133" y="1370"/>
                    <a:pt x="2119" y="1185"/>
                    <a:pt x="2095" y="1005"/>
                  </a:cubicBezTo>
                  <a:lnTo>
                    <a:pt x="2095" y="1005"/>
                  </a:lnTo>
                  <a:cubicBezTo>
                    <a:pt x="1896" y="1005"/>
                    <a:pt x="1787" y="1011"/>
                    <a:pt x="1685" y="1121"/>
                  </a:cubicBezTo>
                  <a:lnTo>
                    <a:pt x="897" y="1121"/>
                  </a:lnTo>
                  <a:cubicBezTo>
                    <a:pt x="565" y="1121"/>
                    <a:pt x="225" y="1121"/>
                    <a:pt x="1" y="1005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5;p64">
              <a:extLst>
                <a:ext uri="{FF2B5EF4-FFF2-40B4-BE49-F238E27FC236}">
                  <a16:creationId xmlns:a16="http://schemas.microsoft.com/office/drawing/2014/main" id="{88507CCD-6DE7-4460-B4E2-73EBD121B7F0}"/>
                </a:ext>
              </a:extLst>
            </p:cNvPr>
            <p:cNvSpPr/>
            <p:nvPr/>
          </p:nvSpPr>
          <p:spPr>
            <a:xfrm>
              <a:off x="3919392" y="3071371"/>
              <a:ext cx="159261" cy="71528"/>
            </a:xfrm>
            <a:custGeom>
              <a:avLst/>
              <a:gdLst/>
              <a:ahLst/>
              <a:cxnLst/>
              <a:rect l="l" t="t" r="r" b="b"/>
              <a:pathLst>
                <a:path w="6722" h="3019" extrusionOk="0">
                  <a:moveTo>
                    <a:pt x="4746" y="1"/>
                  </a:moveTo>
                  <a:cubicBezTo>
                    <a:pt x="3341" y="1"/>
                    <a:pt x="1491" y="330"/>
                    <a:pt x="449" y="1199"/>
                  </a:cubicBezTo>
                  <a:cubicBezTo>
                    <a:pt x="1" y="1530"/>
                    <a:pt x="1" y="2202"/>
                    <a:pt x="332" y="2650"/>
                  </a:cubicBezTo>
                  <a:cubicBezTo>
                    <a:pt x="516" y="2835"/>
                    <a:pt x="779" y="3019"/>
                    <a:pt x="1051" y="3019"/>
                  </a:cubicBezTo>
                  <a:cubicBezTo>
                    <a:pt x="1110" y="3019"/>
                    <a:pt x="1169" y="3010"/>
                    <a:pt x="1228" y="2991"/>
                  </a:cubicBezTo>
                  <a:cubicBezTo>
                    <a:pt x="1452" y="2991"/>
                    <a:pt x="1569" y="2874"/>
                    <a:pt x="1793" y="2767"/>
                  </a:cubicBezTo>
                  <a:cubicBezTo>
                    <a:pt x="2292" y="2348"/>
                    <a:pt x="3466" y="2117"/>
                    <a:pt x="4453" y="2117"/>
                  </a:cubicBezTo>
                  <a:cubicBezTo>
                    <a:pt x="4796" y="2117"/>
                    <a:pt x="5116" y="2145"/>
                    <a:pt x="5377" y="2202"/>
                  </a:cubicBezTo>
                  <a:cubicBezTo>
                    <a:pt x="5450" y="2215"/>
                    <a:pt x="5519" y="2221"/>
                    <a:pt x="5586" y="2221"/>
                  </a:cubicBezTo>
                  <a:cubicBezTo>
                    <a:pt x="6142" y="2221"/>
                    <a:pt x="6509" y="1810"/>
                    <a:pt x="6605" y="1306"/>
                  </a:cubicBezTo>
                  <a:cubicBezTo>
                    <a:pt x="6721" y="751"/>
                    <a:pt x="6381" y="186"/>
                    <a:pt x="5825" y="79"/>
                  </a:cubicBezTo>
                  <a:cubicBezTo>
                    <a:pt x="5523" y="28"/>
                    <a:pt x="5153" y="1"/>
                    <a:pt x="4746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896;p64">
              <a:extLst>
                <a:ext uri="{FF2B5EF4-FFF2-40B4-BE49-F238E27FC236}">
                  <a16:creationId xmlns:a16="http://schemas.microsoft.com/office/drawing/2014/main" id="{D62F4F93-77B9-423F-A58B-2B4CDD8082D5}"/>
                </a:ext>
              </a:extLst>
            </p:cNvPr>
            <p:cNvSpPr/>
            <p:nvPr/>
          </p:nvSpPr>
          <p:spPr>
            <a:xfrm>
              <a:off x="4182004" y="3124206"/>
              <a:ext cx="98324" cy="113582"/>
            </a:xfrm>
            <a:custGeom>
              <a:avLst/>
              <a:gdLst/>
              <a:ahLst/>
              <a:cxnLst/>
              <a:rect l="l" t="t" r="r" b="b"/>
              <a:pathLst>
                <a:path w="4150" h="4794" extrusionOk="0">
                  <a:moveTo>
                    <a:pt x="1290" y="1"/>
                  </a:moveTo>
                  <a:cubicBezTo>
                    <a:pt x="909" y="1"/>
                    <a:pt x="505" y="209"/>
                    <a:pt x="341" y="537"/>
                  </a:cubicBezTo>
                  <a:cubicBezTo>
                    <a:pt x="1" y="1092"/>
                    <a:pt x="225" y="1657"/>
                    <a:pt x="673" y="1988"/>
                  </a:cubicBezTo>
                  <a:lnTo>
                    <a:pt x="789" y="1988"/>
                  </a:lnTo>
                  <a:cubicBezTo>
                    <a:pt x="1345" y="2329"/>
                    <a:pt x="2017" y="2777"/>
                    <a:pt x="1909" y="3781"/>
                  </a:cubicBezTo>
                  <a:cubicBezTo>
                    <a:pt x="1909" y="4345"/>
                    <a:pt x="2358" y="4793"/>
                    <a:pt x="2913" y="4793"/>
                  </a:cubicBezTo>
                  <a:lnTo>
                    <a:pt x="3137" y="4793"/>
                  </a:lnTo>
                  <a:cubicBezTo>
                    <a:pt x="3585" y="4793"/>
                    <a:pt x="4033" y="4345"/>
                    <a:pt x="4033" y="3781"/>
                  </a:cubicBezTo>
                  <a:cubicBezTo>
                    <a:pt x="4150" y="1433"/>
                    <a:pt x="2358" y="420"/>
                    <a:pt x="1685" y="196"/>
                  </a:cubicBezTo>
                  <a:lnTo>
                    <a:pt x="1685" y="89"/>
                  </a:lnTo>
                  <a:cubicBezTo>
                    <a:pt x="1565" y="29"/>
                    <a:pt x="1429" y="1"/>
                    <a:pt x="1290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897;p64">
              <a:extLst>
                <a:ext uri="{FF2B5EF4-FFF2-40B4-BE49-F238E27FC236}">
                  <a16:creationId xmlns:a16="http://schemas.microsoft.com/office/drawing/2014/main" id="{60E4F9BA-8B0C-4922-9AE0-BEDBD4428503}"/>
                </a:ext>
              </a:extLst>
            </p:cNvPr>
            <p:cNvSpPr/>
            <p:nvPr/>
          </p:nvSpPr>
          <p:spPr>
            <a:xfrm>
              <a:off x="4224485" y="3139464"/>
              <a:ext cx="53095" cy="98324"/>
            </a:xfrm>
            <a:custGeom>
              <a:avLst/>
              <a:gdLst/>
              <a:ahLst/>
              <a:cxnLst/>
              <a:rect l="l" t="t" r="r" b="b"/>
              <a:pathLst>
                <a:path w="2241" h="4150" extrusionOk="0">
                  <a:moveTo>
                    <a:pt x="789" y="0"/>
                  </a:moveTo>
                  <a:lnTo>
                    <a:pt x="789" y="0"/>
                  </a:lnTo>
                  <a:cubicBezTo>
                    <a:pt x="1013" y="224"/>
                    <a:pt x="1237" y="448"/>
                    <a:pt x="1461" y="789"/>
                  </a:cubicBezTo>
                  <a:cubicBezTo>
                    <a:pt x="1461" y="896"/>
                    <a:pt x="1344" y="1013"/>
                    <a:pt x="1237" y="1120"/>
                  </a:cubicBezTo>
                  <a:cubicBezTo>
                    <a:pt x="896" y="1568"/>
                    <a:pt x="448" y="1909"/>
                    <a:pt x="0" y="2241"/>
                  </a:cubicBezTo>
                  <a:cubicBezTo>
                    <a:pt x="116" y="2465"/>
                    <a:pt x="116" y="2689"/>
                    <a:pt x="116" y="3029"/>
                  </a:cubicBezTo>
                  <a:lnTo>
                    <a:pt x="116" y="3137"/>
                  </a:lnTo>
                  <a:cubicBezTo>
                    <a:pt x="116" y="3701"/>
                    <a:pt x="565" y="4149"/>
                    <a:pt x="1120" y="4149"/>
                  </a:cubicBezTo>
                  <a:lnTo>
                    <a:pt x="1344" y="4149"/>
                  </a:lnTo>
                  <a:cubicBezTo>
                    <a:pt x="1792" y="4149"/>
                    <a:pt x="2240" y="3701"/>
                    <a:pt x="2240" y="3137"/>
                  </a:cubicBezTo>
                  <a:lnTo>
                    <a:pt x="2240" y="3029"/>
                  </a:lnTo>
                  <a:cubicBezTo>
                    <a:pt x="2240" y="1461"/>
                    <a:pt x="1461" y="565"/>
                    <a:pt x="789" y="0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898;p64">
              <a:extLst>
                <a:ext uri="{FF2B5EF4-FFF2-40B4-BE49-F238E27FC236}">
                  <a16:creationId xmlns:a16="http://schemas.microsoft.com/office/drawing/2014/main" id="{3486E264-E18E-4DFB-BCB4-312F95995469}"/>
                </a:ext>
              </a:extLst>
            </p:cNvPr>
            <p:cNvSpPr/>
            <p:nvPr/>
          </p:nvSpPr>
          <p:spPr>
            <a:xfrm>
              <a:off x="4206005" y="3036045"/>
              <a:ext cx="169852" cy="66292"/>
            </a:xfrm>
            <a:custGeom>
              <a:avLst/>
              <a:gdLst/>
              <a:ahLst/>
              <a:cxnLst/>
              <a:rect l="l" t="t" r="r" b="b"/>
              <a:pathLst>
                <a:path w="7169" h="2798" extrusionOk="0">
                  <a:moveTo>
                    <a:pt x="3914" y="0"/>
                  </a:moveTo>
                  <a:cubicBezTo>
                    <a:pt x="2756" y="0"/>
                    <a:pt x="1693" y="281"/>
                    <a:pt x="672" y="898"/>
                  </a:cubicBezTo>
                  <a:cubicBezTo>
                    <a:pt x="224" y="1122"/>
                    <a:pt x="0" y="1794"/>
                    <a:pt x="332" y="2242"/>
                  </a:cubicBezTo>
                  <a:cubicBezTo>
                    <a:pt x="486" y="2623"/>
                    <a:pt x="850" y="2797"/>
                    <a:pt x="1208" y="2797"/>
                  </a:cubicBezTo>
                  <a:cubicBezTo>
                    <a:pt x="1372" y="2797"/>
                    <a:pt x="1535" y="2760"/>
                    <a:pt x="1676" y="2690"/>
                  </a:cubicBezTo>
                  <a:cubicBezTo>
                    <a:pt x="2420" y="2285"/>
                    <a:pt x="3161" y="2082"/>
                    <a:pt x="3975" y="2082"/>
                  </a:cubicBezTo>
                  <a:cubicBezTo>
                    <a:pt x="4514" y="2082"/>
                    <a:pt x="5084" y="2171"/>
                    <a:pt x="5708" y="2349"/>
                  </a:cubicBezTo>
                  <a:lnTo>
                    <a:pt x="6156" y="2349"/>
                  </a:lnTo>
                  <a:cubicBezTo>
                    <a:pt x="6497" y="2349"/>
                    <a:pt x="6945" y="2018"/>
                    <a:pt x="7052" y="1677"/>
                  </a:cubicBezTo>
                  <a:cubicBezTo>
                    <a:pt x="7169" y="1122"/>
                    <a:pt x="6828" y="450"/>
                    <a:pt x="6273" y="333"/>
                  </a:cubicBezTo>
                  <a:cubicBezTo>
                    <a:pt x="5439" y="116"/>
                    <a:pt x="4657" y="0"/>
                    <a:pt x="3914" y="0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899;p64">
              <a:extLst>
                <a:ext uri="{FF2B5EF4-FFF2-40B4-BE49-F238E27FC236}">
                  <a16:creationId xmlns:a16="http://schemas.microsoft.com/office/drawing/2014/main" id="{D42DA190-2B90-4072-B2B4-6677C29CB975}"/>
                </a:ext>
              </a:extLst>
            </p:cNvPr>
            <p:cNvSpPr/>
            <p:nvPr/>
          </p:nvSpPr>
          <p:spPr>
            <a:xfrm>
              <a:off x="4049323" y="3166000"/>
              <a:ext cx="18717" cy="13386"/>
            </a:xfrm>
            <a:custGeom>
              <a:avLst/>
              <a:gdLst/>
              <a:ahLst/>
              <a:cxnLst/>
              <a:rect l="l" t="t" r="r" b="b"/>
              <a:pathLst>
                <a:path w="790" h="565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lnTo>
                    <a:pt x="1" y="565"/>
                  </a:lnTo>
                  <a:cubicBezTo>
                    <a:pt x="341" y="448"/>
                    <a:pt x="565" y="224"/>
                    <a:pt x="789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00;p64">
              <a:extLst>
                <a:ext uri="{FF2B5EF4-FFF2-40B4-BE49-F238E27FC236}">
                  <a16:creationId xmlns:a16="http://schemas.microsoft.com/office/drawing/2014/main" id="{E5268D89-8655-445C-A632-EA477D8AEECD}"/>
                </a:ext>
              </a:extLst>
            </p:cNvPr>
            <p:cNvSpPr/>
            <p:nvPr/>
          </p:nvSpPr>
          <p:spPr>
            <a:xfrm>
              <a:off x="4049323" y="316600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789" y="0"/>
                  </a:moveTo>
                  <a:cubicBezTo>
                    <a:pt x="565" y="224"/>
                    <a:pt x="341" y="448"/>
                    <a:pt x="1" y="565"/>
                  </a:cubicBezTo>
                  <a:cubicBezTo>
                    <a:pt x="117" y="673"/>
                    <a:pt x="225" y="789"/>
                    <a:pt x="341" y="789"/>
                  </a:cubicBezTo>
                  <a:cubicBezTo>
                    <a:pt x="565" y="1121"/>
                    <a:pt x="897" y="1237"/>
                    <a:pt x="1237" y="1461"/>
                  </a:cubicBezTo>
                  <a:lnTo>
                    <a:pt x="1569" y="1121"/>
                  </a:lnTo>
                  <a:cubicBezTo>
                    <a:pt x="1685" y="897"/>
                    <a:pt x="1793" y="789"/>
                    <a:pt x="1909" y="673"/>
                  </a:cubicBezTo>
                  <a:cubicBezTo>
                    <a:pt x="1461" y="448"/>
                    <a:pt x="1121" y="224"/>
                    <a:pt x="789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01;p64">
              <a:extLst>
                <a:ext uri="{FF2B5EF4-FFF2-40B4-BE49-F238E27FC236}">
                  <a16:creationId xmlns:a16="http://schemas.microsoft.com/office/drawing/2014/main" id="{0D065125-1C90-4D17-92AB-779F8C1040E7}"/>
                </a:ext>
              </a:extLst>
            </p:cNvPr>
            <p:cNvSpPr/>
            <p:nvPr/>
          </p:nvSpPr>
          <p:spPr>
            <a:xfrm>
              <a:off x="4208540" y="3176615"/>
              <a:ext cx="15945" cy="15945"/>
            </a:xfrm>
            <a:custGeom>
              <a:avLst/>
              <a:gdLst/>
              <a:ahLst/>
              <a:cxnLst/>
              <a:rect l="l" t="t" r="r" b="b"/>
              <a:pathLst>
                <a:path w="673" h="673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117"/>
                    <a:pt x="449" y="341"/>
                    <a:pt x="673" y="673"/>
                  </a:cubicBezTo>
                  <a:lnTo>
                    <a:pt x="673" y="673"/>
                  </a:lnTo>
                  <a:cubicBezTo>
                    <a:pt x="449" y="341"/>
                    <a:pt x="225" y="117"/>
                    <a:pt x="1" y="0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02;p64">
              <a:extLst>
                <a:ext uri="{FF2B5EF4-FFF2-40B4-BE49-F238E27FC236}">
                  <a16:creationId xmlns:a16="http://schemas.microsoft.com/office/drawing/2014/main" id="{D7800F8F-C76C-424E-AAE1-8B3E602A5469}"/>
                </a:ext>
              </a:extLst>
            </p:cNvPr>
            <p:cNvSpPr/>
            <p:nvPr/>
          </p:nvSpPr>
          <p:spPr>
            <a:xfrm>
              <a:off x="4208540" y="3139464"/>
              <a:ext cx="50560" cy="53095"/>
            </a:xfrm>
            <a:custGeom>
              <a:avLst/>
              <a:gdLst/>
              <a:ahLst/>
              <a:cxnLst/>
              <a:rect l="l" t="t" r="r" b="b"/>
              <a:pathLst>
                <a:path w="2134" h="2241" extrusionOk="0">
                  <a:moveTo>
                    <a:pt x="1462" y="0"/>
                  </a:moveTo>
                  <a:cubicBezTo>
                    <a:pt x="1121" y="672"/>
                    <a:pt x="565" y="1120"/>
                    <a:pt x="1" y="1568"/>
                  </a:cubicBezTo>
                  <a:cubicBezTo>
                    <a:pt x="225" y="1685"/>
                    <a:pt x="449" y="1909"/>
                    <a:pt x="673" y="2241"/>
                  </a:cubicBezTo>
                  <a:cubicBezTo>
                    <a:pt x="1121" y="1909"/>
                    <a:pt x="1569" y="1568"/>
                    <a:pt x="1910" y="1120"/>
                  </a:cubicBezTo>
                  <a:cubicBezTo>
                    <a:pt x="2017" y="1013"/>
                    <a:pt x="2134" y="896"/>
                    <a:pt x="2134" y="789"/>
                  </a:cubicBezTo>
                  <a:cubicBezTo>
                    <a:pt x="1910" y="448"/>
                    <a:pt x="1686" y="224"/>
                    <a:pt x="1462" y="0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03;p64">
              <a:extLst>
                <a:ext uri="{FF2B5EF4-FFF2-40B4-BE49-F238E27FC236}">
                  <a16:creationId xmlns:a16="http://schemas.microsoft.com/office/drawing/2014/main" id="{1943253F-415C-4821-80F2-C55528764A27}"/>
                </a:ext>
              </a:extLst>
            </p:cNvPr>
            <p:cNvSpPr/>
            <p:nvPr/>
          </p:nvSpPr>
          <p:spPr>
            <a:xfrm>
              <a:off x="4113010" y="3189978"/>
              <a:ext cx="10638" cy="23811"/>
            </a:xfrm>
            <a:custGeom>
              <a:avLst/>
              <a:gdLst/>
              <a:ahLst/>
              <a:cxnLst/>
              <a:rect l="l" t="t" r="r" b="b"/>
              <a:pathLst>
                <a:path w="449" h="1005" extrusionOk="0">
                  <a:moveTo>
                    <a:pt x="1" y="1"/>
                  </a:moveTo>
                  <a:cubicBezTo>
                    <a:pt x="225" y="225"/>
                    <a:pt x="341" y="673"/>
                    <a:pt x="449" y="1005"/>
                  </a:cubicBezTo>
                  <a:lnTo>
                    <a:pt x="449" y="1005"/>
                  </a:lnTo>
                  <a:cubicBezTo>
                    <a:pt x="341" y="673"/>
                    <a:pt x="225" y="225"/>
                    <a:pt x="1" y="1"/>
                  </a:cubicBez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04;p64">
              <a:extLst>
                <a:ext uri="{FF2B5EF4-FFF2-40B4-BE49-F238E27FC236}">
                  <a16:creationId xmlns:a16="http://schemas.microsoft.com/office/drawing/2014/main" id="{F2D22C46-45B0-4265-9B37-6B27F5B8256E}"/>
                </a:ext>
              </a:extLst>
            </p:cNvPr>
            <p:cNvSpPr/>
            <p:nvPr/>
          </p:nvSpPr>
          <p:spPr>
            <a:xfrm>
              <a:off x="4113010" y="3189978"/>
              <a:ext cx="61174" cy="26583"/>
            </a:xfrm>
            <a:custGeom>
              <a:avLst/>
              <a:gdLst/>
              <a:ahLst/>
              <a:cxnLst/>
              <a:rect l="l" t="t" r="r" b="b"/>
              <a:pathLst>
                <a:path w="2582" h="1122" extrusionOk="0">
                  <a:moveTo>
                    <a:pt x="2357" y="1"/>
                  </a:moveTo>
                  <a:cubicBezTo>
                    <a:pt x="2241" y="109"/>
                    <a:pt x="2133" y="109"/>
                    <a:pt x="2017" y="109"/>
                  </a:cubicBezTo>
                  <a:lnTo>
                    <a:pt x="1345" y="109"/>
                  </a:lnTo>
                  <a:cubicBezTo>
                    <a:pt x="897" y="109"/>
                    <a:pt x="449" y="109"/>
                    <a:pt x="1" y="1"/>
                  </a:cubicBezTo>
                  <a:lnTo>
                    <a:pt x="1" y="1"/>
                  </a:lnTo>
                  <a:cubicBezTo>
                    <a:pt x="225" y="225"/>
                    <a:pt x="341" y="673"/>
                    <a:pt x="449" y="1005"/>
                  </a:cubicBezTo>
                  <a:cubicBezTo>
                    <a:pt x="673" y="1121"/>
                    <a:pt x="1013" y="1121"/>
                    <a:pt x="1345" y="1121"/>
                  </a:cubicBezTo>
                  <a:lnTo>
                    <a:pt x="2133" y="1121"/>
                  </a:lnTo>
                  <a:cubicBezTo>
                    <a:pt x="2241" y="1005"/>
                    <a:pt x="2357" y="1005"/>
                    <a:pt x="2581" y="1005"/>
                  </a:cubicBezTo>
                  <a:cubicBezTo>
                    <a:pt x="2465" y="673"/>
                    <a:pt x="2465" y="333"/>
                    <a:pt x="2357" y="1"/>
                  </a:cubicBezTo>
                  <a:close/>
                </a:path>
              </a:pathLst>
            </a:custGeom>
            <a:solidFill>
              <a:srgbClr val="D2AE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05;p64">
              <a:extLst>
                <a:ext uri="{FF2B5EF4-FFF2-40B4-BE49-F238E27FC236}">
                  <a16:creationId xmlns:a16="http://schemas.microsoft.com/office/drawing/2014/main" id="{C02C9E05-B7E9-495B-A117-9CABC5ABB3A6}"/>
                </a:ext>
              </a:extLst>
            </p:cNvPr>
            <p:cNvSpPr/>
            <p:nvPr/>
          </p:nvSpPr>
          <p:spPr>
            <a:xfrm>
              <a:off x="4259077" y="3086392"/>
              <a:ext cx="23811" cy="5331"/>
            </a:xfrm>
            <a:custGeom>
              <a:avLst/>
              <a:gdLst/>
              <a:ahLst/>
              <a:cxnLst/>
              <a:rect l="l" t="t" r="r" b="b"/>
              <a:pathLst>
                <a:path w="1005" h="225" extrusionOk="0">
                  <a:moveTo>
                    <a:pt x="1004" y="0"/>
                  </a:moveTo>
                  <a:cubicBezTo>
                    <a:pt x="673" y="117"/>
                    <a:pt x="332" y="117"/>
                    <a:pt x="1" y="224"/>
                  </a:cubicBezTo>
                  <a:lnTo>
                    <a:pt x="1" y="224"/>
                  </a:lnTo>
                  <a:cubicBezTo>
                    <a:pt x="332" y="117"/>
                    <a:pt x="673" y="117"/>
                    <a:pt x="1004" y="0"/>
                  </a:cubicBez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906;p64">
              <a:extLst>
                <a:ext uri="{FF2B5EF4-FFF2-40B4-BE49-F238E27FC236}">
                  <a16:creationId xmlns:a16="http://schemas.microsoft.com/office/drawing/2014/main" id="{C315F0C5-A5E9-4004-9320-97466E1E4A3B}"/>
                </a:ext>
              </a:extLst>
            </p:cNvPr>
            <p:cNvSpPr/>
            <p:nvPr/>
          </p:nvSpPr>
          <p:spPr>
            <a:xfrm>
              <a:off x="4256328" y="3038627"/>
              <a:ext cx="26559" cy="53095"/>
            </a:xfrm>
            <a:custGeom>
              <a:avLst/>
              <a:gdLst/>
              <a:ahLst/>
              <a:cxnLst/>
              <a:rect l="l" t="t" r="r" b="b"/>
              <a:pathLst>
                <a:path w="1121" h="2241" extrusionOk="0">
                  <a:moveTo>
                    <a:pt x="672" y="0"/>
                  </a:moveTo>
                  <a:lnTo>
                    <a:pt x="672" y="117"/>
                  </a:lnTo>
                  <a:cubicBezTo>
                    <a:pt x="896" y="341"/>
                    <a:pt x="672" y="789"/>
                    <a:pt x="448" y="896"/>
                  </a:cubicBezTo>
                  <a:cubicBezTo>
                    <a:pt x="341" y="1013"/>
                    <a:pt x="117" y="1120"/>
                    <a:pt x="0" y="1120"/>
                  </a:cubicBezTo>
                  <a:cubicBezTo>
                    <a:pt x="117" y="1237"/>
                    <a:pt x="117" y="1344"/>
                    <a:pt x="117" y="1461"/>
                  </a:cubicBezTo>
                  <a:lnTo>
                    <a:pt x="117" y="2240"/>
                  </a:lnTo>
                  <a:cubicBezTo>
                    <a:pt x="448" y="2133"/>
                    <a:pt x="789" y="2133"/>
                    <a:pt x="1120" y="2016"/>
                  </a:cubicBezTo>
                  <a:lnTo>
                    <a:pt x="1120" y="1344"/>
                  </a:lnTo>
                  <a:cubicBezTo>
                    <a:pt x="1013" y="896"/>
                    <a:pt x="896" y="448"/>
                    <a:pt x="672" y="0"/>
                  </a:cubicBez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907;p64">
              <a:extLst>
                <a:ext uri="{FF2B5EF4-FFF2-40B4-BE49-F238E27FC236}">
                  <a16:creationId xmlns:a16="http://schemas.microsoft.com/office/drawing/2014/main" id="{CA5331C6-B729-4930-B4A2-87554028F60A}"/>
                </a:ext>
              </a:extLst>
            </p:cNvPr>
            <p:cNvSpPr/>
            <p:nvPr/>
          </p:nvSpPr>
          <p:spPr>
            <a:xfrm>
              <a:off x="4012173" y="3073219"/>
              <a:ext cx="26559" cy="47788"/>
            </a:xfrm>
            <a:custGeom>
              <a:avLst/>
              <a:gdLst/>
              <a:ahLst/>
              <a:cxnLst/>
              <a:rect l="l" t="t" r="r" b="b"/>
              <a:pathLst>
                <a:path w="1121" h="2017" extrusionOk="0">
                  <a:moveTo>
                    <a:pt x="673" y="2017"/>
                  </a:moveTo>
                  <a:lnTo>
                    <a:pt x="117" y="2017"/>
                  </a:lnTo>
                  <a:lnTo>
                    <a:pt x="117" y="2017"/>
                  </a:lnTo>
                  <a:lnTo>
                    <a:pt x="673" y="2017"/>
                  </a:lnTo>
                  <a:lnTo>
                    <a:pt x="1121" y="2017"/>
                  </a:lnTo>
                  <a:lnTo>
                    <a:pt x="1121" y="2017"/>
                  </a:lnTo>
                  <a:lnTo>
                    <a:pt x="673" y="2017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7D6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908;p64">
              <a:extLst>
                <a:ext uri="{FF2B5EF4-FFF2-40B4-BE49-F238E27FC236}">
                  <a16:creationId xmlns:a16="http://schemas.microsoft.com/office/drawing/2014/main" id="{8AD29E35-E7A6-4F07-9EB7-5CE62E2AA90D}"/>
                </a:ext>
              </a:extLst>
            </p:cNvPr>
            <p:cNvSpPr/>
            <p:nvPr/>
          </p:nvSpPr>
          <p:spPr>
            <a:xfrm>
              <a:off x="4009614" y="3073219"/>
              <a:ext cx="29118" cy="47788"/>
            </a:xfrm>
            <a:custGeom>
              <a:avLst/>
              <a:gdLst/>
              <a:ahLst/>
              <a:cxnLst/>
              <a:rect l="l" t="t" r="r" b="b"/>
              <a:pathLst>
                <a:path w="1229" h="2017" extrusionOk="0">
                  <a:moveTo>
                    <a:pt x="109" y="1"/>
                  </a:moveTo>
                  <a:cubicBezTo>
                    <a:pt x="1" y="449"/>
                    <a:pt x="1" y="897"/>
                    <a:pt x="109" y="1345"/>
                  </a:cubicBezTo>
                  <a:cubicBezTo>
                    <a:pt x="109" y="1569"/>
                    <a:pt x="109" y="1793"/>
                    <a:pt x="225" y="2017"/>
                  </a:cubicBezTo>
                  <a:lnTo>
                    <a:pt x="1229" y="2017"/>
                  </a:lnTo>
                  <a:cubicBezTo>
                    <a:pt x="1121" y="1793"/>
                    <a:pt x="1005" y="1569"/>
                    <a:pt x="1005" y="1228"/>
                  </a:cubicBezTo>
                  <a:lnTo>
                    <a:pt x="1005" y="897"/>
                  </a:lnTo>
                  <a:lnTo>
                    <a:pt x="557" y="897"/>
                  </a:lnTo>
                  <a:cubicBezTo>
                    <a:pt x="225" y="780"/>
                    <a:pt x="1" y="449"/>
                    <a:pt x="109" y="10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D1AD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909;p64">
              <a:extLst>
                <a:ext uri="{FF2B5EF4-FFF2-40B4-BE49-F238E27FC236}">
                  <a16:creationId xmlns:a16="http://schemas.microsoft.com/office/drawing/2014/main" id="{EC009AA1-8DE6-408F-90B4-188021DAE9FD}"/>
                </a:ext>
              </a:extLst>
            </p:cNvPr>
            <p:cNvSpPr/>
            <p:nvPr/>
          </p:nvSpPr>
          <p:spPr>
            <a:xfrm>
              <a:off x="4025559" y="2981954"/>
              <a:ext cx="241403" cy="211645"/>
            </a:xfrm>
            <a:custGeom>
              <a:avLst/>
              <a:gdLst/>
              <a:ahLst/>
              <a:cxnLst/>
              <a:rect l="l" t="t" r="r" b="b"/>
              <a:pathLst>
                <a:path w="10189" h="8933" extrusionOk="0">
                  <a:moveTo>
                    <a:pt x="5168" y="1"/>
                  </a:moveTo>
                  <a:cubicBezTo>
                    <a:pt x="4942" y="1"/>
                    <a:pt x="4712" y="15"/>
                    <a:pt x="4480" y="45"/>
                  </a:cubicBezTo>
                  <a:cubicBezTo>
                    <a:pt x="1900" y="376"/>
                    <a:pt x="0" y="2733"/>
                    <a:pt x="332" y="5080"/>
                  </a:cubicBezTo>
                  <a:cubicBezTo>
                    <a:pt x="643" y="7332"/>
                    <a:pt x="2629" y="8932"/>
                    <a:pt x="5020" y="8932"/>
                  </a:cubicBezTo>
                  <a:cubicBezTo>
                    <a:pt x="5246" y="8932"/>
                    <a:pt x="5476" y="8918"/>
                    <a:pt x="5708" y="8889"/>
                  </a:cubicBezTo>
                  <a:cubicBezTo>
                    <a:pt x="8288" y="8557"/>
                    <a:pt x="10188" y="6317"/>
                    <a:pt x="9857" y="3853"/>
                  </a:cubicBezTo>
                  <a:cubicBezTo>
                    <a:pt x="9545" y="1601"/>
                    <a:pt x="7559" y="1"/>
                    <a:pt x="5168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910;p64">
              <a:extLst>
                <a:ext uri="{FF2B5EF4-FFF2-40B4-BE49-F238E27FC236}">
                  <a16:creationId xmlns:a16="http://schemas.microsoft.com/office/drawing/2014/main" id="{5899AAAE-39D7-43D1-813D-27EC0003489F}"/>
                </a:ext>
              </a:extLst>
            </p:cNvPr>
            <p:cNvSpPr/>
            <p:nvPr/>
          </p:nvSpPr>
          <p:spPr>
            <a:xfrm>
              <a:off x="4033402" y="3094448"/>
              <a:ext cx="111473" cy="98111"/>
            </a:xfrm>
            <a:custGeom>
              <a:avLst/>
              <a:gdLst/>
              <a:ahLst/>
              <a:cxnLst/>
              <a:rect l="l" t="t" r="r" b="b"/>
              <a:pathLst>
                <a:path w="4705" h="4141" extrusionOk="0">
                  <a:moveTo>
                    <a:pt x="1" y="1"/>
                  </a:moveTo>
                  <a:lnTo>
                    <a:pt x="1" y="332"/>
                  </a:lnTo>
                  <a:cubicBezTo>
                    <a:pt x="341" y="2572"/>
                    <a:pt x="2357" y="4141"/>
                    <a:pt x="4705" y="4141"/>
                  </a:cubicBezTo>
                  <a:cubicBezTo>
                    <a:pt x="3029" y="3361"/>
                    <a:pt x="2689" y="1676"/>
                    <a:pt x="2689" y="225"/>
                  </a:cubicBezTo>
                  <a:lnTo>
                    <a:pt x="2465" y="225"/>
                  </a:lnTo>
                  <a:cubicBezTo>
                    <a:pt x="1569" y="225"/>
                    <a:pt x="789" y="225"/>
                    <a:pt x="1" y="1"/>
                  </a:cubicBezTo>
                  <a:close/>
                </a:path>
              </a:pathLst>
            </a:custGeom>
            <a:solidFill>
              <a:srgbClr val="E4BC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911;p64">
              <a:extLst>
                <a:ext uri="{FF2B5EF4-FFF2-40B4-BE49-F238E27FC236}">
                  <a16:creationId xmlns:a16="http://schemas.microsoft.com/office/drawing/2014/main" id="{64BA606E-84B3-4920-8C65-F481EC13E83D}"/>
                </a:ext>
              </a:extLst>
            </p:cNvPr>
            <p:cNvSpPr/>
            <p:nvPr/>
          </p:nvSpPr>
          <p:spPr>
            <a:xfrm>
              <a:off x="3837035" y="2680770"/>
              <a:ext cx="562602" cy="380549"/>
            </a:xfrm>
            <a:custGeom>
              <a:avLst/>
              <a:gdLst/>
              <a:ahLst/>
              <a:cxnLst/>
              <a:rect l="l" t="t" r="r" b="b"/>
              <a:pathLst>
                <a:path w="23746" h="16062" extrusionOk="0">
                  <a:moveTo>
                    <a:pt x="13546" y="0"/>
                  </a:moveTo>
                  <a:cubicBezTo>
                    <a:pt x="12663" y="0"/>
                    <a:pt x="11730" y="69"/>
                    <a:pt x="10753" y="212"/>
                  </a:cubicBezTo>
                  <a:cubicBezTo>
                    <a:pt x="3808" y="1108"/>
                    <a:pt x="0" y="4916"/>
                    <a:pt x="672" y="9844"/>
                  </a:cubicBezTo>
                  <a:cubicBezTo>
                    <a:pt x="1247" y="14062"/>
                    <a:pt x="5268" y="16062"/>
                    <a:pt x="10281" y="16062"/>
                  </a:cubicBezTo>
                  <a:cubicBezTo>
                    <a:pt x="11125" y="16062"/>
                    <a:pt x="11997" y="16005"/>
                    <a:pt x="12885" y="15893"/>
                  </a:cubicBezTo>
                  <a:cubicBezTo>
                    <a:pt x="19041" y="14997"/>
                    <a:pt x="23745" y="11744"/>
                    <a:pt x="23073" y="6816"/>
                  </a:cubicBezTo>
                  <a:cubicBezTo>
                    <a:pt x="22496" y="2581"/>
                    <a:pt x="18941" y="0"/>
                    <a:pt x="135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912;p64">
              <a:extLst>
                <a:ext uri="{FF2B5EF4-FFF2-40B4-BE49-F238E27FC236}">
                  <a16:creationId xmlns:a16="http://schemas.microsoft.com/office/drawing/2014/main" id="{9305196C-B47B-4125-A893-8F80CF8B6334}"/>
                </a:ext>
              </a:extLst>
            </p:cNvPr>
            <p:cNvSpPr/>
            <p:nvPr/>
          </p:nvSpPr>
          <p:spPr>
            <a:xfrm>
              <a:off x="4009614" y="3020147"/>
              <a:ext cx="267962" cy="80578"/>
            </a:xfrm>
            <a:custGeom>
              <a:avLst/>
              <a:gdLst/>
              <a:ahLst/>
              <a:cxnLst/>
              <a:rect l="l" t="t" r="r" b="b"/>
              <a:pathLst>
                <a:path w="11310" h="3401" extrusionOk="0">
                  <a:moveTo>
                    <a:pt x="10637" y="1"/>
                  </a:moveTo>
                  <a:cubicBezTo>
                    <a:pt x="9293" y="897"/>
                    <a:pt x="7617" y="1452"/>
                    <a:pt x="5601" y="1676"/>
                  </a:cubicBezTo>
                  <a:cubicBezTo>
                    <a:pt x="4850" y="1810"/>
                    <a:pt x="4099" y="1874"/>
                    <a:pt x="3377" y="1874"/>
                  </a:cubicBezTo>
                  <a:cubicBezTo>
                    <a:pt x="2265" y="1874"/>
                    <a:pt x="1218" y="1724"/>
                    <a:pt x="333" y="1452"/>
                  </a:cubicBezTo>
                  <a:lnTo>
                    <a:pt x="109" y="2348"/>
                  </a:lnTo>
                  <a:cubicBezTo>
                    <a:pt x="1" y="2689"/>
                    <a:pt x="225" y="3020"/>
                    <a:pt x="557" y="3137"/>
                  </a:cubicBezTo>
                  <a:cubicBezTo>
                    <a:pt x="1417" y="3319"/>
                    <a:pt x="2345" y="3401"/>
                    <a:pt x="3323" y="3401"/>
                  </a:cubicBezTo>
                  <a:cubicBezTo>
                    <a:pt x="4127" y="3401"/>
                    <a:pt x="4964" y="3345"/>
                    <a:pt x="5825" y="3244"/>
                  </a:cubicBezTo>
                  <a:cubicBezTo>
                    <a:pt x="7725" y="3020"/>
                    <a:pt x="9410" y="2465"/>
                    <a:pt x="10861" y="1676"/>
                  </a:cubicBezTo>
                  <a:cubicBezTo>
                    <a:pt x="11085" y="1569"/>
                    <a:pt x="11309" y="1121"/>
                    <a:pt x="11085" y="897"/>
                  </a:cubicBezTo>
                  <a:lnTo>
                    <a:pt x="10637" y="1"/>
                  </a:ln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913;p64">
              <a:extLst>
                <a:ext uri="{FF2B5EF4-FFF2-40B4-BE49-F238E27FC236}">
                  <a16:creationId xmlns:a16="http://schemas.microsoft.com/office/drawing/2014/main" id="{8E25112B-CF4D-4216-A7E1-8AE2040D805D}"/>
                </a:ext>
              </a:extLst>
            </p:cNvPr>
            <p:cNvSpPr/>
            <p:nvPr/>
          </p:nvSpPr>
          <p:spPr>
            <a:xfrm>
              <a:off x="3903470" y="2778148"/>
              <a:ext cx="180489" cy="159640"/>
            </a:xfrm>
            <a:custGeom>
              <a:avLst/>
              <a:gdLst/>
              <a:ahLst/>
              <a:cxnLst/>
              <a:rect l="l" t="t" r="r" b="b"/>
              <a:pathLst>
                <a:path w="7618" h="6738" extrusionOk="0">
                  <a:moveTo>
                    <a:pt x="2129" y="0"/>
                  </a:moveTo>
                  <a:cubicBezTo>
                    <a:pt x="1700" y="0"/>
                    <a:pt x="1284" y="50"/>
                    <a:pt x="897" y="134"/>
                  </a:cubicBezTo>
                  <a:cubicBezTo>
                    <a:pt x="556" y="242"/>
                    <a:pt x="225" y="582"/>
                    <a:pt x="225" y="914"/>
                  </a:cubicBezTo>
                  <a:cubicBezTo>
                    <a:pt x="1" y="2482"/>
                    <a:pt x="332" y="4498"/>
                    <a:pt x="2241" y="5842"/>
                  </a:cubicBezTo>
                  <a:cubicBezTo>
                    <a:pt x="3081" y="6488"/>
                    <a:pt x="3813" y="6738"/>
                    <a:pt x="4446" y="6738"/>
                  </a:cubicBezTo>
                  <a:cubicBezTo>
                    <a:pt x="5242" y="6738"/>
                    <a:pt x="5881" y="6341"/>
                    <a:pt x="6381" y="5842"/>
                  </a:cubicBezTo>
                  <a:cubicBezTo>
                    <a:pt x="7169" y="4946"/>
                    <a:pt x="7617" y="3494"/>
                    <a:pt x="6049" y="1810"/>
                  </a:cubicBezTo>
                  <a:cubicBezTo>
                    <a:pt x="4869" y="461"/>
                    <a:pt x="3434" y="0"/>
                    <a:pt x="212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914;p64">
              <a:extLst>
                <a:ext uri="{FF2B5EF4-FFF2-40B4-BE49-F238E27FC236}">
                  <a16:creationId xmlns:a16="http://schemas.microsoft.com/office/drawing/2014/main" id="{951C2B46-E356-42D8-8FBE-5909D51D4320}"/>
                </a:ext>
              </a:extLst>
            </p:cNvPr>
            <p:cNvSpPr/>
            <p:nvPr/>
          </p:nvSpPr>
          <p:spPr>
            <a:xfrm>
              <a:off x="3903470" y="2805086"/>
              <a:ext cx="140568" cy="132488"/>
            </a:xfrm>
            <a:custGeom>
              <a:avLst/>
              <a:gdLst/>
              <a:ahLst/>
              <a:cxnLst/>
              <a:rect l="l" t="t" r="r" b="b"/>
              <a:pathLst>
                <a:path w="5933" h="5592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" y="1569"/>
                    <a:pt x="449" y="3361"/>
                    <a:pt x="2241" y="4705"/>
                  </a:cubicBezTo>
                  <a:cubicBezTo>
                    <a:pt x="3104" y="5342"/>
                    <a:pt x="3851" y="5592"/>
                    <a:pt x="4479" y="5592"/>
                  </a:cubicBezTo>
                  <a:cubicBezTo>
                    <a:pt x="5070" y="5592"/>
                    <a:pt x="5555" y="5371"/>
                    <a:pt x="5933" y="5045"/>
                  </a:cubicBezTo>
                  <a:cubicBezTo>
                    <a:pt x="4813" y="897"/>
                    <a:pt x="1900" y="117"/>
                    <a:pt x="108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915;p64">
              <a:extLst>
                <a:ext uri="{FF2B5EF4-FFF2-40B4-BE49-F238E27FC236}">
                  <a16:creationId xmlns:a16="http://schemas.microsoft.com/office/drawing/2014/main" id="{A632E329-CBE0-4671-9E3A-E8D4E51BDEBD}"/>
                </a:ext>
              </a:extLst>
            </p:cNvPr>
            <p:cNvSpPr/>
            <p:nvPr/>
          </p:nvSpPr>
          <p:spPr>
            <a:xfrm>
              <a:off x="4147625" y="2733558"/>
              <a:ext cx="169852" cy="175206"/>
            </a:xfrm>
            <a:custGeom>
              <a:avLst/>
              <a:gdLst/>
              <a:ahLst/>
              <a:cxnLst/>
              <a:rect l="l" t="t" r="r" b="b"/>
              <a:pathLst>
                <a:path w="7169" h="7395" extrusionOk="0">
                  <a:moveTo>
                    <a:pt x="5484" y="0"/>
                  </a:moveTo>
                  <a:cubicBezTo>
                    <a:pt x="4033" y="108"/>
                    <a:pt x="2124" y="780"/>
                    <a:pt x="1004" y="2912"/>
                  </a:cubicBezTo>
                  <a:cubicBezTo>
                    <a:pt x="0" y="5036"/>
                    <a:pt x="780" y="6272"/>
                    <a:pt x="1792" y="6944"/>
                  </a:cubicBezTo>
                  <a:cubicBezTo>
                    <a:pt x="2197" y="7215"/>
                    <a:pt x="2676" y="7394"/>
                    <a:pt x="3198" y="7394"/>
                  </a:cubicBezTo>
                  <a:cubicBezTo>
                    <a:pt x="3972" y="7394"/>
                    <a:pt x="4842" y="7002"/>
                    <a:pt x="5708" y="5932"/>
                  </a:cubicBezTo>
                  <a:cubicBezTo>
                    <a:pt x="7169" y="4032"/>
                    <a:pt x="7052" y="2016"/>
                    <a:pt x="6380" y="556"/>
                  </a:cubicBezTo>
                  <a:cubicBezTo>
                    <a:pt x="6273" y="224"/>
                    <a:pt x="5932" y="0"/>
                    <a:pt x="5484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16;p64">
              <a:extLst>
                <a:ext uri="{FF2B5EF4-FFF2-40B4-BE49-F238E27FC236}">
                  <a16:creationId xmlns:a16="http://schemas.microsoft.com/office/drawing/2014/main" id="{E3F2FF09-5D5F-4CF2-96C4-1407E20E5536}"/>
                </a:ext>
              </a:extLst>
            </p:cNvPr>
            <p:cNvSpPr/>
            <p:nvPr/>
          </p:nvSpPr>
          <p:spPr>
            <a:xfrm>
              <a:off x="4200697" y="2752014"/>
              <a:ext cx="116780" cy="156797"/>
            </a:xfrm>
            <a:custGeom>
              <a:avLst/>
              <a:gdLst/>
              <a:ahLst/>
              <a:cxnLst/>
              <a:rect l="l" t="t" r="r" b="b"/>
              <a:pathLst>
                <a:path w="4929" h="6618" extrusionOk="0">
                  <a:moveTo>
                    <a:pt x="4257" y="1"/>
                  </a:moveTo>
                  <a:lnTo>
                    <a:pt x="4257" y="1"/>
                  </a:lnTo>
                  <a:cubicBezTo>
                    <a:pt x="2572" y="565"/>
                    <a:pt x="0" y="2017"/>
                    <a:pt x="0" y="6389"/>
                  </a:cubicBezTo>
                  <a:cubicBezTo>
                    <a:pt x="319" y="6532"/>
                    <a:pt x="661" y="6617"/>
                    <a:pt x="1019" y="6617"/>
                  </a:cubicBezTo>
                  <a:cubicBezTo>
                    <a:pt x="1789" y="6617"/>
                    <a:pt x="2630" y="6223"/>
                    <a:pt x="3468" y="5153"/>
                  </a:cubicBezTo>
                  <a:cubicBezTo>
                    <a:pt x="4929" y="3361"/>
                    <a:pt x="4812" y="1461"/>
                    <a:pt x="4257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7;p64">
              <a:extLst>
                <a:ext uri="{FF2B5EF4-FFF2-40B4-BE49-F238E27FC236}">
                  <a16:creationId xmlns:a16="http://schemas.microsoft.com/office/drawing/2014/main" id="{8DC4334A-E8ED-4D58-BDBA-2B0D6465F569}"/>
                </a:ext>
              </a:extLst>
            </p:cNvPr>
            <p:cNvSpPr/>
            <p:nvPr/>
          </p:nvSpPr>
          <p:spPr>
            <a:xfrm>
              <a:off x="3921950" y="2774096"/>
              <a:ext cx="406137" cy="289949"/>
            </a:xfrm>
            <a:custGeom>
              <a:avLst/>
              <a:gdLst/>
              <a:ahLst/>
              <a:cxnLst/>
              <a:rect l="l" t="t" r="r" b="b"/>
              <a:pathLst>
                <a:path w="17142" h="12238" extrusionOk="0">
                  <a:moveTo>
                    <a:pt x="9004" y="1"/>
                  </a:moveTo>
                  <a:cubicBezTo>
                    <a:pt x="8587" y="1"/>
                    <a:pt x="8163" y="27"/>
                    <a:pt x="7733" y="81"/>
                  </a:cubicBezTo>
                  <a:cubicBezTo>
                    <a:pt x="3253" y="637"/>
                    <a:pt x="0" y="4221"/>
                    <a:pt x="565" y="7922"/>
                  </a:cubicBezTo>
                  <a:cubicBezTo>
                    <a:pt x="935" y="10885"/>
                    <a:pt x="3602" y="12237"/>
                    <a:pt x="7047" y="12237"/>
                  </a:cubicBezTo>
                  <a:cubicBezTo>
                    <a:pt x="7769" y="12237"/>
                    <a:pt x="8525" y="12178"/>
                    <a:pt x="9301" y="12061"/>
                  </a:cubicBezTo>
                  <a:cubicBezTo>
                    <a:pt x="13782" y="11506"/>
                    <a:pt x="17142" y="9373"/>
                    <a:pt x="16694" y="5681"/>
                  </a:cubicBezTo>
                  <a:cubicBezTo>
                    <a:pt x="16183" y="2336"/>
                    <a:pt x="12934" y="1"/>
                    <a:pt x="90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18;p64">
              <a:extLst>
                <a:ext uri="{FF2B5EF4-FFF2-40B4-BE49-F238E27FC236}">
                  <a16:creationId xmlns:a16="http://schemas.microsoft.com/office/drawing/2014/main" id="{4C7D2EA7-326C-427A-9069-07E4B3709973}"/>
                </a:ext>
              </a:extLst>
            </p:cNvPr>
            <p:cNvSpPr/>
            <p:nvPr/>
          </p:nvSpPr>
          <p:spPr>
            <a:xfrm>
              <a:off x="3996251" y="2924072"/>
              <a:ext cx="71788" cy="54019"/>
            </a:xfrm>
            <a:custGeom>
              <a:avLst/>
              <a:gdLst/>
              <a:ahLst/>
              <a:cxnLst/>
              <a:rect l="l" t="t" r="r" b="b"/>
              <a:pathLst>
                <a:path w="3030" h="2280" extrusionOk="0">
                  <a:moveTo>
                    <a:pt x="1650" y="1"/>
                  </a:moveTo>
                  <a:cubicBezTo>
                    <a:pt x="1549" y="1"/>
                    <a:pt x="1447" y="8"/>
                    <a:pt x="1345" y="23"/>
                  </a:cubicBezTo>
                  <a:cubicBezTo>
                    <a:pt x="565" y="131"/>
                    <a:pt x="0" y="695"/>
                    <a:pt x="117" y="1368"/>
                  </a:cubicBezTo>
                  <a:cubicBezTo>
                    <a:pt x="117" y="1867"/>
                    <a:pt x="747" y="2280"/>
                    <a:pt x="1447" y="2280"/>
                  </a:cubicBezTo>
                  <a:cubicBezTo>
                    <a:pt x="1526" y="2280"/>
                    <a:pt x="1606" y="2274"/>
                    <a:pt x="1685" y="2264"/>
                  </a:cubicBezTo>
                  <a:cubicBezTo>
                    <a:pt x="2465" y="2147"/>
                    <a:pt x="3029" y="1592"/>
                    <a:pt x="3029" y="919"/>
                  </a:cubicBezTo>
                  <a:cubicBezTo>
                    <a:pt x="2928" y="335"/>
                    <a:pt x="2324" y="1"/>
                    <a:pt x="165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19;p64">
              <a:extLst>
                <a:ext uri="{FF2B5EF4-FFF2-40B4-BE49-F238E27FC236}">
                  <a16:creationId xmlns:a16="http://schemas.microsoft.com/office/drawing/2014/main" id="{CA6E4FFC-6ED1-492C-A2A9-27C7E89F6AA2}"/>
                </a:ext>
              </a:extLst>
            </p:cNvPr>
            <p:cNvSpPr/>
            <p:nvPr/>
          </p:nvSpPr>
          <p:spPr>
            <a:xfrm>
              <a:off x="4182004" y="2897631"/>
              <a:ext cx="74347" cy="56530"/>
            </a:xfrm>
            <a:custGeom>
              <a:avLst/>
              <a:gdLst/>
              <a:ahLst/>
              <a:cxnLst/>
              <a:rect l="l" t="t" r="r" b="b"/>
              <a:pathLst>
                <a:path w="3138" h="2386" extrusionOk="0">
                  <a:moveTo>
                    <a:pt x="1710" y="1"/>
                  </a:moveTo>
                  <a:cubicBezTo>
                    <a:pt x="1628" y="1"/>
                    <a:pt x="1545" y="7"/>
                    <a:pt x="1461" y="19"/>
                  </a:cubicBezTo>
                  <a:cubicBezTo>
                    <a:pt x="673" y="127"/>
                    <a:pt x="1" y="691"/>
                    <a:pt x="117" y="1363"/>
                  </a:cubicBezTo>
                  <a:cubicBezTo>
                    <a:pt x="213" y="1964"/>
                    <a:pt x="760" y="2385"/>
                    <a:pt x="1514" y="2385"/>
                  </a:cubicBezTo>
                  <a:cubicBezTo>
                    <a:pt x="1605" y="2385"/>
                    <a:pt x="1697" y="2379"/>
                    <a:pt x="1793" y="2367"/>
                  </a:cubicBezTo>
                  <a:cubicBezTo>
                    <a:pt x="2582" y="2259"/>
                    <a:pt x="3137" y="1587"/>
                    <a:pt x="3030" y="1023"/>
                  </a:cubicBezTo>
                  <a:cubicBezTo>
                    <a:pt x="3030" y="423"/>
                    <a:pt x="2400" y="1"/>
                    <a:pt x="171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20;p64">
              <a:extLst>
                <a:ext uri="{FF2B5EF4-FFF2-40B4-BE49-F238E27FC236}">
                  <a16:creationId xmlns:a16="http://schemas.microsoft.com/office/drawing/2014/main" id="{538F214B-510F-42D7-9BDE-DF616A5CDEEE}"/>
                </a:ext>
              </a:extLst>
            </p:cNvPr>
            <p:cNvSpPr/>
            <p:nvPr/>
          </p:nvSpPr>
          <p:spPr>
            <a:xfrm>
              <a:off x="4139546" y="3118236"/>
              <a:ext cx="45253" cy="45229"/>
            </a:xfrm>
            <a:custGeom>
              <a:avLst/>
              <a:gdLst/>
              <a:ahLst/>
              <a:cxnLst/>
              <a:rect l="l" t="t" r="r" b="b"/>
              <a:pathLst>
                <a:path w="1910" h="1909" extrusionOk="0">
                  <a:moveTo>
                    <a:pt x="897" y="0"/>
                  </a:moveTo>
                  <a:cubicBezTo>
                    <a:pt x="341" y="0"/>
                    <a:pt x="1" y="448"/>
                    <a:pt x="1" y="896"/>
                  </a:cubicBezTo>
                  <a:cubicBezTo>
                    <a:pt x="1" y="1461"/>
                    <a:pt x="341" y="1909"/>
                    <a:pt x="897" y="1909"/>
                  </a:cubicBezTo>
                  <a:cubicBezTo>
                    <a:pt x="1461" y="1909"/>
                    <a:pt x="1909" y="1461"/>
                    <a:pt x="1909" y="896"/>
                  </a:cubicBezTo>
                  <a:cubicBezTo>
                    <a:pt x="1909" y="448"/>
                    <a:pt x="1461" y="0"/>
                    <a:pt x="897" y="0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21;p64">
              <a:extLst>
                <a:ext uri="{FF2B5EF4-FFF2-40B4-BE49-F238E27FC236}">
                  <a16:creationId xmlns:a16="http://schemas.microsoft.com/office/drawing/2014/main" id="{6A82A0F0-C8B6-4914-858E-76672D669F32}"/>
                </a:ext>
              </a:extLst>
            </p:cNvPr>
            <p:cNvSpPr/>
            <p:nvPr/>
          </p:nvSpPr>
          <p:spPr>
            <a:xfrm>
              <a:off x="4121089" y="3115677"/>
              <a:ext cx="82166" cy="50347"/>
            </a:xfrm>
            <a:custGeom>
              <a:avLst/>
              <a:gdLst/>
              <a:ahLst/>
              <a:cxnLst/>
              <a:rect l="l" t="t" r="r" b="b"/>
              <a:pathLst>
                <a:path w="3468" h="2125" extrusionOk="0">
                  <a:moveTo>
                    <a:pt x="2796" y="1"/>
                  </a:moveTo>
                  <a:lnTo>
                    <a:pt x="224" y="1345"/>
                  </a:lnTo>
                  <a:cubicBezTo>
                    <a:pt x="108" y="1452"/>
                    <a:pt x="0" y="1676"/>
                    <a:pt x="108" y="1900"/>
                  </a:cubicBezTo>
                  <a:cubicBezTo>
                    <a:pt x="108" y="2017"/>
                    <a:pt x="332" y="2124"/>
                    <a:pt x="448" y="2124"/>
                  </a:cubicBezTo>
                  <a:cubicBezTo>
                    <a:pt x="448" y="2124"/>
                    <a:pt x="556" y="2124"/>
                    <a:pt x="556" y="2017"/>
                  </a:cubicBezTo>
                  <a:lnTo>
                    <a:pt x="3136" y="673"/>
                  </a:lnTo>
                  <a:cubicBezTo>
                    <a:pt x="3360" y="673"/>
                    <a:pt x="3468" y="449"/>
                    <a:pt x="3360" y="225"/>
                  </a:cubicBezTo>
                  <a:cubicBezTo>
                    <a:pt x="3244" y="1"/>
                    <a:pt x="3020" y="1"/>
                    <a:pt x="2796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922;p64">
              <a:extLst>
                <a:ext uri="{FF2B5EF4-FFF2-40B4-BE49-F238E27FC236}">
                  <a16:creationId xmlns:a16="http://schemas.microsoft.com/office/drawing/2014/main" id="{CEFB34B4-7663-41CB-8D51-5773DBF910D3}"/>
                </a:ext>
              </a:extLst>
            </p:cNvPr>
            <p:cNvSpPr/>
            <p:nvPr/>
          </p:nvSpPr>
          <p:spPr>
            <a:xfrm>
              <a:off x="4314708" y="3136906"/>
              <a:ext cx="37174" cy="37174"/>
            </a:xfrm>
            <a:custGeom>
              <a:avLst/>
              <a:gdLst/>
              <a:ahLst/>
              <a:cxnLst/>
              <a:rect l="l" t="t" r="r" b="b"/>
              <a:pathLst>
                <a:path w="1569" h="1569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228"/>
                    <a:pt x="341" y="1569"/>
                    <a:pt x="789" y="1569"/>
                  </a:cubicBezTo>
                  <a:cubicBezTo>
                    <a:pt x="1120" y="1569"/>
                    <a:pt x="1568" y="1228"/>
                    <a:pt x="1568" y="780"/>
                  </a:cubicBezTo>
                  <a:cubicBezTo>
                    <a:pt x="1568" y="332"/>
                    <a:pt x="1120" y="1"/>
                    <a:pt x="789" y="1"/>
                  </a:cubicBezTo>
                  <a:close/>
                </a:path>
              </a:pathLst>
            </a:custGeom>
            <a:solidFill>
              <a:srgbClr val="3798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923;p64">
              <a:extLst>
                <a:ext uri="{FF2B5EF4-FFF2-40B4-BE49-F238E27FC236}">
                  <a16:creationId xmlns:a16="http://schemas.microsoft.com/office/drawing/2014/main" id="{7EFC16DF-0D89-4B71-9BD2-E9BA6B401F27}"/>
                </a:ext>
              </a:extLst>
            </p:cNvPr>
            <p:cNvSpPr/>
            <p:nvPr/>
          </p:nvSpPr>
          <p:spPr>
            <a:xfrm>
              <a:off x="3863571" y="3046683"/>
              <a:ext cx="37174" cy="34425"/>
            </a:xfrm>
            <a:custGeom>
              <a:avLst/>
              <a:gdLst/>
              <a:ahLst/>
              <a:cxnLst/>
              <a:rect l="l" t="t" r="r" b="b"/>
              <a:pathLst>
                <a:path w="1569" h="1453" extrusionOk="0">
                  <a:moveTo>
                    <a:pt x="789" y="1"/>
                  </a:moveTo>
                  <a:cubicBezTo>
                    <a:pt x="341" y="1"/>
                    <a:pt x="0" y="332"/>
                    <a:pt x="0" y="780"/>
                  </a:cubicBezTo>
                  <a:cubicBezTo>
                    <a:pt x="0" y="1121"/>
                    <a:pt x="341" y="1452"/>
                    <a:pt x="789" y="1452"/>
                  </a:cubicBezTo>
                  <a:cubicBezTo>
                    <a:pt x="1237" y="1452"/>
                    <a:pt x="1568" y="1121"/>
                    <a:pt x="1568" y="780"/>
                  </a:cubicBezTo>
                  <a:cubicBezTo>
                    <a:pt x="1568" y="332"/>
                    <a:pt x="1237" y="1"/>
                    <a:pt x="789" y="1"/>
                  </a:cubicBezTo>
                  <a:close/>
                </a:path>
              </a:pathLst>
            </a:custGeom>
            <a:solidFill>
              <a:srgbClr val="ABA9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924;p64">
              <a:extLst>
                <a:ext uri="{FF2B5EF4-FFF2-40B4-BE49-F238E27FC236}">
                  <a16:creationId xmlns:a16="http://schemas.microsoft.com/office/drawing/2014/main" id="{301DBB34-D9B5-429D-A8B2-2CEBDA6A9F30}"/>
                </a:ext>
              </a:extLst>
            </p:cNvPr>
            <p:cNvSpPr/>
            <p:nvPr/>
          </p:nvSpPr>
          <p:spPr>
            <a:xfrm>
              <a:off x="3898163" y="3168749"/>
              <a:ext cx="37174" cy="37197"/>
            </a:xfrm>
            <a:custGeom>
              <a:avLst/>
              <a:gdLst/>
              <a:ahLst/>
              <a:cxnLst/>
              <a:rect l="l" t="t" r="r" b="b"/>
              <a:pathLst>
                <a:path w="1569" h="1570" extrusionOk="0">
                  <a:moveTo>
                    <a:pt x="780" y="1"/>
                  </a:moveTo>
                  <a:cubicBezTo>
                    <a:pt x="332" y="1"/>
                    <a:pt x="1" y="449"/>
                    <a:pt x="1" y="781"/>
                  </a:cubicBezTo>
                  <a:cubicBezTo>
                    <a:pt x="1" y="1229"/>
                    <a:pt x="332" y="1569"/>
                    <a:pt x="780" y="1569"/>
                  </a:cubicBezTo>
                  <a:cubicBezTo>
                    <a:pt x="1228" y="1569"/>
                    <a:pt x="1569" y="1229"/>
                    <a:pt x="1569" y="781"/>
                  </a:cubicBezTo>
                  <a:cubicBezTo>
                    <a:pt x="1569" y="449"/>
                    <a:pt x="1228" y="1"/>
                    <a:pt x="780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925;p64">
              <a:extLst>
                <a:ext uri="{FF2B5EF4-FFF2-40B4-BE49-F238E27FC236}">
                  <a16:creationId xmlns:a16="http://schemas.microsoft.com/office/drawing/2014/main" id="{B60E41E6-DC40-4EBE-8D88-200622330359}"/>
                </a:ext>
              </a:extLst>
            </p:cNvPr>
            <p:cNvSpPr/>
            <p:nvPr/>
          </p:nvSpPr>
          <p:spPr>
            <a:xfrm>
              <a:off x="3850398" y="2900616"/>
              <a:ext cx="7890" cy="34638"/>
            </a:xfrm>
            <a:custGeom>
              <a:avLst/>
              <a:gdLst/>
              <a:ahLst/>
              <a:cxnLst/>
              <a:rect l="l" t="t" r="r" b="b"/>
              <a:pathLst>
                <a:path w="333" h="1462" extrusionOk="0"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332" y="1461"/>
                  </a:moveTo>
                  <a:lnTo>
                    <a:pt x="332" y="1461"/>
                  </a:lnTo>
                  <a:lnTo>
                    <a:pt x="332" y="1461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345"/>
                  </a:moveTo>
                  <a:lnTo>
                    <a:pt x="225" y="1345"/>
                  </a:lnTo>
                  <a:lnTo>
                    <a:pt x="225" y="1345"/>
                  </a:lnTo>
                  <a:close/>
                  <a:moveTo>
                    <a:pt x="225" y="1237"/>
                  </a:moveTo>
                  <a:lnTo>
                    <a:pt x="225" y="1345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237"/>
                  </a:moveTo>
                  <a:lnTo>
                    <a:pt x="225" y="1237"/>
                  </a:lnTo>
                  <a:lnTo>
                    <a:pt x="225" y="1237"/>
                  </a:lnTo>
                  <a:close/>
                  <a:moveTo>
                    <a:pt x="225" y="1121"/>
                  </a:moveTo>
                  <a:lnTo>
                    <a:pt x="225" y="1237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121"/>
                  </a:moveTo>
                  <a:lnTo>
                    <a:pt x="225" y="1121"/>
                  </a:lnTo>
                  <a:lnTo>
                    <a:pt x="225" y="1121"/>
                  </a:lnTo>
                  <a:close/>
                  <a:moveTo>
                    <a:pt x="225" y="1013"/>
                  </a:moveTo>
                  <a:lnTo>
                    <a:pt x="225" y="1121"/>
                  </a:lnTo>
                  <a:lnTo>
                    <a:pt x="225" y="1013"/>
                  </a:lnTo>
                  <a:close/>
                  <a:moveTo>
                    <a:pt x="225" y="1013"/>
                  </a:moveTo>
                  <a:lnTo>
                    <a:pt x="225" y="1013"/>
                  </a:lnTo>
                  <a:lnTo>
                    <a:pt x="225" y="1013"/>
                  </a:lnTo>
                  <a:close/>
                  <a:moveTo>
                    <a:pt x="108" y="897"/>
                  </a:moveTo>
                  <a:cubicBezTo>
                    <a:pt x="225" y="897"/>
                    <a:pt x="225" y="1013"/>
                    <a:pt x="225" y="1013"/>
                  </a:cubicBezTo>
                  <a:cubicBezTo>
                    <a:pt x="225" y="1013"/>
                    <a:pt x="225" y="897"/>
                    <a:pt x="108" y="897"/>
                  </a:cubicBez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897"/>
                  </a:moveTo>
                  <a:lnTo>
                    <a:pt x="108" y="897"/>
                  </a:lnTo>
                  <a:lnTo>
                    <a:pt x="108" y="897"/>
                  </a:lnTo>
                  <a:close/>
                  <a:moveTo>
                    <a:pt x="108" y="789"/>
                  </a:moveTo>
                  <a:lnTo>
                    <a:pt x="108" y="897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789"/>
                  </a:moveTo>
                  <a:lnTo>
                    <a:pt x="108" y="789"/>
                  </a:lnTo>
                  <a:lnTo>
                    <a:pt x="108" y="789"/>
                  </a:lnTo>
                  <a:close/>
                  <a:moveTo>
                    <a:pt x="108" y="673"/>
                  </a:moveTo>
                  <a:lnTo>
                    <a:pt x="108" y="789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673"/>
                  </a:moveTo>
                  <a:lnTo>
                    <a:pt x="108" y="673"/>
                  </a:lnTo>
                  <a:lnTo>
                    <a:pt x="108" y="673"/>
                  </a:lnTo>
                  <a:close/>
                  <a:moveTo>
                    <a:pt x="108" y="565"/>
                  </a:moveTo>
                  <a:lnTo>
                    <a:pt x="108" y="673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565"/>
                  </a:moveTo>
                  <a:lnTo>
                    <a:pt x="108" y="565"/>
                  </a:lnTo>
                  <a:lnTo>
                    <a:pt x="108" y="565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449"/>
                  </a:moveTo>
                  <a:lnTo>
                    <a:pt x="108" y="449"/>
                  </a:lnTo>
                  <a:lnTo>
                    <a:pt x="108" y="449"/>
                  </a:lnTo>
                  <a:close/>
                  <a:moveTo>
                    <a:pt x="108" y="341"/>
                  </a:moveTo>
                  <a:lnTo>
                    <a:pt x="108" y="449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341"/>
                  </a:moveTo>
                  <a:lnTo>
                    <a:pt x="108" y="341"/>
                  </a:lnTo>
                  <a:lnTo>
                    <a:pt x="108" y="341"/>
                  </a:lnTo>
                  <a:close/>
                  <a:moveTo>
                    <a:pt x="108" y="225"/>
                  </a:moveTo>
                  <a:lnTo>
                    <a:pt x="108" y="341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225"/>
                  </a:moveTo>
                  <a:lnTo>
                    <a:pt x="108" y="225"/>
                  </a:lnTo>
                  <a:lnTo>
                    <a:pt x="108" y="225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B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926;p64">
              <a:extLst>
                <a:ext uri="{FF2B5EF4-FFF2-40B4-BE49-F238E27FC236}">
                  <a16:creationId xmlns:a16="http://schemas.microsoft.com/office/drawing/2014/main" id="{F6A416CF-1C68-4820-BB62-F9F0AB995227}"/>
                </a:ext>
              </a:extLst>
            </p:cNvPr>
            <p:cNvSpPr/>
            <p:nvPr/>
          </p:nvSpPr>
          <p:spPr>
            <a:xfrm>
              <a:off x="3845091" y="2693635"/>
              <a:ext cx="198946" cy="363680"/>
            </a:xfrm>
            <a:custGeom>
              <a:avLst/>
              <a:gdLst/>
              <a:ahLst/>
              <a:cxnLst/>
              <a:rect l="l" t="t" r="r" b="b"/>
              <a:pathLst>
                <a:path w="8397" h="15350" extrusionOk="0">
                  <a:moveTo>
                    <a:pt x="8397" y="0"/>
                  </a:moveTo>
                  <a:cubicBezTo>
                    <a:pt x="3020" y="1345"/>
                    <a:pt x="1" y="4597"/>
                    <a:pt x="225" y="8737"/>
                  </a:cubicBezTo>
                  <a:lnTo>
                    <a:pt x="332" y="8737"/>
                  </a:lnTo>
                  <a:lnTo>
                    <a:pt x="332" y="8853"/>
                  </a:lnTo>
                  <a:lnTo>
                    <a:pt x="332" y="8961"/>
                  </a:lnTo>
                  <a:lnTo>
                    <a:pt x="332" y="9077"/>
                  </a:lnTo>
                  <a:lnTo>
                    <a:pt x="332" y="9185"/>
                  </a:lnTo>
                  <a:lnTo>
                    <a:pt x="332" y="9301"/>
                  </a:lnTo>
                  <a:lnTo>
                    <a:pt x="332" y="9409"/>
                  </a:lnTo>
                  <a:lnTo>
                    <a:pt x="332" y="9525"/>
                  </a:lnTo>
                  <a:lnTo>
                    <a:pt x="332" y="9633"/>
                  </a:lnTo>
                  <a:cubicBezTo>
                    <a:pt x="449" y="9633"/>
                    <a:pt x="449" y="9749"/>
                    <a:pt x="449" y="9749"/>
                  </a:cubicBezTo>
                  <a:lnTo>
                    <a:pt x="449" y="9857"/>
                  </a:lnTo>
                  <a:lnTo>
                    <a:pt x="449" y="9973"/>
                  </a:lnTo>
                  <a:lnTo>
                    <a:pt x="449" y="10081"/>
                  </a:lnTo>
                  <a:lnTo>
                    <a:pt x="556" y="10197"/>
                  </a:lnTo>
                  <a:cubicBezTo>
                    <a:pt x="1345" y="12993"/>
                    <a:pt x="3916" y="14785"/>
                    <a:pt x="7277" y="15350"/>
                  </a:cubicBezTo>
                  <a:lnTo>
                    <a:pt x="7277" y="15233"/>
                  </a:lnTo>
                  <a:cubicBezTo>
                    <a:pt x="5377" y="14561"/>
                    <a:pt x="4033" y="13334"/>
                    <a:pt x="3809" y="11318"/>
                  </a:cubicBezTo>
                  <a:cubicBezTo>
                    <a:pt x="3692" y="10421"/>
                    <a:pt x="3692" y="9633"/>
                    <a:pt x="4033" y="8737"/>
                  </a:cubicBezTo>
                  <a:cubicBezTo>
                    <a:pt x="2689" y="7509"/>
                    <a:pt x="2465" y="5825"/>
                    <a:pt x="2689" y="4481"/>
                  </a:cubicBezTo>
                  <a:cubicBezTo>
                    <a:pt x="2689" y="4149"/>
                    <a:pt x="3020" y="3809"/>
                    <a:pt x="3361" y="3701"/>
                  </a:cubicBezTo>
                  <a:cubicBezTo>
                    <a:pt x="3809" y="3585"/>
                    <a:pt x="4257" y="3585"/>
                    <a:pt x="4705" y="3585"/>
                  </a:cubicBezTo>
                  <a:cubicBezTo>
                    <a:pt x="5260" y="3585"/>
                    <a:pt x="5932" y="3701"/>
                    <a:pt x="6604" y="3925"/>
                  </a:cubicBezTo>
                  <a:cubicBezTo>
                    <a:pt x="7053" y="2357"/>
                    <a:pt x="7725" y="1013"/>
                    <a:pt x="8397" y="0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927;p64">
              <a:extLst>
                <a:ext uri="{FF2B5EF4-FFF2-40B4-BE49-F238E27FC236}">
                  <a16:creationId xmlns:a16="http://schemas.microsoft.com/office/drawing/2014/main" id="{137296FE-0D98-4773-B9B1-A8F60B804090}"/>
                </a:ext>
              </a:extLst>
            </p:cNvPr>
            <p:cNvSpPr/>
            <p:nvPr/>
          </p:nvSpPr>
          <p:spPr>
            <a:xfrm>
              <a:off x="4017480" y="3054549"/>
              <a:ext cx="24024" cy="5331"/>
            </a:xfrm>
            <a:custGeom>
              <a:avLst/>
              <a:gdLst/>
              <a:ahLst/>
              <a:cxnLst/>
              <a:rect l="l" t="t" r="r" b="b"/>
              <a:pathLst>
                <a:path w="1014" h="225" extrusionOk="0">
                  <a:moveTo>
                    <a:pt x="1" y="0"/>
                  </a:moveTo>
                  <a:lnTo>
                    <a:pt x="1" y="117"/>
                  </a:lnTo>
                  <a:cubicBezTo>
                    <a:pt x="225" y="117"/>
                    <a:pt x="565" y="224"/>
                    <a:pt x="1013" y="224"/>
                  </a:cubicBezTo>
                  <a:cubicBezTo>
                    <a:pt x="673" y="117"/>
                    <a:pt x="341" y="117"/>
                    <a:pt x="1" y="0"/>
                  </a:cubicBezTo>
                  <a:close/>
                </a:path>
              </a:pathLst>
            </a:custGeom>
            <a:solidFill>
              <a:srgbClr val="9F9D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928;p64">
              <a:extLst>
                <a:ext uri="{FF2B5EF4-FFF2-40B4-BE49-F238E27FC236}">
                  <a16:creationId xmlns:a16="http://schemas.microsoft.com/office/drawing/2014/main" id="{267F4BF5-13AE-4CFC-8809-E2627FB15A57}"/>
                </a:ext>
              </a:extLst>
            </p:cNvPr>
            <p:cNvSpPr/>
            <p:nvPr/>
          </p:nvSpPr>
          <p:spPr>
            <a:xfrm>
              <a:off x="3904655" y="2778550"/>
              <a:ext cx="96926" cy="122087"/>
            </a:xfrm>
            <a:custGeom>
              <a:avLst/>
              <a:gdLst/>
              <a:ahLst/>
              <a:cxnLst/>
              <a:rect l="l" t="t" r="r" b="b"/>
              <a:pathLst>
                <a:path w="4091" h="5153" extrusionOk="0">
                  <a:moveTo>
                    <a:pt x="2191" y="1"/>
                  </a:moveTo>
                  <a:cubicBezTo>
                    <a:pt x="1743" y="1"/>
                    <a:pt x="1295" y="1"/>
                    <a:pt x="847" y="117"/>
                  </a:cubicBezTo>
                  <a:cubicBezTo>
                    <a:pt x="506" y="225"/>
                    <a:pt x="175" y="565"/>
                    <a:pt x="175" y="897"/>
                  </a:cubicBezTo>
                  <a:cubicBezTo>
                    <a:pt x="162" y="974"/>
                    <a:pt x="151" y="1051"/>
                    <a:pt x="141" y="1130"/>
                  </a:cubicBezTo>
                  <a:lnTo>
                    <a:pt x="141" y="1130"/>
                  </a:lnTo>
                  <a:cubicBezTo>
                    <a:pt x="113" y="1127"/>
                    <a:pt x="86" y="1124"/>
                    <a:pt x="58" y="1121"/>
                  </a:cubicBezTo>
                  <a:lnTo>
                    <a:pt x="58" y="1121"/>
                  </a:lnTo>
                  <a:cubicBezTo>
                    <a:pt x="0" y="1844"/>
                    <a:pt x="70" y="2600"/>
                    <a:pt x="338" y="3336"/>
                  </a:cubicBezTo>
                  <a:lnTo>
                    <a:pt x="338" y="3336"/>
                  </a:lnTo>
                  <a:cubicBezTo>
                    <a:pt x="92" y="2594"/>
                    <a:pt x="55" y="1825"/>
                    <a:pt x="141" y="1130"/>
                  </a:cubicBezTo>
                  <a:lnTo>
                    <a:pt x="141" y="1130"/>
                  </a:lnTo>
                  <a:cubicBezTo>
                    <a:pt x="1137" y="1250"/>
                    <a:pt x="2329" y="1482"/>
                    <a:pt x="3418" y="2241"/>
                  </a:cubicBezTo>
                  <a:cubicBezTo>
                    <a:pt x="3535" y="2133"/>
                    <a:pt x="3535" y="2017"/>
                    <a:pt x="3642" y="2017"/>
                  </a:cubicBezTo>
                  <a:cubicBezTo>
                    <a:pt x="3759" y="1461"/>
                    <a:pt x="3866" y="897"/>
                    <a:pt x="4090" y="341"/>
                  </a:cubicBezTo>
                  <a:cubicBezTo>
                    <a:pt x="3418" y="117"/>
                    <a:pt x="2746" y="1"/>
                    <a:pt x="2191" y="1"/>
                  </a:cubicBezTo>
                  <a:close/>
                  <a:moveTo>
                    <a:pt x="338" y="3336"/>
                  </a:moveTo>
                  <a:cubicBezTo>
                    <a:pt x="553" y="3985"/>
                    <a:pt x="928" y="4613"/>
                    <a:pt x="1519" y="5153"/>
                  </a:cubicBezTo>
                  <a:cubicBezTo>
                    <a:pt x="947" y="4586"/>
                    <a:pt x="569" y="3969"/>
                    <a:pt x="338" y="3336"/>
                  </a:cubicBezTo>
                  <a:close/>
                </a:path>
              </a:pathLst>
            </a:custGeom>
            <a:solidFill>
              <a:srgbClr val="EBD6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929;p64">
              <a:extLst>
                <a:ext uri="{FF2B5EF4-FFF2-40B4-BE49-F238E27FC236}">
                  <a16:creationId xmlns:a16="http://schemas.microsoft.com/office/drawing/2014/main" id="{38331676-C15C-4BD5-B5D0-A14E87867173}"/>
                </a:ext>
              </a:extLst>
            </p:cNvPr>
            <p:cNvSpPr/>
            <p:nvPr/>
          </p:nvSpPr>
          <p:spPr>
            <a:xfrm>
              <a:off x="3903470" y="2805086"/>
              <a:ext cx="82189" cy="95552"/>
            </a:xfrm>
            <a:custGeom>
              <a:avLst/>
              <a:gdLst/>
              <a:ahLst/>
              <a:cxnLst/>
              <a:rect l="l" t="t" r="r" b="b"/>
              <a:pathLst>
                <a:path w="3469" h="4033" extrusionOk="0">
                  <a:moveTo>
                    <a:pt x="108" y="1"/>
                  </a:moveTo>
                  <a:cubicBezTo>
                    <a:pt x="1" y="1345"/>
                    <a:pt x="332" y="2805"/>
                    <a:pt x="1569" y="4033"/>
                  </a:cubicBezTo>
                  <a:cubicBezTo>
                    <a:pt x="1900" y="3029"/>
                    <a:pt x="2572" y="1909"/>
                    <a:pt x="3468" y="1121"/>
                  </a:cubicBezTo>
                  <a:cubicBezTo>
                    <a:pt x="2348" y="341"/>
                    <a:pt x="1121" y="117"/>
                    <a:pt x="108" y="1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930;p64">
              <a:extLst>
                <a:ext uri="{FF2B5EF4-FFF2-40B4-BE49-F238E27FC236}">
                  <a16:creationId xmlns:a16="http://schemas.microsoft.com/office/drawing/2014/main" id="{908E1C4A-A903-4B3E-A3A4-9213C85E00FD}"/>
                </a:ext>
              </a:extLst>
            </p:cNvPr>
            <p:cNvSpPr/>
            <p:nvPr/>
          </p:nvSpPr>
          <p:spPr>
            <a:xfrm>
              <a:off x="3932565" y="2826315"/>
              <a:ext cx="209773" cy="238868"/>
            </a:xfrm>
            <a:custGeom>
              <a:avLst/>
              <a:gdLst/>
              <a:ahLst/>
              <a:cxnLst/>
              <a:rect l="l" t="t" r="r" b="b"/>
              <a:pathLst>
                <a:path w="8854" h="10082" extrusionOk="0">
                  <a:moveTo>
                    <a:pt x="2464" y="1"/>
                  </a:moveTo>
                  <a:cubicBezTo>
                    <a:pt x="2357" y="1"/>
                    <a:pt x="2357" y="117"/>
                    <a:pt x="2240" y="225"/>
                  </a:cubicBezTo>
                  <a:cubicBezTo>
                    <a:pt x="1344" y="1013"/>
                    <a:pt x="672" y="2133"/>
                    <a:pt x="341" y="3137"/>
                  </a:cubicBezTo>
                  <a:cubicBezTo>
                    <a:pt x="0" y="4033"/>
                    <a:pt x="0" y="4821"/>
                    <a:pt x="117" y="5718"/>
                  </a:cubicBezTo>
                  <a:cubicBezTo>
                    <a:pt x="341" y="7734"/>
                    <a:pt x="1685" y="8961"/>
                    <a:pt x="3585" y="9633"/>
                  </a:cubicBezTo>
                  <a:cubicBezTo>
                    <a:pt x="3925" y="9750"/>
                    <a:pt x="4257" y="9750"/>
                    <a:pt x="4597" y="9857"/>
                  </a:cubicBezTo>
                  <a:cubicBezTo>
                    <a:pt x="5269" y="9974"/>
                    <a:pt x="5941" y="10081"/>
                    <a:pt x="6721" y="10081"/>
                  </a:cubicBezTo>
                  <a:cubicBezTo>
                    <a:pt x="7393" y="10081"/>
                    <a:pt x="8065" y="9974"/>
                    <a:pt x="8853" y="9857"/>
                  </a:cubicBezTo>
                  <a:cubicBezTo>
                    <a:pt x="5717" y="9409"/>
                    <a:pt x="3925" y="7958"/>
                    <a:pt x="3029" y="6049"/>
                  </a:cubicBezTo>
                  <a:cubicBezTo>
                    <a:pt x="2912" y="5825"/>
                    <a:pt x="2805" y="5718"/>
                    <a:pt x="2805" y="5494"/>
                  </a:cubicBezTo>
                  <a:cubicBezTo>
                    <a:pt x="2688" y="5377"/>
                    <a:pt x="2688" y="5377"/>
                    <a:pt x="2688" y="5269"/>
                  </a:cubicBezTo>
                  <a:cubicBezTo>
                    <a:pt x="2133" y="3701"/>
                    <a:pt x="2133" y="1793"/>
                    <a:pt x="24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931;p64">
              <a:extLst>
                <a:ext uri="{FF2B5EF4-FFF2-40B4-BE49-F238E27FC236}">
                  <a16:creationId xmlns:a16="http://schemas.microsoft.com/office/drawing/2014/main" id="{6F0B2BCF-A6DF-48AE-B289-8767042D12BF}"/>
                </a:ext>
              </a:extLst>
            </p:cNvPr>
            <p:cNvSpPr/>
            <p:nvPr/>
          </p:nvSpPr>
          <p:spPr>
            <a:xfrm>
              <a:off x="3996251" y="2951153"/>
              <a:ext cx="8079" cy="18504"/>
            </a:xfrm>
            <a:custGeom>
              <a:avLst/>
              <a:gdLst/>
              <a:ahLst/>
              <a:cxnLst/>
              <a:rect l="l" t="t" r="r" b="b"/>
              <a:pathLst>
                <a:path w="341" h="781" extrusionOk="0">
                  <a:moveTo>
                    <a:pt x="0" y="0"/>
                  </a:moveTo>
                  <a:cubicBezTo>
                    <a:pt x="0" y="100"/>
                    <a:pt x="0" y="107"/>
                    <a:pt x="93" y="200"/>
                  </a:cubicBezTo>
                  <a:lnTo>
                    <a:pt x="93" y="200"/>
                  </a:lnTo>
                  <a:cubicBezTo>
                    <a:pt x="62" y="129"/>
                    <a:pt x="32" y="61"/>
                    <a:pt x="0" y="0"/>
                  </a:cubicBezTo>
                  <a:close/>
                  <a:moveTo>
                    <a:pt x="93" y="200"/>
                  </a:moveTo>
                  <a:cubicBezTo>
                    <a:pt x="101" y="220"/>
                    <a:pt x="110" y="240"/>
                    <a:pt x="118" y="260"/>
                  </a:cubicBezTo>
                  <a:lnTo>
                    <a:pt x="118" y="260"/>
                  </a:lnTo>
                  <a:cubicBezTo>
                    <a:pt x="117" y="249"/>
                    <a:pt x="117" y="237"/>
                    <a:pt x="117" y="225"/>
                  </a:cubicBezTo>
                  <a:cubicBezTo>
                    <a:pt x="108" y="216"/>
                    <a:pt x="100" y="208"/>
                    <a:pt x="93" y="200"/>
                  </a:cubicBezTo>
                  <a:close/>
                  <a:moveTo>
                    <a:pt x="118" y="260"/>
                  </a:moveTo>
                  <a:lnTo>
                    <a:pt x="118" y="260"/>
                  </a:lnTo>
                  <a:cubicBezTo>
                    <a:pt x="129" y="461"/>
                    <a:pt x="231" y="568"/>
                    <a:pt x="341" y="780"/>
                  </a:cubicBezTo>
                  <a:cubicBezTo>
                    <a:pt x="264" y="633"/>
                    <a:pt x="192" y="439"/>
                    <a:pt x="118" y="260"/>
                  </a:cubicBezTo>
                  <a:close/>
                </a:path>
              </a:pathLst>
            </a:custGeom>
            <a:solidFill>
              <a:srgbClr val="EB6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932;p64">
              <a:extLst>
                <a:ext uri="{FF2B5EF4-FFF2-40B4-BE49-F238E27FC236}">
                  <a16:creationId xmlns:a16="http://schemas.microsoft.com/office/drawing/2014/main" id="{47049544-7117-4137-A301-841D7155618E}"/>
                </a:ext>
              </a:extLst>
            </p:cNvPr>
            <p:cNvSpPr/>
            <p:nvPr/>
          </p:nvSpPr>
          <p:spPr>
            <a:xfrm>
              <a:off x="3837035" y="2671150"/>
              <a:ext cx="560043" cy="611622"/>
            </a:xfrm>
            <a:custGeom>
              <a:avLst/>
              <a:gdLst/>
              <a:ahLst/>
              <a:cxnLst/>
              <a:rect l="l" t="t" r="r" b="b"/>
              <a:pathLst>
                <a:path w="23638" h="25815" extrusionOk="0">
                  <a:moveTo>
                    <a:pt x="18593" y="3082"/>
                  </a:moveTo>
                  <a:cubicBezTo>
                    <a:pt x="18817" y="3082"/>
                    <a:pt x="18934" y="3082"/>
                    <a:pt x="19041" y="3190"/>
                  </a:cubicBezTo>
                  <a:cubicBezTo>
                    <a:pt x="18369" y="3530"/>
                    <a:pt x="17473" y="3978"/>
                    <a:pt x="16694" y="4874"/>
                  </a:cubicBezTo>
                  <a:cubicBezTo>
                    <a:pt x="16245" y="4650"/>
                    <a:pt x="15905" y="4534"/>
                    <a:pt x="15457" y="4426"/>
                  </a:cubicBezTo>
                  <a:cubicBezTo>
                    <a:pt x="16577" y="3190"/>
                    <a:pt x="18038" y="3082"/>
                    <a:pt x="18593" y="3082"/>
                  </a:cubicBezTo>
                  <a:close/>
                  <a:moveTo>
                    <a:pt x="5019" y="4898"/>
                  </a:moveTo>
                  <a:cubicBezTo>
                    <a:pt x="5673" y="4898"/>
                    <a:pt x="6478" y="5051"/>
                    <a:pt x="7285" y="5546"/>
                  </a:cubicBezTo>
                  <a:cubicBezTo>
                    <a:pt x="6837" y="5770"/>
                    <a:pt x="6496" y="5994"/>
                    <a:pt x="6165" y="6326"/>
                  </a:cubicBezTo>
                  <a:cubicBezTo>
                    <a:pt x="5269" y="5654"/>
                    <a:pt x="4256" y="5430"/>
                    <a:pt x="3477" y="5322"/>
                  </a:cubicBezTo>
                  <a:cubicBezTo>
                    <a:pt x="3477" y="5206"/>
                    <a:pt x="3584" y="5098"/>
                    <a:pt x="3808" y="5098"/>
                  </a:cubicBezTo>
                  <a:cubicBezTo>
                    <a:pt x="4061" y="4998"/>
                    <a:pt x="4491" y="4898"/>
                    <a:pt x="5019" y="4898"/>
                  </a:cubicBezTo>
                  <a:close/>
                  <a:moveTo>
                    <a:pt x="19382" y="3978"/>
                  </a:moveTo>
                  <a:cubicBezTo>
                    <a:pt x="19606" y="4650"/>
                    <a:pt x="19830" y="5770"/>
                    <a:pt x="19382" y="6998"/>
                  </a:cubicBezTo>
                  <a:cubicBezTo>
                    <a:pt x="18817" y="6326"/>
                    <a:pt x="18145" y="5770"/>
                    <a:pt x="17473" y="5322"/>
                  </a:cubicBezTo>
                  <a:cubicBezTo>
                    <a:pt x="17473" y="5322"/>
                    <a:pt x="17366" y="5322"/>
                    <a:pt x="17366" y="5206"/>
                  </a:cubicBezTo>
                  <a:cubicBezTo>
                    <a:pt x="18038" y="4534"/>
                    <a:pt x="18817" y="4202"/>
                    <a:pt x="19382" y="3978"/>
                  </a:cubicBezTo>
                  <a:close/>
                  <a:moveTo>
                    <a:pt x="3360" y="6102"/>
                  </a:moveTo>
                  <a:lnTo>
                    <a:pt x="3360" y="6102"/>
                  </a:lnTo>
                  <a:cubicBezTo>
                    <a:pt x="4032" y="6218"/>
                    <a:pt x="4821" y="6326"/>
                    <a:pt x="5600" y="6774"/>
                  </a:cubicBezTo>
                  <a:lnTo>
                    <a:pt x="5600" y="6890"/>
                  </a:lnTo>
                  <a:cubicBezTo>
                    <a:pt x="4928" y="7562"/>
                    <a:pt x="4480" y="8234"/>
                    <a:pt x="4149" y="9014"/>
                  </a:cubicBezTo>
                  <a:cubicBezTo>
                    <a:pt x="3477" y="7894"/>
                    <a:pt x="3253" y="6890"/>
                    <a:pt x="3360" y="6102"/>
                  </a:cubicBezTo>
                  <a:close/>
                  <a:moveTo>
                    <a:pt x="15009" y="8790"/>
                  </a:moveTo>
                  <a:cubicBezTo>
                    <a:pt x="14785" y="8790"/>
                    <a:pt x="14677" y="9014"/>
                    <a:pt x="14677" y="9238"/>
                  </a:cubicBezTo>
                  <a:lnTo>
                    <a:pt x="14785" y="9802"/>
                  </a:lnTo>
                  <a:cubicBezTo>
                    <a:pt x="14785" y="9910"/>
                    <a:pt x="15009" y="10026"/>
                    <a:pt x="15125" y="10026"/>
                  </a:cubicBezTo>
                  <a:lnTo>
                    <a:pt x="15233" y="10026"/>
                  </a:lnTo>
                  <a:cubicBezTo>
                    <a:pt x="15457" y="10026"/>
                    <a:pt x="15573" y="9802"/>
                    <a:pt x="15573" y="9686"/>
                  </a:cubicBezTo>
                  <a:lnTo>
                    <a:pt x="15457" y="9130"/>
                  </a:lnTo>
                  <a:cubicBezTo>
                    <a:pt x="15457" y="8906"/>
                    <a:pt x="15233" y="8790"/>
                    <a:pt x="15009" y="8790"/>
                  </a:cubicBezTo>
                  <a:close/>
                  <a:moveTo>
                    <a:pt x="18262" y="9910"/>
                  </a:moveTo>
                  <a:cubicBezTo>
                    <a:pt x="17814" y="9910"/>
                    <a:pt x="16801" y="9910"/>
                    <a:pt x="16353" y="10134"/>
                  </a:cubicBezTo>
                  <a:cubicBezTo>
                    <a:pt x="16129" y="10134"/>
                    <a:pt x="16021" y="10358"/>
                    <a:pt x="16129" y="10582"/>
                  </a:cubicBezTo>
                  <a:cubicBezTo>
                    <a:pt x="16129" y="10698"/>
                    <a:pt x="16353" y="10806"/>
                    <a:pt x="16469" y="10806"/>
                  </a:cubicBezTo>
                  <a:lnTo>
                    <a:pt x="16577" y="10806"/>
                  </a:lnTo>
                  <a:cubicBezTo>
                    <a:pt x="16918" y="10698"/>
                    <a:pt x="17814" y="10698"/>
                    <a:pt x="18145" y="10698"/>
                  </a:cubicBezTo>
                  <a:cubicBezTo>
                    <a:pt x="18369" y="10698"/>
                    <a:pt x="18593" y="10582"/>
                    <a:pt x="18593" y="10358"/>
                  </a:cubicBezTo>
                  <a:cubicBezTo>
                    <a:pt x="18593" y="10134"/>
                    <a:pt x="18486" y="10026"/>
                    <a:pt x="18262" y="9910"/>
                  </a:cubicBezTo>
                  <a:close/>
                  <a:moveTo>
                    <a:pt x="8962" y="9658"/>
                  </a:moveTo>
                  <a:cubicBezTo>
                    <a:pt x="8929" y="9658"/>
                    <a:pt x="8893" y="9667"/>
                    <a:pt x="8853" y="9686"/>
                  </a:cubicBezTo>
                  <a:cubicBezTo>
                    <a:pt x="8629" y="9686"/>
                    <a:pt x="8513" y="9910"/>
                    <a:pt x="8513" y="10026"/>
                  </a:cubicBezTo>
                  <a:lnTo>
                    <a:pt x="8513" y="10582"/>
                  </a:lnTo>
                  <a:cubicBezTo>
                    <a:pt x="8629" y="10806"/>
                    <a:pt x="8737" y="10922"/>
                    <a:pt x="8961" y="10922"/>
                  </a:cubicBezTo>
                  <a:cubicBezTo>
                    <a:pt x="9185" y="10922"/>
                    <a:pt x="9301" y="10698"/>
                    <a:pt x="9301" y="10474"/>
                  </a:cubicBezTo>
                  <a:lnTo>
                    <a:pt x="9185" y="10026"/>
                  </a:lnTo>
                  <a:cubicBezTo>
                    <a:pt x="9185" y="9842"/>
                    <a:pt x="9112" y="9658"/>
                    <a:pt x="8962" y="9658"/>
                  </a:cubicBezTo>
                  <a:close/>
                  <a:moveTo>
                    <a:pt x="12917" y="9642"/>
                  </a:moveTo>
                  <a:cubicBezTo>
                    <a:pt x="12764" y="9642"/>
                    <a:pt x="12627" y="9720"/>
                    <a:pt x="12545" y="9802"/>
                  </a:cubicBezTo>
                  <a:cubicBezTo>
                    <a:pt x="12437" y="10026"/>
                    <a:pt x="12213" y="10134"/>
                    <a:pt x="12097" y="10134"/>
                  </a:cubicBezTo>
                  <a:cubicBezTo>
                    <a:pt x="11873" y="10134"/>
                    <a:pt x="11649" y="10134"/>
                    <a:pt x="11425" y="9910"/>
                  </a:cubicBezTo>
                  <a:cubicBezTo>
                    <a:pt x="11381" y="9866"/>
                    <a:pt x="11317" y="9840"/>
                    <a:pt x="11250" y="9840"/>
                  </a:cubicBezTo>
                  <a:cubicBezTo>
                    <a:pt x="11152" y="9840"/>
                    <a:pt x="11046" y="9894"/>
                    <a:pt x="10977" y="10026"/>
                  </a:cubicBezTo>
                  <a:cubicBezTo>
                    <a:pt x="10753" y="10134"/>
                    <a:pt x="10869" y="10358"/>
                    <a:pt x="10977" y="10582"/>
                  </a:cubicBezTo>
                  <a:cubicBezTo>
                    <a:pt x="11201" y="10806"/>
                    <a:pt x="11649" y="10922"/>
                    <a:pt x="11989" y="10922"/>
                  </a:cubicBezTo>
                  <a:lnTo>
                    <a:pt x="12097" y="10922"/>
                  </a:lnTo>
                  <a:cubicBezTo>
                    <a:pt x="12545" y="10806"/>
                    <a:pt x="12993" y="10582"/>
                    <a:pt x="13217" y="10250"/>
                  </a:cubicBezTo>
                  <a:cubicBezTo>
                    <a:pt x="13333" y="10026"/>
                    <a:pt x="13217" y="9802"/>
                    <a:pt x="13109" y="9686"/>
                  </a:cubicBezTo>
                  <a:cubicBezTo>
                    <a:pt x="13044" y="9655"/>
                    <a:pt x="12979" y="9642"/>
                    <a:pt x="12917" y="9642"/>
                  </a:cubicBezTo>
                  <a:close/>
                  <a:moveTo>
                    <a:pt x="7841" y="11254"/>
                  </a:moveTo>
                  <a:cubicBezTo>
                    <a:pt x="7393" y="11254"/>
                    <a:pt x="6389" y="11478"/>
                    <a:pt x="6048" y="11594"/>
                  </a:cubicBezTo>
                  <a:cubicBezTo>
                    <a:pt x="5824" y="11702"/>
                    <a:pt x="5717" y="11926"/>
                    <a:pt x="5824" y="12043"/>
                  </a:cubicBezTo>
                  <a:cubicBezTo>
                    <a:pt x="5824" y="12267"/>
                    <a:pt x="6048" y="12374"/>
                    <a:pt x="6165" y="12374"/>
                  </a:cubicBezTo>
                  <a:cubicBezTo>
                    <a:pt x="6165" y="12374"/>
                    <a:pt x="6272" y="12374"/>
                    <a:pt x="6272" y="12267"/>
                  </a:cubicBezTo>
                  <a:cubicBezTo>
                    <a:pt x="6613" y="12150"/>
                    <a:pt x="7509" y="12043"/>
                    <a:pt x="7841" y="12043"/>
                  </a:cubicBezTo>
                  <a:cubicBezTo>
                    <a:pt x="8065" y="12043"/>
                    <a:pt x="8181" y="11818"/>
                    <a:pt x="8181" y="11594"/>
                  </a:cubicBezTo>
                  <a:cubicBezTo>
                    <a:pt x="8181" y="11370"/>
                    <a:pt x="8065" y="11254"/>
                    <a:pt x="7841" y="11254"/>
                  </a:cubicBezTo>
                  <a:close/>
                  <a:moveTo>
                    <a:pt x="16244" y="11226"/>
                  </a:moveTo>
                  <a:cubicBezTo>
                    <a:pt x="16090" y="11226"/>
                    <a:pt x="16001" y="11410"/>
                    <a:pt x="15905" y="11594"/>
                  </a:cubicBezTo>
                  <a:cubicBezTo>
                    <a:pt x="15905" y="11702"/>
                    <a:pt x="16129" y="11926"/>
                    <a:pt x="16245" y="11926"/>
                  </a:cubicBezTo>
                  <a:cubicBezTo>
                    <a:pt x="16694" y="12043"/>
                    <a:pt x="17473" y="12267"/>
                    <a:pt x="17814" y="12491"/>
                  </a:cubicBezTo>
                  <a:lnTo>
                    <a:pt x="17921" y="12491"/>
                  </a:lnTo>
                  <a:cubicBezTo>
                    <a:pt x="18145" y="12491"/>
                    <a:pt x="18262" y="12491"/>
                    <a:pt x="18262" y="12267"/>
                  </a:cubicBezTo>
                  <a:cubicBezTo>
                    <a:pt x="18369" y="12150"/>
                    <a:pt x="18369" y="11926"/>
                    <a:pt x="18145" y="11818"/>
                  </a:cubicBezTo>
                  <a:cubicBezTo>
                    <a:pt x="17814" y="11594"/>
                    <a:pt x="16918" y="11254"/>
                    <a:pt x="16353" y="11254"/>
                  </a:cubicBezTo>
                  <a:cubicBezTo>
                    <a:pt x="16313" y="11235"/>
                    <a:pt x="16277" y="11226"/>
                    <a:pt x="16244" y="11226"/>
                  </a:cubicBezTo>
                  <a:close/>
                  <a:moveTo>
                    <a:pt x="8181" y="12267"/>
                  </a:moveTo>
                  <a:cubicBezTo>
                    <a:pt x="7733" y="12491"/>
                    <a:pt x="6944" y="13046"/>
                    <a:pt x="6613" y="13387"/>
                  </a:cubicBezTo>
                  <a:cubicBezTo>
                    <a:pt x="6496" y="13494"/>
                    <a:pt x="6496" y="13718"/>
                    <a:pt x="6613" y="13835"/>
                  </a:cubicBezTo>
                  <a:cubicBezTo>
                    <a:pt x="6613" y="13942"/>
                    <a:pt x="6720" y="13942"/>
                    <a:pt x="6837" y="13942"/>
                  </a:cubicBezTo>
                  <a:lnTo>
                    <a:pt x="7168" y="13942"/>
                  </a:lnTo>
                  <a:cubicBezTo>
                    <a:pt x="7393" y="13611"/>
                    <a:pt x="8065" y="13163"/>
                    <a:pt x="8405" y="13046"/>
                  </a:cubicBezTo>
                  <a:cubicBezTo>
                    <a:pt x="8629" y="12939"/>
                    <a:pt x="8737" y="12715"/>
                    <a:pt x="8629" y="12491"/>
                  </a:cubicBezTo>
                  <a:cubicBezTo>
                    <a:pt x="8513" y="12374"/>
                    <a:pt x="8405" y="12267"/>
                    <a:pt x="8181" y="12267"/>
                  </a:cubicBezTo>
                  <a:close/>
                  <a:moveTo>
                    <a:pt x="13478" y="761"/>
                  </a:moveTo>
                  <a:cubicBezTo>
                    <a:pt x="15626" y="761"/>
                    <a:pt x="17510" y="1185"/>
                    <a:pt x="19041" y="2070"/>
                  </a:cubicBezTo>
                  <a:cubicBezTo>
                    <a:pt x="21057" y="3190"/>
                    <a:pt x="22401" y="4982"/>
                    <a:pt x="22625" y="7222"/>
                  </a:cubicBezTo>
                  <a:cubicBezTo>
                    <a:pt x="22966" y="9578"/>
                    <a:pt x="22070" y="11702"/>
                    <a:pt x="19937" y="13270"/>
                  </a:cubicBezTo>
                  <a:cubicBezTo>
                    <a:pt x="20609" y="12267"/>
                    <a:pt x="20833" y="11146"/>
                    <a:pt x="20609" y="10026"/>
                  </a:cubicBezTo>
                  <a:cubicBezTo>
                    <a:pt x="20502" y="9130"/>
                    <a:pt x="20278" y="8342"/>
                    <a:pt x="19830" y="7670"/>
                  </a:cubicBezTo>
                  <a:cubicBezTo>
                    <a:pt x="20502" y="6218"/>
                    <a:pt x="20609" y="4534"/>
                    <a:pt x="19830" y="3082"/>
                  </a:cubicBezTo>
                  <a:cubicBezTo>
                    <a:pt x="19713" y="2634"/>
                    <a:pt x="19158" y="2294"/>
                    <a:pt x="18593" y="2294"/>
                  </a:cubicBezTo>
                  <a:cubicBezTo>
                    <a:pt x="17025" y="2294"/>
                    <a:pt x="15573" y="2966"/>
                    <a:pt x="14561" y="4202"/>
                  </a:cubicBezTo>
                  <a:cubicBezTo>
                    <a:pt x="13936" y="4063"/>
                    <a:pt x="13267" y="3965"/>
                    <a:pt x="12552" y="3965"/>
                  </a:cubicBezTo>
                  <a:cubicBezTo>
                    <a:pt x="12118" y="3965"/>
                    <a:pt x="11668" y="4001"/>
                    <a:pt x="11201" y="4086"/>
                  </a:cubicBezTo>
                  <a:cubicBezTo>
                    <a:pt x="10081" y="4202"/>
                    <a:pt x="8961" y="4534"/>
                    <a:pt x="8065" y="5098"/>
                  </a:cubicBezTo>
                  <a:cubicBezTo>
                    <a:pt x="7110" y="4462"/>
                    <a:pt x="6042" y="4164"/>
                    <a:pt x="4941" y="4164"/>
                  </a:cubicBezTo>
                  <a:cubicBezTo>
                    <a:pt x="4493" y="4164"/>
                    <a:pt x="4038" y="4214"/>
                    <a:pt x="3584" y="4310"/>
                  </a:cubicBezTo>
                  <a:cubicBezTo>
                    <a:pt x="3136" y="4426"/>
                    <a:pt x="2688" y="4874"/>
                    <a:pt x="2581" y="5430"/>
                  </a:cubicBezTo>
                  <a:cubicBezTo>
                    <a:pt x="2357" y="6998"/>
                    <a:pt x="2805" y="8566"/>
                    <a:pt x="3925" y="9802"/>
                  </a:cubicBezTo>
                  <a:cubicBezTo>
                    <a:pt x="3701" y="10582"/>
                    <a:pt x="3584" y="11478"/>
                    <a:pt x="3701" y="12267"/>
                  </a:cubicBezTo>
                  <a:cubicBezTo>
                    <a:pt x="3808" y="12715"/>
                    <a:pt x="3925" y="13163"/>
                    <a:pt x="4032" y="13494"/>
                  </a:cubicBezTo>
                  <a:cubicBezTo>
                    <a:pt x="4117" y="13658"/>
                    <a:pt x="4260" y="13764"/>
                    <a:pt x="4418" y="13764"/>
                  </a:cubicBezTo>
                  <a:cubicBezTo>
                    <a:pt x="4476" y="13764"/>
                    <a:pt x="4536" y="13750"/>
                    <a:pt x="4597" y="13718"/>
                  </a:cubicBezTo>
                  <a:cubicBezTo>
                    <a:pt x="4704" y="13611"/>
                    <a:pt x="4821" y="13387"/>
                    <a:pt x="4704" y="13270"/>
                  </a:cubicBezTo>
                  <a:cubicBezTo>
                    <a:pt x="4597" y="12939"/>
                    <a:pt x="4480" y="12598"/>
                    <a:pt x="4480" y="12150"/>
                  </a:cubicBezTo>
                  <a:cubicBezTo>
                    <a:pt x="4373" y="11370"/>
                    <a:pt x="4480" y="10582"/>
                    <a:pt x="4704" y="9910"/>
                  </a:cubicBezTo>
                  <a:lnTo>
                    <a:pt x="4704" y="9802"/>
                  </a:lnTo>
                  <a:cubicBezTo>
                    <a:pt x="4928" y="9014"/>
                    <a:pt x="5493" y="8118"/>
                    <a:pt x="6165" y="7446"/>
                  </a:cubicBezTo>
                  <a:cubicBezTo>
                    <a:pt x="6272" y="7338"/>
                    <a:pt x="6389" y="7222"/>
                    <a:pt x="6496" y="6998"/>
                  </a:cubicBezTo>
                  <a:cubicBezTo>
                    <a:pt x="6944" y="6550"/>
                    <a:pt x="7509" y="6218"/>
                    <a:pt x="8181" y="5878"/>
                  </a:cubicBezTo>
                  <a:lnTo>
                    <a:pt x="8181" y="5770"/>
                  </a:lnTo>
                  <a:cubicBezTo>
                    <a:pt x="9185" y="5322"/>
                    <a:pt x="10197" y="4982"/>
                    <a:pt x="11317" y="4758"/>
                  </a:cubicBezTo>
                  <a:cubicBezTo>
                    <a:pt x="11615" y="4729"/>
                    <a:pt x="11914" y="4716"/>
                    <a:pt x="12212" y="4716"/>
                  </a:cubicBezTo>
                  <a:cubicBezTo>
                    <a:pt x="13034" y="4716"/>
                    <a:pt x="13856" y="4817"/>
                    <a:pt x="14677" y="4982"/>
                  </a:cubicBezTo>
                  <a:cubicBezTo>
                    <a:pt x="15349" y="5098"/>
                    <a:pt x="16021" y="5322"/>
                    <a:pt x="16577" y="5654"/>
                  </a:cubicBezTo>
                  <a:cubicBezTo>
                    <a:pt x="16694" y="5770"/>
                    <a:pt x="16918" y="5878"/>
                    <a:pt x="17025" y="5994"/>
                  </a:cubicBezTo>
                  <a:cubicBezTo>
                    <a:pt x="17921" y="6442"/>
                    <a:pt x="18593" y="7114"/>
                    <a:pt x="19041" y="7894"/>
                  </a:cubicBezTo>
                  <a:cubicBezTo>
                    <a:pt x="19489" y="8566"/>
                    <a:pt x="19830" y="9354"/>
                    <a:pt x="19830" y="10134"/>
                  </a:cubicBezTo>
                  <a:cubicBezTo>
                    <a:pt x="20054" y="11702"/>
                    <a:pt x="19489" y="13046"/>
                    <a:pt x="18145" y="14059"/>
                  </a:cubicBezTo>
                  <a:cubicBezTo>
                    <a:pt x="18038" y="14166"/>
                    <a:pt x="17921" y="14283"/>
                    <a:pt x="17697" y="14390"/>
                  </a:cubicBezTo>
                  <a:cubicBezTo>
                    <a:pt x="17473" y="14614"/>
                    <a:pt x="17142" y="14731"/>
                    <a:pt x="16918" y="14955"/>
                  </a:cubicBezTo>
                  <a:cubicBezTo>
                    <a:pt x="15797" y="15510"/>
                    <a:pt x="14453" y="15851"/>
                    <a:pt x="12885" y="16075"/>
                  </a:cubicBezTo>
                  <a:cubicBezTo>
                    <a:pt x="12101" y="16187"/>
                    <a:pt x="11344" y="16243"/>
                    <a:pt x="10643" y="16243"/>
                  </a:cubicBezTo>
                  <a:cubicBezTo>
                    <a:pt x="9942" y="16243"/>
                    <a:pt x="9297" y="16187"/>
                    <a:pt x="8737" y="16075"/>
                  </a:cubicBezTo>
                  <a:cubicBezTo>
                    <a:pt x="8629" y="16075"/>
                    <a:pt x="8629" y="16075"/>
                    <a:pt x="8629" y="15958"/>
                  </a:cubicBezTo>
                  <a:cubicBezTo>
                    <a:pt x="8289" y="15958"/>
                    <a:pt x="8065" y="15851"/>
                    <a:pt x="7733" y="15851"/>
                  </a:cubicBezTo>
                  <a:cubicBezTo>
                    <a:pt x="7733" y="15734"/>
                    <a:pt x="7733" y="15734"/>
                    <a:pt x="7617" y="15734"/>
                  </a:cubicBezTo>
                  <a:cubicBezTo>
                    <a:pt x="6837" y="15510"/>
                    <a:pt x="6165" y="15062"/>
                    <a:pt x="5600" y="14614"/>
                  </a:cubicBezTo>
                  <a:cubicBezTo>
                    <a:pt x="5547" y="14502"/>
                    <a:pt x="5464" y="14446"/>
                    <a:pt x="5380" y="14446"/>
                  </a:cubicBezTo>
                  <a:cubicBezTo>
                    <a:pt x="5296" y="14446"/>
                    <a:pt x="5211" y="14502"/>
                    <a:pt x="5152" y="14614"/>
                  </a:cubicBezTo>
                  <a:cubicBezTo>
                    <a:pt x="4928" y="14731"/>
                    <a:pt x="4928" y="14955"/>
                    <a:pt x="5152" y="15179"/>
                  </a:cubicBezTo>
                  <a:cubicBezTo>
                    <a:pt x="2805" y="14283"/>
                    <a:pt x="1344" y="12491"/>
                    <a:pt x="1013" y="10134"/>
                  </a:cubicBezTo>
                  <a:cubicBezTo>
                    <a:pt x="789" y="7894"/>
                    <a:pt x="1461" y="5770"/>
                    <a:pt x="3136" y="4202"/>
                  </a:cubicBezTo>
                  <a:cubicBezTo>
                    <a:pt x="4821" y="2518"/>
                    <a:pt x="7509" y="1397"/>
                    <a:pt x="10869" y="949"/>
                  </a:cubicBezTo>
                  <a:cubicBezTo>
                    <a:pt x="11775" y="824"/>
                    <a:pt x="12646" y="761"/>
                    <a:pt x="13478" y="761"/>
                  </a:cubicBezTo>
                  <a:close/>
                  <a:moveTo>
                    <a:pt x="1909" y="16182"/>
                  </a:moveTo>
                  <a:cubicBezTo>
                    <a:pt x="2133" y="16182"/>
                    <a:pt x="2240" y="16406"/>
                    <a:pt x="2240" y="16630"/>
                  </a:cubicBezTo>
                  <a:cubicBezTo>
                    <a:pt x="2240" y="16747"/>
                    <a:pt x="2133" y="16971"/>
                    <a:pt x="1909" y="16971"/>
                  </a:cubicBezTo>
                  <a:cubicBezTo>
                    <a:pt x="1685" y="16971"/>
                    <a:pt x="1461" y="16747"/>
                    <a:pt x="1461" y="16630"/>
                  </a:cubicBezTo>
                  <a:cubicBezTo>
                    <a:pt x="1461" y="16406"/>
                    <a:pt x="1685" y="16182"/>
                    <a:pt x="1909" y="16182"/>
                  </a:cubicBezTo>
                  <a:close/>
                  <a:moveTo>
                    <a:pt x="19565" y="15805"/>
                  </a:moveTo>
                  <a:cubicBezTo>
                    <a:pt x="20258" y="15805"/>
                    <a:pt x="20996" y="15911"/>
                    <a:pt x="21729" y="16075"/>
                  </a:cubicBezTo>
                  <a:cubicBezTo>
                    <a:pt x="21953" y="16182"/>
                    <a:pt x="22070" y="16299"/>
                    <a:pt x="22177" y="16406"/>
                  </a:cubicBezTo>
                  <a:cubicBezTo>
                    <a:pt x="22294" y="16630"/>
                    <a:pt x="22294" y="16747"/>
                    <a:pt x="22177" y="16971"/>
                  </a:cubicBezTo>
                  <a:cubicBezTo>
                    <a:pt x="22177" y="17195"/>
                    <a:pt x="21953" y="17419"/>
                    <a:pt x="21622" y="17419"/>
                  </a:cubicBezTo>
                  <a:lnTo>
                    <a:pt x="21398" y="17419"/>
                  </a:lnTo>
                  <a:cubicBezTo>
                    <a:pt x="20679" y="17221"/>
                    <a:pt x="20039" y="17102"/>
                    <a:pt x="19453" y="17102"/>
                  </a:cubicBezTo>
                  <a:cubicBezTo>
                    <a:pt x="19031" y="17102"/>
                    <a:pt x="18637" y="17163"/>
                    <a:pt x="18262" y="17302"/>
                  </a:cubicBezTo>
                  <a:cubicBezTo>
                    <a:pt x="18145" y="17195"/>
                    <a:pt x="18145" y="17078"/>
                    <a:pt x="18145" y="16854"/>
                  </a:cubicBezTo>
                  <a:cubicBezTo>
                    <a:pt x="18262" y="16854"/>
                    <a:pt x="18262" y="16854"/>
                    <a:pt x="18262" y="16747"/>
                  </a:cubicBezTo>
                  <a:cubicBezTo>
                    <a:pt x="18710" y="16630"/>
                    <a:pt x="18817" y="16182"/>
                    <a:pt x="18817" y="15851"/>
                  </a:cubicBezTo>
                  <a:cubicBezTo>
                    <a:pt x="19059" y="15819"/>
                    <a:pt x="19309" y="15805"/>
                    <a:pt x="19565" y="15805"/>
                  </a:cubicBezTo>
                  <a:close/>
                  <a:moveTo>
                    <a:pt x="1909" y="15403"/>
                  </a:moveTo>
                  <a:cubicBezTo>
                    <a:pt x="1237" y="15403"/>
                    <a:pt x="789" y="15958"/>
                    <a:pt x="789" y="16630"/>
                  </a:cubicBezTo>
                  <a:cubicBezTo>
                    <a:pt x="789" y="17195"/>
                    <a:pt x="1237" y="17750"/>
                    <a:pt x="1909" y="17750"/>
                  </a:cubicBezTo>
                  <a:cubicBezTo>
                    <a:pt x="2581" y="17750"/>
                    <a:pt x="3029" y="17195"/>
                    <a:pt x="3029" y="16630"/>
                  </a:cubicBezTo>
                  <a:cubicBezTo>
                    <a:pt x="3029" y="15958"/>
                    <a:pt x="2581" y="15403"/>
                    <a:pt x="1909" y="15403"/>
                  </a:cubicBezTo>
                  <a:close/>
                  <a:moveTo>
                    <a:pt x="17814" y="15286"/>
                  </a:moveTo>
                  <a:lnTo>
                    <a:pt x="18038" y="15627"/>
                  </a:lnTo>
                  <a:lnTo>
                    <a:pt x="18038" y="15734"/>
                  </a:lnTo>
                  <a:cubicBezTo>
                    <a:pt x="18145" y="15851"/>
                    <a:pt x="18038" y="16075"/>
                    <a:pt x="17921" y="16075"/>
                  </a:cubicBezTo>
                  <a:cubicBezTo>
                    <a:pt x="16577" y="16854"/>
                    <a:pt x="14901" y="17302"/>
                    <a:pt x="13109" y="17643"/>
                  </a:cubicBezTo>
                  <a:cubicBezTo>
                    <a:pt x="12438" y="17722"/>
                    <a:pt x="11781" y="17758"/>
                    <a:pt x="11148" y="17758"/>
                  </a:cubicBezTo>
                  <a:cubicBezTo>
                    <a:pt x="9982" y="17758"/>
                    <a:pt x="8898" y="17634"/>
                    <a:pt x="7957" y="17419"/>
                  </a:cubicBezTo>
                  <a:cubicBezTo>
                    <a:pt x="7841" y="17419"/>
                    <a:pt x="7733" y="17302"/>
                    <a:pt x="7733" y="17195"/>
                  </a:cubicBezTo>
                  <a:lnTo>
                    <a:pt x="7733" y="17078"/>
                  </a:lnTo>
                  <a:lnTo>
                    <a:pt x="7841" y="16630"/>
                  </a:lnTo>
                  <a:cubicBezTo>
                    <a:pt x="8065" y="16747"/>
                    <a:pt x="8289" y="16747"/>
                    <a:pt x="8513" y="16747"/>
                  </a:cubicBezTo>
                  <a:cubicBezTo>
                    <a:pt x="9185" y="16854"/>
                    <a:pt x="9973" y="16971"/>
                    <a:pt x="10753" y="16971"/>
                  </a:cubicBezTo>
                  <a:cubicBezTo>
                    <a:pt x="11425" y="16971"/>
                    <a:pt x="12213" y="16854"/>
                    <a:pt x="12993" y="16854"/>
                  </a:cubicBezTo>
                  <a:cubicBezTo>
                    <a:pt x="14561" y="16630"/>
                    <a:pt x="16021" y="16182"/>
                    <a:pt x="17249" y="15627"/>
                  </a:cubicBezTo>
                  <a:cubicBezTo>
                    <a:pt x="17366" y="15510"/>
                    <a:pt x="17590" y="15403"/>
                    <a:pt x="17814" y="15286"/>
                  </a:cubicBezTo>
                  <a:close/>
                  <a:moveTo>
                    <a:pt x="7061" y="17419"/>
                  </a:moveTo>
                  <a:cubicBezTo>
                    <a:pt x="7061" y="17750"/>
                    <a:pt x="7393" y="18091"/>
                    <a:pt x="7841" y="18198"/>
                  </a:cubicBezTo>
                  <a:lnTo>
                    <a:pt x="7957" y="18198"/>
                  </a:lnTo>
                  <a:lnTo>
                    <a:pt x="7957" y="18315"/>
                  </a:lnTo>
                  <a:lnTo>
                    <a:pt x="7957" y="18646"/>
                  </a:lnTo>
                  <a:cubicBezTo>
                    <a:pt x="6944" y="18646"/>
                    <a:pt x="5600" y="18870"/>
                    <a:pt x="5045" y="19435"/>
                  </a:cubicBezTo>
                  <a:cubicBezTo>
                    <a:pt x="4928" y="19435"/>
                    <a:pt x="4821" y="19542"/>
                    <a:pt x="4704" y="19542"/>
                  </a:cubicBezTo>
                  <a:cubicBezTo>
                    <a:pt x="4480" y="19542"/>
                    <a:pt x="4256" y="19435"/>
                    <a:pt x="4032" y="19318"/>
                  </a:cubicBezTo>
                  <a:cubicBezTo>
                    <a:pt x="3808" y="18987"/>
                    <a:pt x="3925" y="18646"/>
                    <a:pt x="4149" y="18315"/>
                  </a:cubicBezTo>
                  <a:cubicBezTo>
                    <a:pt x="4821" y="17867"/>
                    <a:pt x="5824" y="17526"/>
                    <a:pt x="7061" y="17419"/>
                  </a:cubicBezTo>
                  <a:close/>
                  <a:moveTo>
                    <a:pt x="20950" y="19990"/>
                  </a:moveTo>
                  <a:cubicBezTo>
                    <a:pt x="21174" y="19990"/>
                    <a:pt x="21281" y="20214"/>
                    <a:pt x="21281" y="20438"/>
                  </a:cubicBezTo>
                  <a:cubicBezTo>
                    <a:pt x="21281" y="20662"/>
                    <a:pt x="21174" y="20779"/>
                    <a:pt x="20950" y="20779"/>
                  </a:cubicBezTo>
                  <a:cubicBezTo>
                    <a:pt x="20726" y="20779"/>
                    <a:pt x="20502" y="20662"/>
                    <a:pt x="20502" y="20438"/>
                  </a:cubicBezTo>
                  <a:cubicBezTo>
                    <a:pt x="20502" y="20214"/>
                    <a:pt x="20726" y="19990"/>
                    <a:pt x="20950" y="19990"/>
                  </a:cubicBezTo>
                  <a:close/>
                  <a:moveTo>
                    <a:pt x="20950" y="19211"/>
                  </a:moveTo>
                  <a:cubicBezTo>
                    <a:pt x="20278" y="19211"/>
                    <a:pt x="19713" y="19766"/>
                    <a:pt x="19713" y="20438"/>
                  </a:cubicBezTo>
                  <a:cubicBezTo>
                    <a:pt x="19713" y="21003"/>
                    <a:pt x="20278" y="21559"/>
                    <a:pt x="20950" y="21559"/>
                  </a:cubicBezTo>
                  <a:cubicBezTo>
                    <a:pt x="21505" y="21559"/>
                    <a:pt x="22070" y="21003"/>
                    <a:pt x="22070" y="20438"/>
                  </a:cubicBezTo>
                  <a:cubicBezTo>
                    <a:pt x="22070" y="19766"/>
                    <a:pt x="21505" y="19211"/>
                    <a:pt x="20950" y="19211"/>
                  </a:cubicBezTo>
                  <a:close/>
                  <a:moveTo>
                    <a:pt x="17473" y="17195"/>
                  </a:moveTo>
                  <a:cubicBezTo>
                    <a:pt x="17590" y="19318"/>
                    <a:pt x="15905" y="21334"/>
                    <a:pt x="13557" y="21675"/>
                  </a:cubicBezTo>
                  <a:cubicBezTo>
                    <a:pt x="13405" y="21690"/>
                    <a:pt x="13252" y="21698"/>
                    <a:pt x="13101" y="21698"/>
                  </a:cubicBezTo>
                  <a:cubicBezTo>
                    <a:pt x="11021" y="21698"/>
                    <a:pt x="9054" y="20301"/>
                    <a:pt x="8737" y="18422"/>
                  </a:cubicBezTo>
                  <a:cubicBezTo>
                    <a:pt x="9409" y="18422"/>
                    <a:pt x="10081" y="18539"/>
                    <a:pt x="10753" y="18539"/>
                  </a:cubicBezTo>
                  <a:cubicBezTo>
                    <a:pt x="11541" y="18539"/>
                    <a:pt x="12321" y="18422"/>
                    <a:pt x="13109" y="18315"/>
                  </a:cubicBezTo>
                  <a:cubicBezTo>
                    <a:pt x="14785" y="18091"/>
                    <a:pt x="16245" y="17750"/>
                    <a:pt x="17473" y="17195"/>
                  </a:cubicBezTo>
                  <a:close/>
                  <a:moveTo>
                    <a:pt x="3360" y="21451"/>
                  </a:moveTo>
                  <a:cubicBezTo>
                    <a:pt x="3584" y="21451"/>
                    <a:pt x="3701" y="21559"/>
                    <a:pt x="3701" y="21783"/>
                  </a:cubicBezTo>
                  <a:cubicBezTo>
                    <a:pt x="3701" y="22007"/>
                    <a:pt x="3584" y="22231"/>
                    <a:pt x="3360" y="22231"/>
                  </a:cubicBezTo>
                  <a:cubicBezTo>
                    <a:pt x="3136" y="22231"/>
                    <a:pt x="2912" y="22007"/>
                    <a:pt x="2912" y="21783"/>
                  </a:cubicBezTo>
                  <a:cubicBezTo>
                    <a:pt x="2912" y="21559"/>
                    <a:pt x="3136" y="21451"/>
                    <a:pt x="3360" y="21451"/>
                  </a:cubicBezTo>
                  <a:close/>
                  <a:moveTo>
                    <a:pt x="3360" y="20662"/>
                  </a:moveTo>
                  <a:cubicBezTo>
                    <a:pt x="2688" y="20662"/>
                    <a:pt x="2240" y="21227"/>
                    <a:pt x="2240" y="21783"/>
                  </a:cubicBezTo>
                  <a:cubicBezTo>
                    <a:pt x="2240" y="22455"/>
                    <a:pt x="2688" y="23019"/>
                    <a:pt x="3360" y="23019"/>
                  </a:cubicBezTo>
                  <a:cubicBezTo>
                    <a:pt x="3925" y="23019"/>
                    <a:pt x="4480" y="22455"/>
                    <a:pt x="4480" y="21783"/>
                  </a:cubicBezTo>
                  <a:cubicBezTo>
                    <a:pt x="4480" y="21227"/>
                    <a:pt x="3925" y="20662"/>
                    <a:pt x="3360" y="20662"/>
                  </a:cubicBezTo>
                  <a:close/>
                  <a:moveTo>
                    <a:pt x="13665" y="22347"/>
                  </a:moveTo>
                  <a:cubicBezTo>
                    <a:pt x="13889" y="23019"/>
                    <a:pt x="13889" y="23799"/>
                    <a:pt x="13781" y="24471"/>
                  </a:cubicBezTo>
                  <a:cubicBezTo>
                    <a:pt x="13665" y="24695"/>
                    <a:pt x="13441" y="24919"/>
                    <a:pt x="13217" y="24919"/>
                  </a:cubicBezTo>
                  <a:lnTo>
                    <a:pt x="12993" y="24919"/>
                  </a:lnTo>
                  <a:cubicBezTo>
                    <a:pt x="12545" y="24919"/>
                    <a:pt x="12321" y="24471"/>
                    <a:pt x="12437" y="24139"/>
                  </a:cubicBezTo>
                  <a:cubicBezTo>
                    <a:pt x="12545" y="23467"/>
                    <a:pt x="12437" y="22795"/>
                    <a:pt x="12321" y="22347"/>
                  </a:cubicBezTo>
                  <a:lnTo>
                    <a:pt x="12321" y="22347"/>
                  </a:lnTo>
                  <a:cubicBezTo>
                    <a:pt x="12545" y="22455"/>
                    <a:pt x="12769" y="22455"/>
                    <a:pt x="12993" y="22455"/>
                  </a:cubicBezTo>
                  <a:cubicBezTo>
                    <a:pt x="13217" y="22455"/>
                    <a:pt x="13441" y="22455"/>
                    <a:pt x="13665" y="22347"/>
                  </a:cubicBezTo>
                  <a:close/>
                  <a:moveTo>
                    <a:pt x="9857" y="21451"/>
                  </a:moveTo>
                  <a:cubicBezTo>
                    <a:pt x="9973" y="21451"/>
                    <a:pt x="10081" y="21559"/>
                    <a:pt x="10305" y="21675"/>
                  </a:cubicBezTo>
                  <a:lnTo>
                    <a:pt x="10197" y="21675"/>
                  </a:lnTo>
                  <a:cubicBezTo>
                    <a:pt x="9824" y="22235"/>
                    <a:pt x="9139" y="22484"/>
                    <a:pt x="8336" y="22484"/>
                  </a:cubicBezTo>
                  <a:cubicBezTo>
                    <a:pt x="8175" y="22484"/>
                    <a:pt x="8009" y="22474"/>
                    <a:pt x="7841" y="22455"/>
                  </a:cubicBezTo>
                  <a:cubicBezTo>
                    <a:pt x="7711" y="22437"/>
                    <a:pt x="7584" y="22428"/>
                    <a:pt x="7460" y="22428"/>
                  </a:cubicBezTo>
                  <a:cubicBezTo>
                    <a:pt x="6843" y="22428"/>
                    <a:pt x="6314" y="22646"/>
                    <a:pt x="5941" y="23019"/>
                  </a:cubicBezTo>
                  <a:cubicBezTo>
                    <a:pt x="5493" y="23467"/>
                    <a:pt x="5376" y="24139"/>
                    <a:pt x="5493" y="24695"/>
                  </a:cubicBezTo>
                  <a:cubicBezTo>
                    <a:pt x="5493" y="24919"/>
                    <a:pt x="5376" y="25035"/>
                    <a:pt x="5269" y="25035"/>
                  </a:cubicBezTo>
                  <a:cubicBezTo>
                    <a:pt x="5152" y="25035"/>
                    <a:pt x="5045" y="25035"/>
                    <a:pt x="4928" y="24811"/>
                  </a:cubicBezTo>
                  <a:cubicBezTo>
                    <a:pt x="4821" y="24023"/>
                    <a:pt x="5045" y="23243"/>
                    <a:pt x="5493" y="22679"/>
                  </a:cubicBezTo>
                  <a:cubicBezTo>
                    <a:pt x="5975" y="22196"/>
                    <a:pt x="6714" y="21876"/>
                    <a:pt x="7562" y="21876"/>
                  </a:cubicBezTo>
                  <a:cubicBezTo>
                    <a:pt x="7692" y="21876"/>
                    <a:pt x="7823" y="21884"/>
                    <a:pt x="7957" y="21899"/>
                  </a:cubicBezTo>
                  <a:cubicBezTo>
                    <a:pt x="8139" y="21924"/>
                    <a:pt x="8316" y="21938"/>
                    <a:pt x="8485" y="21938"/>
                  </a:cubicBezTo>
                  <a:cubicBezTo>
                    <a:pt x="9039" y="21938"/>
                    <a:pt x="9513" y="21794"/>
                    <a:pt x="9857" y="21451"/>
                  </a:cubicBezTo>
                  <a:close/>
                  <a:moveTo>
                    <a:pt x="13243" y="0"/>
                  </a:moveTo>
                  <a:cubicBezTo>
                    <a:pt x="12440" y="0"/>
                    <a:pt x="11607" y="56"/>
                    <a:pt x="10753" y="170"/>
                  </a:cubicBezTo>
                  <a:cubicBezTo>
                    <a:pt x="7285" y="618"/>
                    <a:pt x="4480" y="1846"/>
                    <a:pt x="2581" y="3638"/>
                  </a:cubicBezTo>
                  <a:cubicBezTo>
                    <a:pt x="789" y="5430"/>
                    <a:pt x="0" y="7786"/>
                    <a:pt x="341" y="10250"/>
                  </a:cubicBezTo>
                  <a:cubicBezTo>
                    <a:pt x="565" y="12150"/>
                    <a:pt x="1461" y="13718"/>
                    <a:pt x="3029" y="14838"/>
                  </a:cubicBezTo>
                  <a:cubicBezTo>
                    <a:pt x="4149" y="15627"/>
                    <a:pt x="5493" y="16299"/>
                    <a:pt x="7061" y="16523"/>
                  </a:cubicBezTo>
                  <a:lnTo>
                    <a:pt x="7061" y="16630"/>
                  </a:lnTo>
                  <a:cubicBezTo>
                    <a:pt x="6165" y="16747"/>
                    <a:pt x="4704" y="16971"/>
                    <a:pt x="3701" y="17750"/>
                  </a:cubicBezTo>
                  <a:cubicBezTo>
                    <a:pt x="3136" y="18315"/>
                    <a:pt x="3029" y="19211"/>
                    <a:pt x="3477" y="19766"/>
                  </a:cubicBezTo>
                  <a:cubicBezTo>
                    <a:pt x="3808" y="20107"/>
                    <a:pt x="4149" y="20331"/>
                    <a:pt x="4597" y="20331"/>
                  </a:cubicBezTo>
                  <a:lnTo>
                    <a:pt x="4821" y="20331"/>
                  </a:lnTo>
                  <a:lnTo>
                    <a:pt x="5493" y="19990"/>
                  </a:lnTo>
                  <a:cubicBezTo>
                    <a:pt x="5880" y="19704"/>
                    <a:pt x="6847" y="19412"/>
                    <a:pt x="7755" y="19412"/>
                  </a:cubicBezTo>
                  <a:cubicBezTo>
                    <a:pt x="7900" y="19412"/>
                    <a:pt x="8042" y="19419"/>
                    <a:pt x="8181" y="19435"/>
                  </a:cubicBezTo>
                  <a:cubicBezTo>
                    <a:pt x="8513" y="19990"/>
                    <a:pt x="8853" y="20438"/>
                    <a:pt x="9185" y="20886"/>
                  </a:cubicBezTo>
                  <a:cubicBezTo>
                    <a:pt x="8961" y="21110"/>
                    <a:pt x="8629" y="21227"/>
                    <a:pt x="7957" y="21227"/>
                  </a:cubicBezTo>
                  <a:cubicBezTo>
                    <a:pt x="7741" y="21188"/>
                    <a:pt x="7533" y="21169"/>
                    <a:pt x="7331" y="21169"/>
                  </a:cubicBezTo>
                  <a:cubicBezTo>
                    <a:pt x="6377" y="21169"/>
                    <a:pt x="5579" y="21587"/>
                    <a:pt x="4928" y="22231"/>
                  </a:cubicBezTo>
                  <a:cubicBezTo>
                    <a:pt x="4256" y="22903"/>
                    <a:pt x="4032" y="23915"/>
                    <a:pt x="4256" y="25035"/>
                  </a:cubicBezTo>
                  <a:cubicBezTo>
                    <a:pt x="4373" y="25483"/>
                    <a:pt x="4704" y="25815"/>
                    <a:pt x="5269" y="25815"/>
                  </a:cubicBezTo>
                  <a:lnTo>
                    <a:pt x="5493" y="25815"/>
                  </a:lnTo>
                  <a:cubicBezTo>
                    <a:pt x="5941" y="25707"/>
                    <a:pt x="6389" y="25143"/>
                    <a:pt x="6272" y="24587"/>
                  </a:cubicBezTo>
                  <a:cubicBezTo>
                    <a:pt x="6165" y="24139"/>
                    <a:pt x="6272" y="23799"/>
                    <a:pt x="6496" y="23575"/>
                  </a:cubicBezTo>
                  <a:cubicBezTo>
                    <a:pt x="6664" y="23327"/>
                    <a:pt x="6957" y="23199"/>
                    <a:pt x="7329" y="23199"/>
                  </a:cubicBezTo>
                  <a:cubicBezTo>
                    <a:pt x="7455" y="23199"/>
                    <a:pt x="7590" y="23214"/>
                    <a:pt x="7733" y="23243"/>
                  </a:cubicBezTo>
                  <a:cubicBezTo>
                    <a:pt x="7897" y="23256"/>
                    <a:pt x="8056" y="23263"/>
                    <a:pt x="8211" y="23263"/>
                  </a:cubicBezTo>
                  <a:cubicBezTo>
                    <a:pt x="9319" y="23263"/>
                    <a:pt x="10177" y="22923"/>
                    <a:pt x="10869" y="22231"/>
                  </a:cubicBezTo>
                  <a:cubicBezTo>
                    <a:pt x="10869" y="22123"/>
                    <a:pt x="10869" y="22123"/>
                    <a:pt x="10977" y="22007"/>
                  </a:cubicBezTo>
                  <a:cubicBezTo>
                    <a:pt x="11093" y="22123"/>
                    <a:pt x="11201" y="22123"/>
                    <a:pt x="11425" y="22231"/>
                  </a:cubicBezTo>
                  <a:cubicBezTo>
                    <a:pt x="11649" y="22455"/>
                    <a:pt x="11873" y="23127"/>
                    <a:pt x="11649" y="24023"/>
                  </a:cubicBezTo>
                  <a:cubicBezTo>
                    <a:pt x="11541" y="24811"/>
                    <a:pt x="11989" y="25483"/>
                    <a:pt x="12769" y="25707"/>
                  </a:cubicBezTo>
                  <a:lnTo>
                    <a:pt x="13333" y="25707"/>
                  </a:lnTo>
                  <a:cubicBezTo>
                    <a:pt x="13889" y="25591"/>
                    <a:pt x="14337" y="25143"/>
                    <a:pt x="14453" y="24587"/>
                  </a:cubicBezTo>
                  <a:cubicBezTo>
                    <a:pt x="14677" y="23799"/>
                    <a:pt x="14677" y="23019"/>
                    <a:pt x="14453" y="22231"/>
                  </a:cubicBezTo>
                  <a:cubicBezTo>
                    <a:pt x="14901" y="22123"/>
                    <a:pt x="15233" y="21899"/>
                    <a:pt x="15573" y="21783"/>
                  </a:cubicBezTo>
                  <a:cubicBezTo>
                    <a:pt x="15905" y="22007"/>
                    <a:pt x="16129" y="22347"/>
                    <a:pt x="16129" y="22795"/>
                  </a:cubicBezTo>
                  <a:cubicBezTo>
                    <a:pt x="16129" y="23243"/>
                    <a:pt x="16245" y="23575"/>
                    <a:pt x="16469" y="23915"/>
                  </a:cubicBezTo>
                  <a:cubicBezTo>
                    <a:pt x="16801" y="24139"/>
                    <a:pt x="17142" y="24247"/>
                    <a:pt x="17473" y="24363"/>
                  </a:cubicBezTo>
                  <a:lnTo>
                    <a:pt x="17697" y="24363"/>
                  </a:lnTo>
                  <a:cubicBezTo>
                    <a:pt x="18369" y="24247"/>
                    <a:pt x="18817" y="23691"/>
                    <a:pt x="18934" y="23127"/>
                  </a:cubicBezTo>
                  <a:cubicBezTo>
                    <a:pt x="18934" y="22903"/>
                    <a:pt x="18817" y="22679"/>
                    <a:pt x="18593" y="22679"/>
                  </a:cubicBezTo>
                  <a:cubicBezTo>
                    <a:pt x="18369" y="22679"/>
                    <a:pt x="18262" y="22795"/>
                    <a:pt x="18145" y="23019"/>
                  </a:cubicBezTo>
                  <a:cubicBezTo>
                    <a:pt x="18145" y="23243"/>
                    <a:pt x="17921" y="23467"/>
                    <a:pt x="17590" y="23575"/>
                  </a:cubicBezTo>
                  <a:lnTo>
                    <a:pt x="17473" y="23575"/>
                  </a:lnTo>
                  <a:cubicBezTo>
                    <a:pt x="17366" y="23575"/>
                    <a:pt x="17142" y="23467"/>
                    <a:pt x="17025" y="23351"/>
                  </a:cubicBezTo>
                  <a:cubicBezTo>
                    <a:pt x="16918" y="23243"/>
                    <a:pt x="16918" y="23019"/>
                    <a:pt x="16918" y="22903"/>
                  </a:cubicBezTo>
                  <a:cubicBezTo>
                    <a:pt x="16918" y="22123"/>
                    <a:pt x="16577" y="21675"/>
                    <a:pt x="16245" y="21334"/>
                  </a:cubicBezTo>
                  <a:lnTo>
                    <a:pt x="17249" y="20331"/>
                  </a:lnTo>
                  <a:cubicBezTo>
                    <a:pt x="17590" y="20662"/>
                    <a:pt x="17814" y="21110"/>
                    <a:pt x="18038" y="21559"/>
                  </a:cubicBezTo>
                  <a:cubicBezTo>
                    <a:pt x="18038" y="21675"/>
                    <a:pt x="18145" y="21783"/>
                    <a:pt x="18369" y="21783"/>
                  </a:cubicBezTo>
                  <a:lnTo>
                    <a:pt x="18486" y="21783"/>
                  </a:lnTo>
                  <a:cubicBezTo>
                    <a:pt x="18710" y="21675"/>
                    <a:pt x="18817" y="21451"/>
                    <a:pt x="18710" y="21334"/>
                  </a:cubicBezTo>
                  <a:cubicBezTo>
                    <a:pt x="18486" y="20662"/>
                    <a:pt x="18145" y="20214"/>
                    <a:pt x="17590" y="19766"/>
                  </a:cubicBezTo>
                  <a:cubicBezTo>
                    <a:pt x="17921" y="19211"/>
                    <a:pt x="18145" y="18646"/>
                    <a:pt x="18145" y="18091"/>
                  </a:cubicBezTo>
                  <a:cubicBezTo>
                    <a:pt x="18593" y="17921"/>
                    <a:pt x="19070" y="17835"/>
                    <a:pt x="19575" y="17835"/>
                  </a:cubicBezTo>
                  <a:cubicBezTo>
                    <a:pt x="20081" y="17835"/>
                    <a:pt x="20614" y="17921"/>
                    <a:pt x="21174" y="18091"/>
                  </a:cubicBezTo>
                  <a:cubicBezTo>
                    <a:pt x="21398" y="18198"/>
                    <a:pt x="21622" y="18198"/>
                    <a:pt x="21729" y="18198"/>
                  </a:cubicBezTo>
                  <a:cubicBezTo>
                    <a:pt x="22294" y="18091"/>
                    <a:pt x="22742" y="17643"/>
                    <a:pt x="22966" y="17078"/>
                  </a:cubicBezTo>
                  <a:cubicBezTo>
                    <a:pt x="23073" y="16747"/>
                    <a:pt x="22966" y="16406"/>
                    <a:pt x="22849" y="16075"/>
                  </a:cubicBezTo>
                  <a:cubicBezTo>
                    <a:pt x="22625" y="15734"/>
                    <a:pt x="22294" y="15510"/>
                    <a:pt x="21953" y="15403"/>
                  </a:cubicBezTo>
                  <a:cubicBezTo>
                    <a:pt x="21029" y="15146"/>
                    <a:pt x="20167" y="15022"/>
                    <a:pt x="19365" y="15022"/>
                  </a:cubicBezTo>
                  <a:cubicBezTo>
                    <a:pt x="19101" y="15022"/>
                    <a:pt x="18844" y="15036"/>
                    <a:pt x="18593" y="15062"/>
                  </a:cubicBezTo>
                  <a:lnTo>
                    <a:pt x="18486" y="15062"/>
                  </a:lnTo>
                  <a:cubicBezTo>
                    <a:pt x="19937" y="14283"/>
                    <a:pt x="21174" y="13387"/>
                    <a:pt x="22070" y="12267"/>
                  </a:cubicBezTo>
                  <a:cubicBezTo>
                    <a:pt x="23190" y="10806"/>
                    <a:pt x="23638" y="9014"/>
                    <a:pt x="23414" y="7222"/>
                  </a:cubicBezTo>
                  <a:cubicBezTo>
                    <a:pt x="23073" y="4650"/>
                    <a:pt x="21729" y="2634"/>
                    <a:pt x="19382" y="1397"/>
                  </a:cubicBezTo>
                  <a:cubicBezTo>
                    <a:pt x="17711" y="482"/>
                    <a:pt x="15602" y="0"/>
                    <a:pt x="13243" y="0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443;p33">
            <a:extLst>
              <a:ext uri="{FF2B5EF4-FFF2-40B4-BE49-F238E27FC236}">
                <a16:creationId xmlns:a16="http://schemas.microsoft.com/office/drawing/2014/main" id="{5ACB562E-50A6-4736-AFEA-DC9A83BB54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149" y="936709"/>
            <a:ext cx="5639429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110000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ຕົວຢ່າງ: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DBA50-A3B4-4A26-8FBA-A023088C37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11690" y="2447683"/>
            <a:ext cx="5483927" cy="2280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C8F32B-E634-42E5-9418-646C26B263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255"/>
          <a:stretch/>
        </p:blipFill>
        <p:spPr>
          <a:xfrm>
            <a:off x="1758567" y="439490"/>
            <a:ext cx="5810201" cy="199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B88EB5-D664-4055-A889-91A4223F730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48783" y="485625"/>
            <a:ext cx="2777660" cy="2753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F5233D-55C6-4D04-BDB2-7AF9F8F7BB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371304" y="735475"/>
            <a:ext cx="3068992" cy="27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8277-99E8-4B30-B818-08C9B81820F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757840" y="442255"/>
            <a:ext cx="3464772" cy="19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7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31975" y="2655440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 </a:t>
            </a:r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ສົມບູນ</a:t>
            </a:r>
            <a:endParaRPr lang="en-US" sz="24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61710" y="1257305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dirty="0"/>
              <a:t>6</a:t>
            </a:r>
            <a:endParaRPr dirty="0"/>
          </a:p>
        </p:txBody>
      </p:sp>
      <p:grpSp>
        <p:nvGrpSpPr>
          <p:cNvPr id="51" name="Google Shape;5516;p64">
            <a:extLst>
              <a:ext uri="{FF2B5EF4-FFF2-40B4-BE49-F238E27FC236}">
                <a16:creationId xmlns:a16="http://schemas.microsoft.com/office/drawing/2014/main" id="{88FDE6AE-A073-4E39-A137-6AFD472A4D88}"/>
              </a:ext>
            </a:extLst>
          </p:cNvPr>
          <p:cNvGrpSpPr/>
          <p:nvPr/>
        </p:nvGrpSpPr>
        <p:grpSpPr>
          <a:xfrm>
            <a:off x="4197160" y="3742802"/>
            <a:ext cx="749679" cy="798360"/>
            <a:chOff x="4471389" y="1977114"/>
            <a:chExt cx="575751" cy="613138"/>
          </a:xfrm>
        </p:grpSpPr>
        <p:sp>
          <p:nvSpPr>
            <p:cNvPr id="52" name="Google Shape;5517;p64">
              <a:extLst>
                <a:ext uri="{FF2B5EF4-FFF2-40B4-BE49-F238E27FC236}">
                  <a16:creationId xmlns:a16="http://schemas.microsoft.com/office/drawing/2014/main" id="{9D79E06C-08CD-4A8D-9497-812EE7D0F33E}"/>
                </a:ext>
              </a:extLst>
            </p:cNvPr>
            <p:cNvSpPr/>
            <p:nvPr/>
          </p:nvSpPr>
          <p:spPr>
            <a:xfrm>
              <a:off x="4691543" y="2443699"/>
              <a:ext cx="69016" cy="96049"/>
            </a:xfrm>
            <a:custGeom>
              <a:avLst/>
              <a:gdLst/>
              <a:ahLst/>
              <a:cxnLst/>
              <a:rect l="l" t="t" r="r" b="b"/>
              <a:pathLst>
                <a:path w="2913" h="4054" extrusionOk="0">
                  <a:moveTo>
                    <a:pt x="1802" y="1"/>
                  </a:moveTo>
                  <a:cubicBezTo>
                    <a:pt x="1300" y="1"/>
                    <a:pt x="774" y="316"/>
                    <a:pt x="672" y="809"/>
                  </a:cubicBezTo>
                  <a:lnTo>
                    <a:pt x="117" y="2709"/>
                  </a:lnTo>
                  <a:cubicBezTo>
                    <a:pt x="0" y="3274"/>
                    <a:pt x="341" y="3946"/>
                    <a:pt x="896" y="4053"/>
                  </a:cubicBezTo>
                  <a:lnTo>
                    <a:pt x="1120" y="4053"/>
                  </a:lnTo>
                  <a:cubicBezTo>
                    <a:pt x="1568" y="4053"/>
                    <a:pt x="2016" y="3829"/>
                    <a:pt x="2133" y="3274"/>
                  </a:cubicBezTo>
                  <a:lnTo>
                    <a:pt x="2688" y="1365"/>
                  </a:lnTo>
                  <a:cubicBezTo>
                    <a:pt x="2912" y="809"/>
                    <a:pt x="2581" y="137"/>
                    <a:pt x="2016" y="21"/>
                  </a:cubicBezTo>
                  <a:cubicBezTo>
                    <a:pt x="1946" y="7"/>
                    <a:pt x="1874" y="1"/>
                    <a:pt x="180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18;p64">
              <a:extLst>
                <a:ext uri="{FF2B5EF4-FFF2-40B4-BE49-F238E27FC236}">
                  <a16:creationId xmlns:a16="http://schemas.microsoft.com/office/drawing/2014/main" id="{E8247C48-76A1-4FA7-AD07-78F565046FC8}"/>
                </a:ext>
              </a:extLst>
            </p:cNvPr>
            <p:cNvSpPr/>
            <p:nvPr/>
          </p:nvSpPr>
          <p:spPr>
            <a:xfrm>
              <a:off x="4813609" y="2409486"/>
              <a:ext cx="222923" cy="77190"/>
            </a:xfrm>
            <a:custGeom>
              <a:avLst/>
              <a:gdLst/>
              <a:ahLst/>
              <a:cxnLst/>
              <a:rect l="l" t="t" r="r" b="b"/>
              <a:pathLst>
                <a:path w="9409" h="3258" extrusionOk="0">
                  <a:moveTo>
                    <a:pt x="748" y="0"/>
                  </a:moveTo>
                  <a:cubicBezTo>
                    <a:pt x="608" y="0"/>
                    <a:pt x="466" y="36"/>
                    <a:pt x="341" y="121"/>
                  </a:cubicBezTo>
                  <a:cubicBezTo>
                    <a:pt x="117" y="461"/>
                    <a:pt x="0" y="793"/>
                    <a:pt x="224" y="1133"/>
                  </a:cubicBezTo>
                  <a:lnTo>
                    <a:pt x="341" y="1133"/>
                  </a:lnTo>
                  <a:cubicBezTo>
                    <a:pt x="789" y="1805"/>
                    <a:pt x="1344" y="2361"/>
                    <a:pt x="1909" y="2809"/>
                  </a:cubicBezTo>
                  <a:cubicBezTo>
                    <a:pt x="2357" y="3033"/>
                    <a:pt x="2913" y="3257"/>
                    <a:pt x="3361" y="3257"/>
                  </a:cubicBezTo>
                  <a:cubicBezTo>
                    <a:pt x="3701" y="3257"/>
                    <a:pt x="4149" y="3150"/>
                    <a:pt x="4481" y="3033"/>
                  </a:cubicBezTo>
                  <a:cubicBezTo>
                    <a:pt x="5452" y="2610"/>
                    <a:pt x="6227" y="2417"/>
                    <a:pt x="6875" y="2417"/>
                  </a:cubicBezTo>
                  <a:cubicBezTo>
                    <a:pt x="7422" y="2417"/>
                    <a:pt x="7879" y="2555"/>
                    <a:pt x="8289" y="2809"/>
                  </a:cubicBezTo>
                  <a:cubicBezTo>
                    <a:pt x="8410" y="2889"/>
                    <a:pt x="8531" y="2927"/>
                    <a:pt x="8645" y="2927"/>
                  </a:cubicBezTo>
                  <a:cubicBezTo>
                    <a:pt x="8852" y="2927"/>
                    <a:pt x="9041" y="2804"/>
                    <a:pt x="9185" y="2585"/>
                  </a:cubicBezTo>
                  <a:cubicBezTo>
                    <a:pt x="9409" y="2253"/>
                    <a:pt x="9301" y="1913"/>
                    <a:pt x="8961" y="1689"/>
                  </a:cubicBezTo>
                  <a:cubicBezTo>
                    <a:pt x="8347" y="1299"/>
                    <a:pt x="7675" y="1104"/>
                    <a:pt x="6876" y="1104"/>
                  </a:cubicBezTo>
                  <a:cubicBezTo>
                    <a:pt x="6078" y="1104"/>
                    <a:pt x="5153" y="1299"/>
                    <a:pt x="4033" y="1689"/>
                  </a:cubicBezTo>
                  <a:cubicBezTo>
                    <a:pt x="3773" y="1793"/>
                    <a:pt x="3544" y="1843"/>
                    <a:pt x="3332" y="1843"/>
                  </a:cubicBezTo>
                  <a:cubicBezTo>
                    <a:pt x="2630" y="1843"/>
                    <a:pt x="2122" y="1295"/>
                    <a:pt x="1344" y="345"/>
                  </a:cubicBezTo>
                  <a:lnTo>
                    <a:pt x="1344" y="237"/>
                  </a:lnTo>
                  <a:cubicBezTo>
                    <a:pt x="1205" y="98"/>
                    <a:pt x="979" y="0"/>
                    <a:pt x="748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19;p64">
              <a:extLst>
                <a:ext uri="{FF2B5EF4-FFF2-40B4-BE49-F238E27FC236}">
                  <a16:creationId xmlns:a16="http://schemas.microsoft.com/office/drawing/2014/main" id="{64E3274E-AA78-4E80-9DD6-3E3097F23993}"/>
                </a:ext>
              </a:extLst>
            </p:cNvPr>
            <p:cNvSpPr/>
            <p:nvPr/>
          </p:nvSpPr>
          <p:spPr>
            <a:xfrm>
              <a:off x="4999361" y="2444172"/>
              <a:ext cx="37174" cy="34662"/>
            </a:xfrm>
            <a:custGeom>
              <a:avLst/>
              <a:gdLst/>
              <a:ahLst/>
              <a:cxnLst/>
              <a:rect l="l" t="t" r="r" b="b"/>
              <a:pathLst>
                <a:path w="1569" h="1463" extrusionOk="0">
                  <a:moveTo>
                    <a:pt x="673" y="1"/>
                  </a:moveTo>
                  <a:cubicBezTo>
                    <a:pt x="341" y="117"/>
                    <a:pt x="1" y="565"/>
                    <a:pt x="1" y="1121"/>
                  </a:cubicBezTo>
                  <a:cubicBezTo>
                    <a:pt x="117" y="1237"/>
                    <a:pt x="341" y="1237"/>
                    <a:pt x="449" y="1345"/>
                  </a:cubicBezTo>
                  <a:cubicBezTo>
                    <a:pt x="570" y="1425"/>
                    <a:pt x="691" y="1463"/>
                    <a:pt x="805" y="1463"/>
                  </a:cubicBezTo>
                  <a:cubicBezTo>
                    <a:pt x="1012" y="1463"/>
                    <a:pt x="1201" y="1340"/>
                    <a:pt x="1345" y="1121"/>
                  </a:cubicBezTo>
                  <a:cubicBezTo>
                    <a:pt x="1569" y="789"/>
                    <a:pt x="1461" y="449"/>
                    <a:pt x="1121" y="225"/>
                  </a:cubicBezTo>
                  <a:cubicBezTo>
                    <a:pt x="1013" y="117"/>
                    <a:pt x="789" y="1"/>
                    <a:pt x="673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20;p64">
              <a:extLst>
                <a:ext uri="{FF2B5EF4-FFF2-40B4-BE49-F238E27FC236}">
                  <a16:creationId xmlns:a16="http://schemas.microsoft.com/office/drawing/2014/main" id="{0A339974-012D-4A52-81C4-722856B25316}"/>
                </a:ext>
              </a:extLst>
            </p:cNvPr>
            <p:cNvSpPr/>
            <p:nvPr/>
          </p:nvSpPr>
          <p:spPr>
            <a:xfrm>
              <a:off x="4787073" y="2446945"/>
              <a:ext cx="66457" cy="132702"/>
            </a:xfrm>
            <a:custGeom>
              <a:avLst/>
              <a:gdLst/>
              <a:ahLst/>
              <a:cxnLst/>
              <a:rect l="l" t="t" r="r" b="b"/>
              <a:pathLst>
                <a:path w="2805" h="5601" extrusionOk="0">
                  <a:moveTo>
                    <a:pt x="1257" y="1"/>
                  </a:moveTo>
                  <a:cubicBezTo>
                    <a:pt x="1093" y="1"/>
                    <a:pt x="930" y="37"/>
                    <a:pt x="789" y="108"/>
                  </a:cubicBezTo>
                  <a:cubicBezTo>
                    <a:pt x="224" y="332"/>
                    <a:pt x="0" y="1004"/>
                    <a:pt x="224" y="1569"/>
                  </a:cubicBezTo>
                  <a:cubicBezTo>
                    <a:pt x="565" y="2124"/>
                    <a:pt x="672" y="3468"/>
                    <a:pt x="672" y="4481"/>
                  </a:cubicBezTo>
                  <a:cubicBezTo>
                    <a:pt x="565" y="5036"/>
                    <a:pt x="1120" y="5601"/>
                    <a:pt x="1685" y="5601"/>
                  </a:cubicBezTo>
                  <a:cubicBezTo>
                    <a:pt x="2240" y="5601"/>
                    <a:pt x="2688" y="5153"/>
                    <a:pt x="2805" y="4588"/>
                  </a:cubicBezTo>
                  <a:cubicBezTo>
                    <a:pt x="2805" y="3692"/>
                    <a:pt x="2688" y="1676"/>
                    <a:pt x="2133" y="556"/>
                  </a:cubicBezTo>
                  <a:cubicBezTo>
                    <a:pt x="1979" y="175"/>
                    <a:pt x="1615" y="1"/>
                    <a:pt x="125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21;p64">
              <a:extLst>
                <a:ext uri="{FF2B5EF4-FFF2-40B4-BE49-F238E27FC236}">
                  <a16:creationId xmlns:a16="http://schemas.microsoft.com/office/drawing/2014/main" id="{78D9DDBE-5E02-4AC3-9541-DF199A9E8440}"/>
                </a:ext>
              </a:extLst>
            </p:cNvPr>
            <p:cNvSpPr/>
            <p:nvPr/>
          </p:nvSpPr>
          <p:spPr>
            <a:xfrm>
              <a:off x="4550997" y="2355229"/>
              <a:ext cx="164544" cy="86430"/>
            </a:xfrm>
            <a:custGeom>
              <a:avLst/>
              <a:gdLst/>
              <a:ahLst/>
              <a:cxnLst/>
              <a:rect l="l" t="t" r="r" b="b"/>
              <a:pathLst>
                <a:path w="6945" h="3648" extrusionOk="0">
                  <a:moveTo>
                    <a:pt x="5712" y="0"/>
                  </a:moveTo>
                  <a:cubicBezTo>
                    <a:pt x="5475" y="0"/>
                    <a:pt x="5234" y="90"/>
                    <a:pt x="5036" y="287"/>
                  </a:cubicBezTo>
                  <a:cubicBezTo>
                    <a:pt x="4112" y="1069"/>
                    <a:pt x="3456" y="1491"/>
                    <a:pt x="2843" y="1491"/>
                  </a:cubicBezTo>
                  <a:cubicBezTo>
                    <a:pt x="2493" y="1491"/>
                    <a:pt x="2157" y="1353"/>
                    <a:pt x="1792" y="1067"/>
                  </a:cubicBezTo>
                  <a:cubicBezTo>
                    <a:pt x="1624" y="943"/>
                    <a:pt x="1425" y="880"/>
                    <a:pt x="1224" y="880"/>
                  </a:cubicBezTo>
                  <a:cubicBezTo>
                    <a:pt x="887" y="880"/>
                    <a:pt x="545" y="1054"/>
                    <a:pt x="332" y="1407"/>
                  </a:cubicBezTo>
                  <a:cubicBezTo>
                    <a:pt x="0" y="1855"/>
                    <a:pt x="108" y="2527"/>
                    <a:pt x="556" y="2859"/>
                  </a:cubicBezTo>
                  <a:cubicBezTo>
                    <a:pt x="1228" y="3423"/>
                    <a:pt x="2016" y="3647"/>
                    <a:pt x="2796" y="3647"/>
                  </a:cubicBezTo>
                  <a:cubicBezTo>
                    <a:pt x="3136" y="3647"/>
                    <a:pt x="3584" y="3531"/>
                    <a:pt x="3916" y="3423"/>
                  </a:cubicBezTo>
                  <a:cubicBezTo>
                    <a:pt x="4929" y="3083"/>
                    <a:pt x="5708" y="2527"/>
                    <a:pt x="6380" y="1855"/>
                  </a:cubicBezTo>
                  <a:cubicBezTo>
                    <a:pt x="6828" y="1515"/>
                    <a:pt x="6945" y="843"/>
                    <a:pt x="6497" y="395"/>
                  </a:cubicBezTo>
                  <a:cubicBezTo>
                    <a:pt x="6306" y="144"/>
                    <a:pt x="6012" y="0"/>
                    <a:pt x="571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22;p64">
              <a:extLst>
                <a:ext uri="{FF2B5EF4-FFF2-40B4-BE49-F238E27FC236}">
                  <a16:creationId xmlns:a16="http://schemas.microsoft.com/office/drawing/2014/main" id="{FD98CB57-80C6-4461-BFE9-3BE303EECBA3}"/>
                </a:ext>
              </a:extLst>
            </p:cNvPr>
            <p:cNvSpPr/>
            <p:nvPr/>
          </p:nvSpPr>
          <p:spPr>
            <a:xfrm>
              <a:off x="4840145" y="2336891"/>
              <a:ext cx="156702" cy="78233"/>
            </a:xfrm>
            <a:custGeom>
              <a:avLst/>
              <a:gdLst/>
              <a:ahLst/>
              <a:cxnLst/>
              <a:rect l="l" t="t" r="r" b="b"/>
              <a:pathLst>
                <a:path w="6614" h="3302" extrusionOk="0">
                  <a:moveTo>
                    <a:pt x="5472" y="0"/>
                  </a:moveTo>
                  <a:cubicBezTo>
                    <a:pt x="5093" y="0"/>
                    <a:pt x="4746" y="199"/>
                    <a:pt x="4597" y="497"/>
                  </a:cubicBezTo>
                  <a:cubicBezTo>
                    <a:pt x="4235" y="928"/>
                    <a:pt x="3416" y="1130"/>
                    <a:pt x="2698" y="1130"/>
                  </a:cubicBezTo>
                  <a:cubicBezTo>
                    <a:pt x="2296" y="1130"/>
                    <a:pt x="1926" y="1067"/>
                    <a:pt x="1685" y="945"/>
                  </a:cubicBezTo>
                  <a:cubicBezTo>
                    <a:pt x="1505" y="839"/>
                    <a:pt x="1326" y="790"/>
                    <a:pt x="1154" y="790"/>
                  </a:cubicBezTo>
                  <a:cubicBezTo>
                    <a:pt x="788" y="790"/>
                    <a:pt x="456" y="1014"/>
                    <a:pt x="224" y="1393"/>
                  </a:cubicBezTo>
                  <a:cubicBezTo>
                    <a:pt x="0" y="1841"/>
                    <a:pt x="224" y="2513"/>
                    <a:pt x="672" y="2853"/>
                  </a:cubicBezTo>
                  <a:cubicBezTo>
                    <a:pt x="1237" y="3077"/>
                    <a:pt x="2017" y="3301"/>
                    <a:pt x="2805" y="3301"/>
                  </a:cubicBezTo>
                  <a:cubicBezTo>
                    <a:pt x="4149" y="3301"/>
                    <a:pt x="5601" y="2853"/>
                    <a:pt x="6389" y="1617"/>
                  </a:cubicBezTo>
                  <a:cubicBezTo>
                    <a:pt x="6613" y="1169"/>
                    <a:pt x="6497" y="497"/>
                    <a:pt x="6049" y="165"/>
                  </a:cubicBezTo>
                  <a:cubicBezTo>
                    <a:pt x="5862" y="51"/>
                    <a:pt x="5663" y="0"/>
                    <a:pt x="547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23;p64">
              <a:extLst>
                <a:ext uri="{FF2B5EF4-FFF2-40B4-BE49-F238E27FC236}">
                  <a16:creationId xmlns:a16="http://schemas.microsoft.com/office/drawing/2014/main" id="{5A6A0243-7FFE-4872-A2DA-DB16136B80E5}"/>
                </a:ext>
              </a:extLst>
            </p:cNvPr>
            <p:cNvSpPr/>
            <p:nvPr/>
          </p:nvSpPr>
          <p:spPr>
            <a:xfrm>
              <a:off x="4696850" y="2478788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240" y="897"/>
                  </a:moveTo>
                  <a:lnTo>
                    <a:pt x="1909" y="1793"/>
                  </a:lnTo>
                  <a:lnTo>
                    <a:pt x="1909" y="1793"/>
                  </a:lnTo>
                  <a:lnTo>
                    <a:pt x="2240" y="897"/>
                  </a:lnTo>
                  <a:lnTo>
                    <a:pt x="2240" y="897"/>
                  </a:lnTo>
                  <a:close/>
                  <a:moveTo>
                    <a:pt x="224" y="0"/>
                  </a:moveTo>
                  <a:lnTo>
                    <a:pt x="0" y="1004"/>
                  </a:lnTo>
                  <a:lnTo>
                    <a:pt x="0" y="100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24;p64">
              <a:extLst>
                <a:ext uri="{FF2B5EF4-FFF2-40B4-BE49-F238E27FC236}">
                  <a16:creationId xmlns:a16="http://schemas.microsoft.com/office/drawing/2014/main" id="{3288C96E-9EBC-493B-82F6-5608A617840F}"/>
                </a:ext>
              </a:extLst>
            </p:cNvPr>
            <p:cNvSpPr/>
            <p:nvPr/>
          </p:nvSpPr>
          <p:spPr>
            <a:xfrm>
              <a:off x="4696850" y="2478788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24" y="0"/>
                  </a:moveTo>
                  <a:lnTo>
                    <a:pt x="0" y="1004"/>
                  </a:lnTo>
                  <a:cubicBezTo>
                    <a:pt x="565" y="1345"/>
                    <a:pt x="1237" y="1676"/>
                    <a:pt x="1909" y="1793"/>
                  </a:cubicBezTo>
                  <a:lnTo>
                    <a:pt x="2240" y="897"/>
                  </a:lnTo>
                  <a:cubicBezTo>
                    <a:pt x="1461" y="673"/>
                    <a:pt x="789" y="332"/>
                    <a:pt x="224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25;p64">
              <a:extLst>
                <a:ext uri="{FF2B5EF4-FFF2-40B4-BE49-F238E27FC236}">
                  <a16:creationId xmlns:a16="http://schemas.microsoft.com/office/drawing/2014/main" id="{3C229082-BBBE-4FAA-A111-6DA96083AB8D}"/>
                </a:ext>
              </a:extLst>
            </p:cNvPr>
            <p:cNvSpPr/>
            <p:nvPr/>
          </p:nvSpPr>
          <p:spPr>
            <a:xfrm>
              <a:off x="4797687" y="2500017"/>
              <a:ext cx="2772" cy="23811"/>
            </a:xfrm>
            <a:custGeom>
              <a:avLst/>
              <a:gdLst/>
              <a:ahLst/>
              <a:cxnLst/>
              <a:rect l="l" t="t" r="r" b="b"/>
              <a:pathLst>
                <a:path w="117" h="1005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32"/>
                    <a:pt x="117" y="673"/>
                    <a:pt x="117" y="1004"/>
                  </a:cubicBezTo>
                  <a:lnTo>
                    <a:pt x="117" y="1004"/>
                  </a:lnTo>
                  <a:cubicBezTo>
                    <a:pt x="117" y="673"/>
                    <a:pt x="117" y="332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26;p64">
              <a:extLst>
                <a:ext uri="{FF2B5EF4-FFF2-40B4-BE49-F238E27FC236}">
                  <a16:creationId xmlns:a16="http://schemas.microsoft.com/office/drawing/2014/main" id="{7550F27E-970F-414B-B281-EC44261DE0B7}"/>
                </a:ext>
              </a:extLst>
            </p:cNvPr>
            <p:cNvSpPr/>
            <p:nvPr/>
          </p:nvSpPr>
          <p:spPr>
            <a:xfrm>
              <a:off x="4797687" y="2481347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016" y="0"/>
                  </a:moveTo>
                  <a:cubicBezTo>
                    <a:pt x="1461" y="448"/>
                    <a:pt x="789" y="672"/>
                    <a:pt x="0" y="789"/>
                  </a:cubicBezTo>
                  <a:cubicBezTo>
                    <a:pt x="117" y="1120"/>
                    <a:pt x="117" y="1461"/>
                    <a:pt x="117" y="1792"/>
                  </a:cubicBezTo>
                  <a:cubicBezTo>
                    <a:pt x="896" y="1685"/>
                    <a:pt x="1568" y="1461"/>
                    <a:pt x="2240" y="1013"/>
                  </a:cubicBezTo>
                  <a:cubicBezTo>
                    <a:pt x="2240" y="672"/>
                    <a:pt x="2133" y="341"/>
                    <a:pt x="201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27;p64">
              <a:extLst>
                <a:ext uri="{FF2B5EF4-FFF2-40B4-BE49-F238E27FC236}">
                  <a16:creationId xmlns:a16="http://schemas.microsoft.com/office/drawing/2014/main" id="{387F10C1-0C69-4D00-A5D8-7C7D627BF10D}"/>
                </a:ext>
              </a:extLst>
            </p:cNvPr>
            <p:cNvSpPr/>
            <p:nvPr/>
          </p:nvSpPr>
          <p:spPr>
            <a:xfrm>
              <a:off x="4893217" y="2452252"/>
              <a:ext cx="8103" cy="2559"/>
            </a:xfrm>
            <a:custGeom>
              <a:avLst/>
              <a:gdLst/>
              <a:ahLst/>
              <a:cxnLst/>
              <a:rect l="l" t="t" r="r" b="b"/>
              <a:pathLst>
                <a:path w="342" h="108" extrusionOk="0">
                  <a:moveTo>
                    <a:pt x="341" y="0"/>
                  </a:moveTo>
                  <a:cubicBezTo>
                    <a:pt x="225" y="0"/>
                    <a:pt x="117" y="108"/>
                    <a:pt x="1" y="108"/>
                  </a:cubicBezTo>
                  <a:cubicBezTo>
                    <a:pt x="117" y="108"/>
                    <a:pt x="225" y="108"/>
                    <a:pt x="34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28;p64">
              <a:extLst>
                <a:ext uri="{FF2B5EF4-FFF2-40B4-BE49-F238E27FC236}">
                  <a16:creationId xmlns:a16="http://schemas.microsoft.com/office/drawing/2014/main" id="{F5AFF391-7638-45CD-8D3B-356B1D7E5916}"/>
                </a:ext>
              </a:extLst>
            </p:cNvPr>
            <p:cNvSpPr/>
            <p:nvPr/>
          </p:nvSpPr>
          <p:spPr>
            <a:xfrm>
              <a:off x="4856066" y="244948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897" y="1"/>
                  </a:moveTo>
                  <a:cubicBezTo>
                    <a:pt x="672" y="341"/>
                    <a:pt x="341" y="673"/>
                    <a:pt x="0" y="1013"/>
                  </a:cubicBezTo>
                  <a:cubicBezTo>
                    <a:pt x="117" y="1013"/>
                    <a:pt x="117" y="1121"/>
                    <a:pt x="117" y="1121"/>
                  </a:cubicBezTo>
                  <a:cubicBezTo>
                    <a:pt x="448" y="1237"/>
                    <a:pt x="672" y="1345"/>
                    <a:pt x="1013" y="1462"/>
                  </a:cubicBezTo>
                  <a:cubicBezTo>
                    <a:pt x="1345" y="1013"/>
                    <a:pt x="1685" y="673"/>
                    <a:pt x="1909" y="117"/>
                  </a:cubicBezTo>
                  <a:lnTo>
                    <a:pt x="1909" y="117"/>
                  </a:lnTo>
                  <a:cubicBezTo>
                    <a:pt x="1793" y="225"/>
                    <a:pt x="1685" y="225"/>
                    <a:pt x="1569" y="225"/>
                  </a:cubicBezTo>
                  <a:cubicBezTo>
                    <a:pt x="1345" y="225"/>
                    <a:pt x="1121" y="117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29;p64">
              <a:extLst>
                <a:ext uri="{FF2B5EF4-FFF2-40B4-BE49-F238E27FC236}">
                  <a16:creationId xmlns:a16="http://schemas.microsoft.com/office/drawing/2014/main" id="{C8854322-89A1-427A-9955-777903A881A3}"/>
                </a:ext>
              </a:extLst>
            </p:cNvPr>
            <p:cNvSpPr/>
            <p:nvPr/>
          </p:nvSpPr>
          <p:spPr>
            <a:xfrm>
              <a:off x="4887910" y="2362029"/>
              <a:ext cx="24024" cy="53095"/>
            </a:xfrm>
            <a:custGeom>
              <a:avLst/>
              <a:gdLst/>
              <a:ahLst/>
              <a:cxnLst/>
              <a:rect l="l" t="t" r="r" b="b"/>
              <a:pathLst>
                <a:path w="1014" h="2241" extrusionOk="0">
                  <a:moveTo>
                    <a:pt x="789" y="2240"/>
                  </a:moveTo>
                  <a:lnTo>
                    <a:pt x="789" y="2240"/>
                  </a:lnTo>
                  <a:lnTo>
                    <a:pt x="789" y="2240"/>
                  </a:lnTo>
                  <a:close/>
                  <a:moveTo>
                    <a:pt x="225" y="2124"/>
                  </a:moveTo>
                  <a:lnTo>
                    <a:pt x="225" y="2124"/>
                  </a:lnTo>
                  <a:cubicBezTo>
                    <a:pt x="341" y="2240"/>
                    <a:pt x="565" y="2240"/>
                    <a:pt x="789" y="2240"/>
                  </a:cubicBezTo>
                  <a:cubicBezTo>
                    <a:pt x="565" y="2240"/>
                    <a:pt x="341" y="2240"/>
                    <a:pt x="225" y="212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25" y="0"/>
                    <a:pt x="565" y="108"/>
                    <a:pt x="789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789" y="108"/>
                  </a:lnTo>
                  <a:cubicBezTo>
                    <a:pt x="565" y="108"/>
                    <a:pt x="225" y="0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30;p64">
              <a:extLst>
                <a:ext uri="{FF2B5EF4-FFF2-40B4-BE49-F238E27FC236}">
                  <a16:creationId xmlns:a16="http://schemas.microsoft.com/office/drawing/2014/main" id="{D8D4030C-2BB3-49B9-B7C3-E853F5AFD824}"/>
                </a:ext>
              </a:extLst>
            </p:cNvPr>
            <p:cNvSpPr/>
            <p:nvPr/>
          </p:nvSpPr>
          <p:spPr>
            <a:xfrm>
              <a:off x="4887910" y="2362029"/>
              <a:ext cx="29331" cy="53095"/>
            </a:xfrm>
            <a:custGeom>
              <a:avLst/>
              <a:gdLst/>
              <a:ahLst/>
              <a:cxnLst/>
              <a:rect l="l" t="t" r="r" b="b"/>
              <a:pathLst>
                <a:path w="1238" h="2241" extrusionOk="0">
                  <a:moveTo>
                    <a:pt x="1" y="0"/>
                  </a:moveTo>
                  <a:cubicBezTo>
                    <a:pt x="117" y="448"/>
                    <a:pt x="225" y="896"/>
                    <a:pt x="225" y="1344"/>
                  </a:cubicBezTo>
                  <a:lnTo>
                    <a:pt x="225" y="2124"/>
                  </a:lnTo>
                  <a:cubicBezTo>
                    <a:pt x="341" y="2240"/>
                    <a:pt x="565" y="2240"/>
                    <a:pt x="789" y="2240"/>
                  </a:cubicBezTo>
                  <a:lnTo>
                    <a:pt x="1121" y="2240"/>
                  </a:lnTo>
                  <a:cubicBezTo>
                    <a:pt x="1237" y="1900"/>
                    <a:pt x="1237" y="1676"/>
                    <a:pt x="1237" y="1344"/>
                  </a:cubicBezTo>
                  <a:cubicBezTo>
                    <a:pt x="1237" y="896"/>
                    <a:pt x="1121" y="448"/>
                    <a:pt x="1013" y="108"/>
                  </a:cubicBezTo>
                  <a:lnTo>
                    <a:pt x="789" y="108"/>
                  </a:lnTo>
                  <a:cubicBezTo>
                    <a:pt x="565" y="108"/>
                    <a:pt x="225" y="0"/>
                    <a:pt x="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31;p64">
              <a:extLst>
                <a:ext uri="{FF2B5EF4-FFF2-40B4-BE49-F238E27FC236}">
                  <a16:creationId xmlns:a16="http://schemas.microsoft.com/office/drawing/2014/main" id="{47E0B9C2-F4CA-41CC-B18E-3B2EE9D4FF1F}"/>
                </a:ext>
              </a:extLst>
            </p:cNvPr>
            <p:cNvSpPr/>
            <p:nvPr/>
          </p:nvSpPr>
          <p:spPr>
            <a:xfrm>
              <a:off x="4638447" y="2364564"/>
              <a:ext cx="26583" cy="71788"/>
            </a:xfrm>
            <a:custGeom>
              <a:avLst/>
              <a:gdLst/>
              <a:ahLst/>
              <a:cxnLst/>
              <a:rect l="l" t="t" r="r" b="b"/>
              <a:pathLst>
                <a:path w="1122" h="3030" extrusionOk="0">
                  <a:moveTo>
                    <a:pt x="789" y="2805"/>
                  </a:moveTo>
                  <a:cubicBezTo>
                    <a:pt x="673" y="2913"/>
                    <a:pt x="449" y="2913"/>
                    <a:pt x="225" y="3029"/>
                  </a:cubicBezTo>
                  <a:lnTo>
                    <a:pt x="225" y="3029"/>
                  </a:lnTo>
                  <a:cubicBezTo>
                    <a:pt x="449" y="2913"/>
                    <a:pt x="673" y="2913"/>
                    <a:pt x="789" y="2805"/>
                  </a:cubicBezTo>
                  <a:close/>
                  <a:moveTo>
                    <a:pt x="789" y="2805"/>
                  </a:moveTo>
                  <a:lnTo>
                    <a:pt x="789" y="2805"/>
                  </a:lnTo>
                  <a:lnTo>
                    <a:pt x="789" y="2805"/>
                  </a:lnTo>
                  <a:close/>
                  <a:moveTo>
                    <a:pt x="897" y="2805"/>
                  </a:moveTo>
                  <a:lnTo>
                    <a:pt x="789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1121" y="1"/>
                  </a:moveTo>
                  <a:cubicBezTo>
                    <a:pt x="673" y="449"/>
                    <a:pt x="341" y="673"/>
                    <a:pt x="1" y="897"/>
                  </a:cubicBezTo>
                  <a:lnTo>
                    <a:pt x="1" y="897"/>
                  </a:lnTo>
                  <a:cubicBezTo>
                    <a:pt x="341" y="673"/>
                    <a:pt x="673" y="449"/>
                    <a:pt x="112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32;p64">
              <a:extLst>
                <a:ext uri="{FF2B5EF4-FFF2-40B4-BE49-F238E27FC236}">
                  <a16:creationId xmlns:a16="http://schemas.microsoft.com/office/drawing/2014/main" id="{DC2154AD-ABA2-4B61-A6A3-BC87A7C877EF}"/>
                </a:ext>
              </a:extLst>
            </p:cNvPr>
            <p:cNvSpPr/>
            <p:nvPr/>
          </p:nvSpPr>
          <p:spPr>
            <a:xfrm>
              <a:off x="4638447" y="2364564"/>
              <a:ext cx="26583" cy="71788"/>
            </a:xfrm>
            <a:custGeom>
              <a:avLst/>
              <a:gdLst/>
              <a:ahLst/>
              <a:cxnLst/>
              <a:rect l="l" t="t" r="r" b="b"/>
              <a:pathLst>
                <a:path w="1122" h="3030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673" y="449"/>
                    <a:pt x="341" y="673"/>
                    <a:pt x="1" y="897"/>
                  </a:cubicBezTo>
                  <a:lnTo>
                    <a:pt x="1" y="1237"/>
                  </a:lnTo>
                  <a:cubicBezTo>
                    <a:pt x="1" y="1909"/>
                    <a:pt x="117" y="2465"/>
                    <a:pt x="225" y="3029"/>
                  </a:cubicBezTo>
                  <a:cubicBezTo>
                    <a:pt x="449" y="2913"/>
                    <a:pt x="673" y="2913"/>
                    <a:pt x="789" y="2805"/>
                  </a:cubicBezTo>
                  <a:lnTo>
                    <a:pt x="897" y="2805"/>
                  </a:lnTo>
                  <a:cubicBezTo>
                    <a:pt x="1013" y="2689"/>
                    <a:pt x="1121" y="2689"/>
                    <a:pt x="1121" y="2581"/>
                  </a:cubicBezTo>
                  <a:cubicBezTo>
                    <a:pt x="1013" y="2241"/>
                    <a:pt x="1013" y="1793"/>
                    <a:pt x="897" y="1461"/>
                  </a:cubicBezTo>
                  <a:lnTo>
                    <a:pt x="897" y="1345"/>
                  </a:lnTo>
                  <a:lnTo>
                    <a:pt x="897" y="1237"/>
                  </a:lnTo>
                  <a:cubicBezTo>
                    <a:pt x="897" y="789"/>
                    <a:pt x="1013" y="449"/>
                    <a:pt x="112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33;p64">
              <a:extLst>
                <a:ext uri="{FF2B5EF4-FFF2-40B4-BE49-F238E27FC236}">
                  <a16:creationId xmlns:a16="http://schemas.microsoft.com/office/drawing/2014/main" id="{C28F5F31-DE8F-4A35-96EF-C2EDD1EE399C}"/>
                </a:ext>
              </a:extLst>
            </p:cNvPr>
            <p:cNvSpPr/>
            <p:nvPr/>
          </p:nvSpPr>
          <p:spPr>
            <a:xfrm>
              <a:off x="4659700" y="2284956"/>
              <a:ext cx="233537" cy="217639"/>
            </a:xfrm>
            <a:custGeom>
              <a:avLst/>
              <a:gdLst/>
              <a:ahLst/>
              <a:cxnLst/>
              <a:rect l="l" t="t" r="r" b="b"/>
              <a:pathLst>
                <a:path w="9857" h="9186" extrusionOk="0">
                  <a:moveTo>
                    <a:pt x="4928" y="1"/>
                  </a:moveTo>
                  <a:cubicBezTo>
                    <a:pt x="2240" y="1"/>
                    <a:pt x="0" y="2133"/>
                    <a:pt x="0" y="4597"/>
                  </a:cubicBezTo>
                  <a:cubicBezTo>
                    <a:pt x="0" y="7169"/>
                    <a:pt x="2240" y="9185"/>
                    <a:pt x="4928" y="9185"/>
                  </a:cubicBezTo>
                  <a:cubicBezTo>
                    <a:pt x="7733" y="9185"/>
                    <a:pt x="9857" y="7169"/>
                    <a:pt x="9857" y="4597"/>
                  </a:cubicBezTo>
                  <a:cubicBezTo>
                    <a:pt x="9857" y="2133"/>
                    <a:pt x="7733" y="1"/>
                    <a:pt x="4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34;p64">
              <a:extLst>
                <a:ext uri="{FF2B5EF4-FFF2-40B4-BE49-F238E27FC236}">
                  <a16:creationId xmlns:a16="http://schemas.microsoft.com/office/drawing/2014/main" id="{5B68087A-301E-49DF-8A7C-E97D0FCF63B1}"/>
                </a:ext>
              </a:extLst>
            </p:cNvPr>
            <p:cNvSpPr/>
            <p:nvPr/>
          </p:nvSpPr>
          <p:spPr>
            <a:xfrm>
              <a:off x="4665007" y="2425716"/>
              <a:ext cx="2772" cy="7866"/>
            </a:xfrm>
            <a:custGeom>
              <a:avLst/>
              <a:gdLst/>
              <a:ahLst/>
              <a:cxnLst/>
              <a:rect l="l" t="t" r="r" b="b"/>
              <a:pathLst>
                <a:path w="117" h="332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108"/>
                    <a:pt x="117" y="224"/>
                    <a:pt x="117" y="332"/>
                  </a:cubicBezTo>
                  <a:cubicBezTo>
                    <a:pt x="117" y="224"/>
                    <a:pt x="117" y="108"/>
                    <a:pt x="0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35;p64">
              <a:extLst>
                <a:ext uri="{FF2B5EF4-FFF2-40B4-BE49-F238E27FC236}">
                  <a16:creationId xmlns:a16="http://schemas.microsoft.com/office/drawing/2014/main" id="{31F3EE46-6690-4A5A-A980-D3FC71F6B6B6}"/>
                </a:ext>
              </a:extLst>
            </p:cNvPr>
            <p:cNvSpPr/>
            <p:nvPr/>
          </p:nvSpPr>
          <p:spPr>
            <a:xfrm>
              <a:off x="4665007" y="242571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36;p64">
              <a:extLst>
                <a:ext uri="{FF2B5EF4-FFF2-40B4-BE49-F238E27FC236}">
                  <a16:creationId xmlns:a16="http://schemas.microsoft.com/office/drawing/2014/main" id="{CADB5BD2-FCE2-43AD-8BBE-99B25E2ED62D}"/>
                </a:ext>
              </a:extLst>
            </p:cNvPr>
            <p:cNvSpPr/>
            <p:nvPr/>
          </p:nvSpPr>
          <p:spPr>
            <a:xfrm>
              <a:off x="4667755" y="2433558"/>
              <a:ext cx="2582" cy="2796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17"/>
                  </a:lnTo>
                  <a:lnTo>
                    <a:pt x="108" y="1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08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37;p64">
              <a:extLst>
                <a:ext uri="{FF2B5EF4-FFF2-40B4-BE49-F238E27FC236}">
                  <a16:creationId xmlns:a16="http://schemas.microsoft.com/office/drawing/2014/main" id="{93F317A3-1796-451D-BA2B-1F14A295BCF6}"/>
                </a:ext>
              </a:extLst>
            </p:cNvPr>
            <p:cNvSpPr/>
            <p:nvPr/>
          </p:nvSpPr>
          <p:spPr>
            <a:xfrm>
              <a:off x="4659700" y="2393872"/>
              <a:ext cx="5331" cy="31866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224"/>
                  </a:moveTo>
                  <a:cubicBezTo>
                    <a:pt x="116" y="556"/>
                    <a:pt x="116" y="1004"/>
                    <a:pt x="224" y="1344"/>
                  </a:cubicBezTo>
                  <a:lnTo>
                    <a:pt x="224" y="1344"/>
                  </a:lnTo>
                  <a:cubicBezTo>
                    <a:pt x="116" y="1004"/>
                    <a:pt x="116" y="556"/>
                    <a:pt x="0" y="224"/>
                  </a:cubicBezTo>
                  <a:close/>
                  <a:moveTo>
                    <a:pt x="0" y="108"/>
                  </a:moveTo>
                  <a:lnTo>
                    <a:pt x="0" y="224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538;p64">
              <a:extLst>
                <a:ext uri="{FF2B5EF4-FFF2-40B4-BE49-F238E27FC236}">
                  <a16:creationId xmlns:a16="http://schemas.microsoft.com/office/drawing/2014/main" id="{0C39C528-A618-4D8C-96E2-7EB93B10CB0E}"/>
                </a:ext>
              </a:extLst>
            </p:cNvPr>
            <p:cNvSpPr/>
            <p:nvPr/>
          </p:nvSpPr>
          <p:spPr>
            <a:xfrm>
              <a:off x="4659700" y="2351415"/>
              <a:ext cx="100859" cy="151182"/>
            </a:xfrm>
            <a:custGeom>
              <a:avLst/>
              <a:gdLst/>
              <a:ahLst/>
              <a:cxnLst/>
              <a:rect l="l" t="t" r="r" b="b"/>
              <a:pathLst>
                <a:path w="4257" h="6381" extrusionOk="0">
                  <a:moveTo>
                    <a:pt x="448" y="0"/>
                  </a:moveTo>
                  <a:cubicBezTo>
                    <a:pt x="224" y="556"/>
                    <a:pt x="0" y="1120"/>
                    <a:pt x="0" y="1792"/>
                  </a:cubicBezTo>
                  <a:lnTo>
                    <a:pt x="0" y="1900"/>
                  </a:lnTo>
                  <a:lnTo>
                    <a:pt x="0" y="2016"/>
                  </a:lnTo>
                  <a:cubicBezTo>
                    <a:pt x="116" y="2348"/>
                    <a:pt x="116" y="2796"/>
                    <a:pt x="224" y="3136"/>
                  </a:cubicBezTo>
                  <a:cubicBezTo>
                    <a:pt x="341" y="3244"/>
                    <a:pt x="341" y="3360"/>
                    <a:pt x="341" y="3468"/>
                  </a:cubicBezTo>
                  <a:lnTo>
                    <a:pt x="448" y="3468"/>
                  </a:lnTo>
                  <a:lnTo>
                    <a:pt x="448" y="3584"/>
                  </a:lnTo>
                  <a:cubicBezTo>
                    <a:pt x="1120" y="5036"/>
                    <a:pt x="2581" y="6049"/>
                    <a:pt x="4256" y="6380"/>
                  </a:cubicBezTo>
                  <a:cubicBezTo>
                    <a:pt x="2016" y="4812"/>
                    <a:pt x="2688" y="1792"/>
                    <a:pt x="3029" y="556"/>
                  </a:cubicBezTo>
                  <a:cubicBezTo>
                    <a:pt x="2133" y="448"/>
                    <a:pt x="1237" y="224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39;p64">
              <a:extLst>
                <a:ext uri="{FF2B5EF4-FFF2-40B4-BE49-F238E27FC236}">
                  <a16:creationId xmlns:a16="http://schemas.microsoft.com/office/drawing/2014/main" id="{BAEFC5B9-6DDD-4F48-AB29-84BFC2347518}"/>
                </a:ext>
              </a:extLst>
            </p:cNvPr>
            <p:cNvSpPr/>
            <p:nvPr/>
          </p:nvSpPr>
          <p:spPr>
            <a:xfrm>
              <a:off x="4564146" y="2051084"/>
              <a:ext cx="180489" cy="171913"/>
            </a:xfrm>
            <a:custGeom>
              <a:avLst/>
              <a:gdLst/>
              <a:ahLst/>
              <a:cxnLst/>
              <a:rect l="l" t="t" r="r" b="b"/>
              <a:pathLst>
                <a:path w="7618" h="7256" extrusionOk="0">
                  <a:moveTo>
                    <a:pt x="1671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7" y="132"/>
                    <a:pt x="565" y="356"/>
                    <a:pt x="449" y="804"/>
                  </a:cubicBezTo>
                  <a:cubicBezTo>
                    <a:pt x="1" y="2255"/>
                    <a:pt x="117" y="4388"/>
                    <a:pt x="1909" y="6063"/>
                  </a:cubicBezTo>
                  <a:cubicBezTo>
                    <a:pt x="2765" y="6923"/>
                    <a:pt x="3564" y="7256"/>
                    <a:pt x="4275" y="7256"/>
                  </a:cubicBezTo>
                  <a:cubicBezTo>
                    <a:pt x="4957" y="7256"/>
                    <a:pt x="5558" y="6950"/>
                    <a:pt x="6049" y="6511"/>
                  </a:cubicBezTo>
                  <a:cubicBezTo>
                    <a:pt x="6945" y="5732"/>
                    <a:pt x="7617" y="4388"/>
                    <a:pt x="6273" y="2372"/>
                  </a:cubicBezTo>
                  <a:cubicBezTo>
                    <a:pt x="5049" y="536"/>
                    <a:pt x="3179" y="0"/>
                    <a:pt x="167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540;p64">
              <a:extLst>
                <a:ext uri="{FF2B5EF4-FFF2-40B4-BE49-F238E27FC236}">
                  <a16:creationId xmlns:a16="http://schemas.microsoft.com/office/drawing/2014/main" id="{8BC2AB40-ABD7-4ED6-8FCF-34E3BF0F63BC}"/>
                </a:ext>
              </a:extLst>
            </p:cNvPr>
            <p:cNvSpPr/>
            <p:nvPr/>
          </p:nvSpPr>
          <p:spPr>
            <a:xfrm>
              <a:off x="4564146" y="2075416"/>
              <a:ext cx="132725" cy="147107"/>
            </a:xfrm>
            <a:custGeom>
              <a:avLst/>
              <a:gdLst/>
              <a:ahLst/>
              <a:cxnLst/>
              <a:rect l="l" t="t" r="r" b="b"/>
              <a:pathLst>
                <a:path w="5602" h="6209" extrusionOk="0">
                  <a:moveTo>
                    <a:pt x="341" y="1"/>
                  </a:moveTo>
                  <a:cubicBezTo>
                    <a:pt x="1" y="1452"/>
                    <a:pt x="225" y="3468"/>
                    <a:pt x="1909" y="5036"/>
                  </a:cubicBezTo>
                  <a:cubicBezTo>
                    <a:pt x="2762" y="5895"/>
                    <a:pt x="3541" y="6208"/>
                    <a:pt x="4242" y="6208"/>
                  </a:cubicBezTo>
                  <a:cubicBezTo>
                    <a:pt x="4734" y="6208"/>
                    <a:pt x="5187" y="6054"/>
                    <a:pt x="5601" y="5825"/>
                  </a:cubicBezTo>
                  <a:cubicBezTo>
                    <a:pt x="4929" y="1452"/>
                    <a:pt x="2133" y="225"/>
                    <a:pt x="34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41;p64">
              <a:extLst>
                <a:ext uri="{FF2B5EF4-FFF2-40B4-BE49-F238E27FC236}">
                  <a16:creationId xmlns:a16="http://schemas.microsoft.com/office/drawing/2014/main" id="{BA4E7A87-50DC-4C66-A356-514CC2212042}"/>
                </a:ext>
              </a:extLst>
            </p:cNvPr>
            <p:cNvSpPr/>
            <p:nvPr/>
          </p:nvSpPr>
          <p:spPr>
            <a:xfrm>
              <a:off x="4811050" y="2051084"/>
              <a:ext cx="180489" cy="171913"/>
            </a:xfrm>
            <a:custGeom>
              <a:avLst/>
              <a:gdLst/>
              <a:ahLst/>
              <a:cxnLst/>
              <a:rect l="l" t="t" r="r" b="b"/>
              <a:pathLst>
                <a:path w="7618" h="7256" extrusionOk="0">
                  <a:moveTo>
                    <a:pt x="5842" y="0"/>
                  </a:moveTo>
                  <a:cubicBezTo>
                    <a:pt x="4350" y="0"/>
                    <a:pt x="2569" y="536"/>
                    <a:pt x="1345" y="2372"/>
                  </a:cubicBezTo>
                  <a:cubicBezTo>
                    <a:pt x="1" y="4388"/>
                    <a:pt x="556" y="5732"/>
                    <a:pt x="1569" y="6511"/>
                  </a:cubicBezTo>
                  <a:cubicBezTo>
                    <a:pt x="2060" y="6950"/>
                    <a:pt x="2633" y="7256"/>
                    <a:pt x="3300" y="7256"/>
                  </a:cubicBezTo>
                  <a:cubicBezTo>
                    <a:pt x="3996" y="7256"/>
                    <a:pt x="4794" y="6923"/>
                    <a:pt x="5709" y="6063"/>
                  </a:cubicBezTo>
                  <a:cubicBezTo>
                    <a:pt x="7501" y="4388"/>
                    <a:pt x="7617" y="2255"/>
                    <a:pt x="7169" y="804"/>
                  </a:cubicBezTo>
                  <a:cubicBezTo>
                    <a:pt x="7053" y="356"/>
                    <a:pt x="6721" y="132"/>
                    <a:pt x="6273" y="15"/>
                  </a:cubicBezTo>
                  <a:cubicBezTo>
                    <a:pt x="6133" y="5"/>
                    <a:pt x="5989" y="0"/>
                    <a:pt x="58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42;p64">
              <a:extLst>
                <a:ext uri="{FF2B5EF4-FFF2-40B4-BE49-F238E27FC236}">
                  <a16:creationId xmlns:a16="http://schemas.microsoft.com/office/drawing/2014/main" id="{E6883E95-D501-4B8A-BD3D-028D87152BBD}"/>
                </a:ext>
              </a:extLst>
            </p:cNvPr>
            <p:cNvSpPr/>
            <p:nvPr/>
          </p:nvSpPr>
          <p:spPr>
            <a:xfrm>
              <a:off x="4858815" y="2075416"/>
              <a:ext cx="132725" cy="147107"/>
            </a:xfrm>
            <a:custGeom>
              <a:avLst/>
              <a:gdLst/>
              <a:ahLst/>
              <a:cxnLst/>
              <a:rect l="l" t="t" r="r" b="b"/>
              <a:pathLst>
                <a:path w="5602" h="6209" extrusionOk="0">
                  <a:moveTo>
                    <a:pt x="5153" y="1"/>
                  </a:moveTo>
                  <a:lnTo>
                    <a:pt x="5153" y="1"/>
                  </a:lnTo>
                  <a:cubicBezTo>
                    <a:pt x="3469" y="225"/>
                    <a:pt x="556" y="1452"/>
                    <a:pt x="1" y="5825"/>
                  </a:cubicBezTo>
                  <a:cubicBezTo>
                    <a:pt x="370" y="6054"/>
                    <a:pt x="816" y="6208"/>
                    <a:pt x="1314" y="6208"/>
                  </a:cubicBezTo>
                  <a:cubicBezTo>
                    <a:pt x="2024" y="6208"/>
                    <a:pt x="2840" y="5895"/>
                    <a:pt x="3693" y="5036"/>
                  </a:cubicBezTo>
                  <a:cubicBezTo>
                    <a:pt x="5377" y="3468"/>
                    <a:pt x="5601" y="1452"/>
                    <a:pt x="51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43;p64">
              <a:extLst>
                <a:ext uri="{FF2B5EF4-FFF2-40B4-BE49-F238E27FC236}">
                  <a16:creationId xmlns:a16="http://schemas.microsoft.com/office/drawing/2014/main" id="{D2AE4819-3CBB-4275-BD10-1B6716F49082}"/>
                </a:ext>
              </a:extLst>
            </p:cNvPr>
            <p:cNvSpPr/>
            <p:nvPr/>
          </p:nvSpPr>
          <p:spPr>
            <a:xfrm>
              <a:off x="4580068" y="2072668"/>
              <a:ext cx="395546" cy="294687"/>
            </a:xfrm>
            <a:custGeom>
              <a:avLst/>
              <a:gdLst/>
              <a:ahLst/>
              <a:cxnLst/>
              <a:rect l="l" t="t" r="r" b="b"/>
              <a:pathLst>
                <a:path w="16695" h="12438" extrusionOk="0">
                  <a:moveTo>
                    <a:pt x="8289" y="0"/>
                  </a:moveTo>
                  <a:cubicBezTo>
                    <a:pt x="3702" y="0"/>
                    <a:pt x="1" y="3029"/>
                    <a:pt x="1" y="6837"/>
                  </a:cubicBezTo>
                  <a:cubicBezTo>
                    <a:pt x="1" y="10753"/>
                    <a:pt x="3702" y="12437"/>
                    <a:pt x="8289" y="12437"/>
                  </a:cubicBezTo>
                  <a:cubicBezTo>
                    <a:pt x="12994" y="12437"/>
                    <a:pt x="16694" y="10753"/>
                    <a:pt x="16694" y="6837"/>
                  </a:cubicBezTo>
                  <a:cubicBezTo>
                    <a:pt x="16694" y="3029"/>
                    <a:pt x="12994" y="0"/>
                    <a:pt x="8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544;p64">
              <a:extLst>
                <a:ext uri="{FF2B5EF4-FFF2-40B4-BE49-F238E27FC236}">
                  <a16:creationId xmlns:a16="http://schemas.microsoft.com/office/drawing/2014/main" id="{EC93DDCE-E5E8-44FB-A19F-393B1C2E060B}"/>
                </a:ext>
              </a:extLst>
            </p:cNvPr>
            <p:cNvSpPr/>
            <p:nvPr/>
          </p:nvSpPr>
          <p:spPr>
            <a:xfrm>
              <a:off x="4580068" y="2224018"/>
              <a:ext cx="24" cy="18504"/>
            </a:xfrm>
            <a:custGeom>
              <a:avLst/>
              <a:gdLst/>
              <a:ahLst/>
              <a:cxnLst/>
              <a:rect l="l" t="t" r="r" b="b"/>
              <a:pathLst>
                <a:path w="1" h="781" extrusionOk="0">
                  <a:moveTo>
                    <a:pt x="1" y="781"/>
                  </a:moveTo>
                  <a:lnTo>
                    <a:pt x="1" y="781"/>
                  </a:lnTo>
                  <a:lnTo>
                    <a:pt x="1" y="781"/>
                  </a:lnTo>
                  <a:close/>
                  <a:moveTo>
                    <a:pt x="1" y="673"/>
                  </a:moveTo>
                  <a:lnTo>
                    <a:pt x="1" y="781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56"/>
                  </a:moveTo>
                  <a:lnTo>
                    <a:pt x="1" y="673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449"/>
                  </a:moveTo>
                  <a:lnTo>
                    <a:pt x="1" y="556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545;p64">
              <a:extLst>
                <a:ext uri="{FF2B5EF4-FFF2-40B4-BE49-F238E27FC236}">
                  <a16:creationId xmlns:a16="http://schemas.microsoft.com/office/drawing/2014/main" id="{1DA21E07-2F5F-428E-91FD-0BF61191A5CB}"/>
                </a:ext>
              </a:extLst>
            </p:cNvPr>
            <p:cNvSpPr/>
            <p:nvPr/>
          </p:nvSpPr>
          <p:spPr>
            <a:xfrm>
              <a:off x="4580068" y="2096645"/>
              <a:ext cx="151395" cy="267938"/>
            </a:xfrm>
            <a:custGeom>
              <a:avLst/>
              <a:gdLst/>
              <a:ahLst/>
              <a:cxnLst/>
              <a:rect l="l" t="t" r="r" b="b"/>
              <a:pathLst>
                <a:path w="6390" h="11309" extrusionOk="0">
                  <a:moveTo>
                    <a:pt x="3809" y="1"/>
                  </a:moveTo>
                  <a:lnTo>
                    <a:pt x="3809" y="1"/>
                  </a:lnTo>
                  <a:cubicBezTo>
                    <a:pt x="1685" y="1121"/>
                    <a:pt x="225" y="3137"/>
                    <a:pt x="1" y="5377"/>
                  </a:cubicBezTo>
                  <a:lnTo>
                    <a:pt x="1" y="5484"/>
                  </a:lnTo>
                  <a:lnTo>
                    <a:pt x="1" y="5601"/>
                  </a:lnTo>
                  <a:lnTo>
                    <a:pt x="1" y="5708"/>
                  </a:lnTo>
                  <a:lnTo>
                    <a:pt x="1" y="5825"/>
                  </a:lnTo>
                  <a:lnTo>
                    <a:pt x="1" y="5932"/>
                  </a:lnTo>
                  <a:lnTo>
                    <a:pt x="1" y="6049"/>
                  </a:lnTo>
                  <a:lnTo>
                    <a:pt x="1" y="6157"/>
                  </a:lnTo>
                  <a:cubicBezTo>
                    <a:pt x="117" y="9293"/>
                    <a:pt x="2805" y="10861"/>
                    <a:pt x="6390" y="11309"/>
                  </a:cubicBezTo>
                  <a:cubicBezTo>
                    <a:pt x="1121" y="8065"/>
                    <a:pt x="1793" y="3809"/>
                    <a:pt x="3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546;p64">
              <a:extLst>
                <a:ext uri="{FF2B5EF4-FFF2-40B4-BE49-F238E27FC236}">
                  <a16:creationId xmlns:a16="http://schemas.microsoft.com/office/drawing/2014/main" id="{8108D99F-C339-4338-A034-A4FD4E4668A4}"/>
                </a:ext>
              </a:extLst>
            </p:cNvPr>
            <p:cNvSpPr/>
            <p:nvPr/>
          </p:nvSpPr>
          <p:spPr>
            <a:xfrm>
              <a:off x="4643754" y="2210655"/>
              <a:ext cx="71788" cy="58402"/>
            </a:xfrm>
            <a:custGeom>
              <a:avLst/>
              <a:gdLst/>
              <a:ahLst/>
              <a:cxnLst/>
              <a:rect l="l" t="t" r="r" b="b"/>
              <a:pathLst>
                <a:path w="3030" h="2465" extrusionOk="0">
                  <a:moveTo>
                    <a:pt x="1569" y="0"/>
                  </a:moveTo>
                  <a:cubicBezTo>
                    <a:pt x="673" y="0"/>
                    <a:pt x="1" y="565"/>
                    <a:pt x="1" y="1237"/>
                  </a:cubicBezTo>
                  <a:cubicBezTo>
                    <a:pt x="1" y="1909"/>
                    <a:pt x="673" y="2465"/>
                    <a:pt x="1569" y="2465"/>
                  </a:cubicBezTo>
                  <a:cubicBezTo>
                    <a:pt x="2358" y="2465"/>
                    <a:pt x="3030" y="1909"/>
                    <a:pt x="3030" y="1237"/>
                  </a:cubicBezTo>
                  <a:cubicBezTo>
                    <a:pt x="3030" y="565"/>
                    <a:pt x="2358" y="0"/>
                    <a:pt x="156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547;p64">
              <a:extLst>
                <a:ext uri="{FF2B5EF4-FFF2-40B4-BE49-F238E27FC236}">
                  <a16:creationId xmlns:a16="http://schemas.microsoft.com/office/drawing/2014/main" id="{2618DEAE-D81A-4E75-9AEA-1FE29887B41E}"/>
                </a:ext>
              </a:extLst>
            </p:cNvPr>
            <p:cNvSpPr/>
            <p:nvPr/>
          </p:nvSpPr>
          <p:spPr>
            <a:xfrm>
              <a:off x="4837586" y="2210655"/>
              <a:ext cx="71575" cy="58402"/>
            </a:xfrm>
            <a:custGeom>
              <a:avLst/>
              <a:gdLst/>
              <a:ahLst/>
              <a:cxnLst/>
              <a:rect l="l" t="t" r="r" b="b"/>
              <a:pathLst>
                <a:path w="3021" h="2465" extrusionOk="0">
                  <a:moveTo>
                    <a:pt x="1569" y="0"/>
                  </a:moveTo>
                  <a:cubicBezTo>
                    <a:pt x="673" y="0"/>
                    <a:pt x="1" y="565"/>
                    <a:pt x="1" y="1237"/>
                  </a:cubicBezTo>
                  <a:cubicBezTo>
                    <a:pt x="1" y="1909"/>
                    <a:pt x="673" y="2465"/>
                    <a:pt x="1569" y="2465"/>
                  </a:cubicBezTo>
                  <a:cubicBezTo>
                    <a:pt x="2349" y="2465"/>
                    <a:pt x="3021" y="1909"/>
                    <a:pt x="3021" y="1237"/>
                  </a:cubicBezTo>
                  <a:cubicBezTo>
                    <a:pt x="3021" y="565"/>
                    <a:pt x="2349" y="0"/>
                    <a:pt x="156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548;p64">
              <a:extLst>
                <a:ext uri="{FF2B5EF4-FFF2-40B4-BE49-F238E27FC236}">
                  <a16:creationId xmlns:a16="http://schemas.microsoft.com/office/drawing/2014/main" id="{1F69B6EB-1BAB-4472-83CF-4467EE1A4802}"/>
                </a:ext>
              </a:extLst>
            </p:cNvPr>
            <p:cNvSpPr/>
            <p:nvPr/>
          </p:nvSpPr>
          <p:spPr>
            <a:xfrm>
              <a:off x="4824223" y="2172273"/>
              <a:ext cx="58402" cy="62382"/>
            </a:xfrm>
            <a:custGeom>
              <a:avLst/>
              <a:gdLst/>
              <a:ahLst/>
              <a:cxnLst/>
              <a:rect l="l" t="t" r="r" b="b"/>
              <a:pathLst>
                <a:path w="2465" h="2633" extrusionOk="0">
                  <a:moveTo>
                    <a:pt x="1232" y="1"/>
                  </a:moveTo>
                  <a:cubicBezTo>
                    <a:pt x="896" y="1"/>
                    <a:pt x="560" y="57"/>
                    <a:pt x="224" y="169"/>
                  </a:cubicBezTo>
                  <a:cubicBezTo>
                    <a:pt x="117" y="169"/>
                    <a:pt x="0" y="276"/>
                    <a:pt x="0" y="500"/>
                  </a:cubicBezTo>
                  <a:lnTo>
                    <a:pt x="0" y="1289"/>
                  </a:lnTo>
                  <a:cubicBezTo>
                    <a:pt x="0" y="1961"/>
                    <a:pt x="565" y="2633"/>
                    <a:pt x="1237" y="2633"/>
                  </a:cubicBezTo>
                  <a:cubicBezTo>
                    <a:pt x="1909" y="2633"/>
                    <a:pt x="2465" y="2068"/>
                    <a:pt x="2465" y="1396"/>
                  </a:cubicBezTo>
                  <a:lnTo>
                    <a:pt x="2465" y="500"/>
                  </a:lnTo>
                  <a:cubicBezTo>
                    <a:pt x="2465" y="276"/>
                    <a:pt x="2357" y="169"/>
                    <a:pt x="2241" y="169"/>
                  </a:cubicBezTo>
                  <a:cubicBezTo>
                    <a:pt x="1904" y="57"/>
                    <a:pt x="1568" y="1"/>
                    <a:pt x="1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549;p64">
              <a:extLst>
                <a:ext uri="{FF2B5EF4-FFF2-40B4-BE49-F238E27FC236}">
                  <a16:creationId xmlns:a16="http://schemas.microsoft.com/office/drawing/2014/main" id="{D889C4A9-53BF-49F0-93D7-414EADFE935C}"/>
                </a:ext>
              </a:extLst>
            </p:cNvPr>
            <p:cNvSpPr/>
            <p:nvPr/>
          </p:nvSpPr>
          <p:spPr>
            <a:xfrm>
              <a:off x="4660790" y="1985786"/>
              <a:ext cx="231736" cy="137417"/>
            </a:xfrm>
            <a:custGeom>
              <a:avLst/>
              <a:gdLst/>
              <a:ahLst/>
              <a:cxnLst/>
              <a:rect l="l" t="t" r="r" b="b"/>
              <a:pathLst>
                <a:path w="9781" h="5800" extrusionOk="0">
                  <a:moveTo>
                    <a:pt x="4941" y="0"/>
                  </a:moveTo>
                  <a:cubicBezTo>
                    <a:pt x="3932" y="0"/>
                    <a:pt x="2924" y="589"/>
                    <a:pt x="2535" y="1768"/>
                  </a:cubicBezTo>
                  <a:cubicBezTo>
                    <a:pt x="2418" y="1875"/>
                    <a:pt x="2418" y="2099"/>
                    <a:pt x="2418" y="2323"/>
                  </a:cubicBezTo>
                  <a:lnTo>
                    <a:pt x="2418" y="2664"/>
                  </a:lnTo>
                  <a:cubicBezTo>
                    <a:pt x="2418" y="2950"/>
                    <a:pt x="2084" y="3242"/>
                    <a:pt x="1780" y="3242"/>
                  </a:cubicBezTo>
                  <a:cubicBezTo>
                    <a:pt x="1732" y="3242"/>
                    <a:pt x="1684" y="3235"/>
                    <a:pt x="1639" y="3219"/>
                  </a:cubicBezTo>
                  <a:lnTo>
                    <a:pt x="1074" y="3112"/>
                  </a:lnTo>
                  <a:cubicBezTo>
                    <a:pt x="999" y="3081"/>
                    <a:pt x="924" y="3067"/>
                    <a:pt x="850" y="3067"/>
                  </a:cubicBezTo>
                  <a:cubicBezTo>
                    <a:pt x="382" y="3067"/>
                    <a:pt x="0" y="3635"/>
                    <a:pt x="295" y="4115"/>
                  </a:cubicBezTo>
                  <a:lnTo>
                    <a:pt x="626" y="4787"/>
                  </a:lnTo>
                  <a:cubicBezTo>
                    <a:pt x="850" y="5352"/>
                    <a:pt x="1522" y="5800"/>
                    <a:pt x="2311" y="5800"/>
                  </a:cubicBezTo>
                  <a:lnTo>
                    <a:pt x="7570" y="5800"/>
                  </a:lnTo>
                  <a:cubicBezTo>
                    <a:pt x="8242" y="5800"/>
                    <a:pt x="8914" y="5352"/>
                    <a:pt x="9255" y="4787"/>
                  </a:cubicBezTo>
                  <a:lnTo>
                    <a:pt x="9587" y="4115"/>
                  </a:lnTo>
                  <a:cubicBezTo>
                    <a:pt x="9780" y="3635"/>
                    <a:pt x="9471" y="3067"/>
                    <a:pt x="8950" y="3067"/>
                  </a:cubicBezTo>
                  <a:cubicBezTo>
                    <a:pt x="8868" y="3067"/>
                    <a:pt x="8781" y="3081"/>
                    <a:pt x="8690" y="3112"/>
                  </a:cubicBezTo>
                  <a:lnTo>
                    <a:pt x="8135" y="3219"/>
                  </a:lnTo>
                  <a:cubicBezTo>
                    <a:pt x="8088" y="3235"/>
                    <a:pt x="8042" y="3242"/>
                    <a:pt x="7996" y="3242"/>
                  </a:cubicBezTo>
                  <a:cubicBezTo>
                    <a:pt x="7710" y="3242"/>
                    <a:pt x="7463" y="2950"/>
                    <a:pt x="7463" y="2664"/>
                  </a:cubicBezTo>
                  <a:lnTo>
                    <a:pt x="7463" y="2323"/>
                  </a:lnTo>
                  <a:cubicBezTo>
                    <a:pt x="7463" y="2099"/>
                    <a:pt x="7346" y="1875"/>
                    <a:pt x="7346" y="1768"/>
                  </a:cubicBezTo>
                  <a:cubicBezTo>
                    <a:pt x="6957" y="589"/>
                    <a:pt x="5949" y="0"/>
                    <a:pt x="4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550;p64">
              <a:extLst>
                <a:ext uri="{FF2B5EF4-FFF2-40B4-BE49-F238E27FC236}">
                  <a16:creationId xmlns:a16="http://schemas.microsoft.com/office/drawing/2014/main" id="{3AEBDB6A-120A-43BF-822A-C10D013DA16B}"/>
                </a:ext>
              </a:extLst>
            </p:cNvPr>
            <p:cNvSpPr/>
            <p:nvPr/>
          </p:nvSpPr>
          <p:spPr>
            <a:xfrm>
              <a:off x="4749922" y="2026230"/>
              <a:ext cx="53095" cy="51768"/>
            </a:xfrm>
            <a:custGeom>
              <a:avLst/>
              <a:gdLst/>
              <a:ahLst/>
              <a:cxnLst/>
              <a:rect l="l" t="t" r="r" b="b"/>
              <a:pathLst>
                <a:path w="2241" h="2185" extrusionOk="0">
                  <a:moveTo>
                    <a:pt x="1891" y="0"/>
                  </a:moveTo>
                  <a:cubicBezTo>
                    <a:pt x="1792" y="0"/>
                    <a:pt x="1680" y="56"/>
                    <a:pt x="1568" y="168"/>
                  </a:cubicBezTo>
                  <a:lnTo>
                    <a:pt x="117" y="1629"/>
                  </a:lnTo>
                  <a:cubicBezTo>
                    <a:pt x="0" y="1736"/>
                    <a:pt x="0" y="1960"/>
                    <a:pt x="117" y="2077"/>
                  </a:cubicBezTo>
                  <a:cubicBezTo>
                    <a:pt x="224" y="2184"/>
                    <a:pt x="341" y="2184"/>
                    <a:pt x="448" y="2184"/>
                  </a:cubicBezTo>
                  <a:cubicBezTo>
                    <a:pt x="565" y="2184"/>
                    <a:pt x="672" y="2184"/>
                    <a:pt x="672" y="2077"/>
                  </a:cubicBezTo>
                  <a:lnTo>
                    <a:pt x="2133" y="733"/>
                  </a:lnTo>
                  <a:cubicBezTo>
                    <a:pt x="2240" y="509"/>
                    <a:pt x="2240" y="285"/>
                    <a:pt x="2133" y="168"/>
                  </a:cubicBezTo>
                  <a:cubicBezTo>
                    <a:pt x="2075" y="56"/>
                    <a:pt x="1989" y="0"/>
                    <a:pt x="1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51;p64">
              <a:extLst>
                <a:ext uri="{FF2B5EF4-FFF2-40B4-BE49-F238E27FC236}">
                  <a16:creationId xmlns:a16="http://schemas.microsoft.com/office/drawing/2014/main" id="{76A5E92B-FD6E-40A4-BC41-9C8CB5165E33}"/>
                </a:ext>
              </a:extLst>
            </p:cNvPr>
            <p:cNvSpPr/>
            <p:nvPr/>
          </p:nvSpPr>
          <p:spPr>
            <a:xfrm>
              <a:off x="4749922" y="2026230"/>
              <a:ext cx="53095" cy="51768"/>
            </a:xfrm>
            <a:custGeom>
              <a:avLst/>
              <a:gdLst/>
              <a:ahLst/>
              <a:cxnLst/>
              <a:rect l="l" t="t" r="r" b="b"/>
              <a:pathLst>
                <a:path w="2241" h="2185" extrusionOk="0">
                  <a:moveTo>
                    <a:pt x="438" y="0"/>
                  </a:moveTo>
                  <a:cubicBezTo>
                    <a:pt x="341" y="0"/>
                    <a:pt x="229" y="56"/>
                    <a:pt x="117" y="168"/>
                  </a:cubicBezTo>
                  <a:cubicBezTo>
                    <a:pt x="0" y="285"/>
                    <a:pt x="0" y="509"/>
                    <a:pt x="117" y="733"/>
                  </a:cubicBezTo>
                  <a:lnTo>
                    <a:pt x="1568" y="2077"/>
                  </a:lnTo>
                  <a:cubicBezTo>
                    <a:pt x="1685" y="2184"/>
                    <a:pt x="1792" y="2184"/>
                    <a:pt x="1909" y="2184"/>
                  </a:cubicBezTo>
                  <a:cubicBezTo>
                    <a:pt x="2016" y="2184"/>
                    <a:pt x="2016" y="2184"/>
                    <a:pt x="2133" y="2077"/>
                  </a:cubicBezTo>
                  <a:cubicBezTo>
                    <a:pt x="2240" y="1960"/>
                    <a:pt x="2240" y="1736"/>
                    <a:pt x="2133" y="1629"/>
                  </a:cubicBezTo>
                  <a:lnTo>
                    <a:pt x="672" y="168"/>
                  </a:lnTo>
                  <a:cubicBezTo>
                    <a:pt x="618" y="56"/>
                    <a:pt x="536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52;p64">
              <a:extLst>
                <a:ext uri="{FF2B5EF4-FFF2-40B4-BE49-F238E27FC236}">
                  <a16:creationId xmlns:a16="http://schemas.microsoft.com/office/drawing/2014/main" id="{9E215AC1-E420-4119-9069-BC5ADD782389}"/>
                </a:ext>
              </a:extLst>
            </p:cNvPr>
            <p:cNvSpPr/>
            <p:nvPr/>
          </p:nvSpPr>
          <p:spPr>
            <a:xfrm>
              <a:off x="4545690" y="2377951"/>
              <a:ext cx="45016" cy="59042"/>
            </a:xfrm>
            <a:custGeom>
              <a:avLst/>
              <a:gdLst/>
              <a:ahLst/>
              <a:cxnLst/>
              <a:rect l="l" t="t" r="r" b="b"/>
              <a:pathLst>
                <a:path w="1900" h="2492" extrusionOk="0">
                  <a:moveTo>
                    <a:pt x="1344" y="0"/>
                  </a:moveTo>
                  <a:lnTo>
                    <a:pt x="0" y="332"/>
                  </a:lnTo>
                  <a:lnTo>
                    <a:pt x="448" y="2016"/>
                  </a:lnTo>
                  <a:cubicBezTo>
                    <a:pt x="537" y="2291"/>
                    <a:pt x="786" y="2492"/>
                    <a:pt x="1123" y="2492"/>
                  </a:cubicBezTo>
                  <a:cubicBezTo>
                    <a:pt x="1193" y="2492"/>
                    <a:pt x="1267" y="2483"/>
                    <a:pt x="1344" y="2464"/>
                  </a:cubicBezTo>
                  <a:cubicBezTo>
                    <a:pt x="1676" y="2348"/>
                    <a:pt x="1900" y="2016"/>
                    <a:pt x="1792" y="1676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rgbClr val="FC8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553;p64">
              <a:extLst>
                <a:ext uri="{FF2B5EF4-FFF2-40B4-BE49-F238E27FC236}">
                  <a16:creationId xmlns:a16="http://schemas.microsoft.com/office/drawing/2014/main" id="{2CC18378-7CCE-42B4-8FED-0BFA7B25C683}"/>
                </a:ext>
              </a:extLst>
            </p:cNvPr>
            <p:cNvSpPr/>
            <p:nvPr/>
          </p:nvSpPr>
          <p:spPr>
            <a:xfrm>
              <a:off x="4479231" y="2135762"/>
              <a:ext cx="90245" cy="220980"/>
            </a:xfrm>
            <a:custGeom>
              <a:avLst/>
              <a:gdLst/>
              <a:ahLst/>
              <a:cxnLst/>
              <a:rect l="l" t="t" r="r" b="b"/>
              <a:pathLst>
                <a:path w="3809" h="9327" extrusionOk="0">
                  <a:moveTo>
                    <a:pt x="1107" y="1"/>
                  </a:moveTo>
                  <a:cubicBezTo>
                    <a:pt x="953" y="1"/>
                    <a:pt x="785" y="84"/>
                    <a:pt x="673" y="249"/>
                  </a:cubicBezTo>
                  <a:cubicBezTo>
                    <a:pt x="1" y="2489"/>
                    <a:pt x="225" y="4954"/>
                    <a:pt x="1345" y="6970"/>
                  </a:cubicBezTo>
                  <a:lnTo>
                    <a:pt x="2465" y="9326"/>
                  </a:lnTo>
                  <a:lnTo>
                    <a:pt x="3809" y="8986"/>
                  </a:lnTo>
                  <a:lnTo>
                    <a:pt x="1461" y="249"/>
                  </a:lnTo>
                  <a:cubicBezTo>
                    <a:pt x="1403" y="84"/>
                    <a:pt x="1262" y="1"/>
                    <a:pt x="1107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554;p64">
              <a:extLst>
                <a:ext uri="{FF2B5EF4-FFF2-40B4-BE49-F238E27FC236}">
                  <a16:creationId xmlns:a16="http://schemas.microsoft.com/office/drawing/2014/main" id="{737AF2D3-5E48-4A03-9C3A-31414282008A}"/>
                </a:ext>
              </a:extLst>
            </p:cNvPr>
            <p:cNvSpPr/>
            <p:nvPr/>
          </p:nvSpPr>
          <p:spPr>
            <a:xfrm>
              <a:off x="4508539" y="2342340"/>
              <a:ext cx="100859" cy="51555"/>
            </a:xfrm>
            <a:custGeom>
              <a:avLst/>
              <a:gdLst/>
              <a:ahLst/>
              <a:cxnLst/>
              <a:rect l="l" t="t" r="r" b="b"/>
              <a:pathLst>
                <a:path w="4257" h="2176" extrusionOk="0">
                  <a:moveTo>
                    <a:pt x="3759" y="1"/>
                  </a:moveTo>
                  <a:cubicBezTo>
                    <a:pt x="3704" y="1"/>
                    <a:pt x="3644" y="14"/>
                    <a:pt x="3584" y="43"/>
                  </a:cubicBezTo>
                  <a:lnTo>
                    <a:pt x="224" y="939"/>
                  </a:lnTo>
                  <a:cubicBezTo>
                    <a:pt x="108" y="939"/>
                    <a:pt x="0" y="1163"/>
                    <a:pt x="0" y="1279"/>
                  </a:cubicBezTo>
                  <a:lnTo>
                    <a:pt x="224" y="1951"/>
                  </a:lnTo>
                  <a:cubicBezTo>
                    <a:pt x="224" y="2059"/>
                    <a:pt x="448" y="2175"/>
                    <a:pt x="556" y="2175"/>
                  </a:cubicBezTo>
                  <a:lnTo>
                    <a:pt x="3916" y="1163"/>
                  </a:lnTo>
                  <a:cubicBezTo>
                    <a:pt x="4140" y="1163"/>
                    <a:pt x="4256" y="939"/>
                    <a:pt x="4140" y="831"/>
                  </a:cubicBezTo>
                  <a:lnTo>
                    <a:pt x="4032" y="267"/>
                  </a:lnTo>
                  <a:cubicBezTo>
                    <a:pt x="4032" y="102"/>
                    <a:pt x="3912" y="1"/>
                    <a:pt x="3759" y="1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555;p64">
              <a:extLst>
                <a:ext uri="{FF2B5EF4-FFF2-40B4-BE49-F238E27FC236}">
                  <a16:creationId xmlns:a16="http://schemas.microsoft.com/office/drawing/2014/main" id="{3C9DB6A5-6FC1-40E6-99F9-13CD7B5C4841}"/>
                </a:ext>
              </a:extLst>
            </p:cNvPr>
            <p:cNvSpPr/>
            <p:nvPr/>
          </p:nvSpPr>
          <p:spPr>
            <a:xfrm>
              <a:off x="4471389" y="1977114"/>
              <a:ext cx="575751" cy="613138"/>
            </a:xfrm>
            <a:custGeom>
              <a:avLst/>
              <a:gdLst/>
              <a:ahLst/>
              <a:cxnLst/>
              <a:rect l="l" t="t" r="r" b="b"/>
              <a:pathLst>
                <a:path w="24301" h="25879" extrusionOk="0">
                  <a:moveTo>
                    <a:pt x="5923" y="3545"/>
                  </a:moveTo>
                  <a:cubicBezTo>
                    <a:pt x="6593" y="3545"/>
                    <a:pt x="7247" y="3669"/>
                    <a:pt x="7840" y="3926"/>
                  </a:cubicBezTo>
                  <a:cubicBezTo>
                    <a:pt x="7724" y="4257"/>
                    <a:pt x="7840" y="4481"/>
                    <a:pt x="7948" y="4705"/>
                  </a:cubicBezTo>
                  <a:lnTo>
                    <a:pt x="8064" y="4822"/>
                  </a:lnTo>
                  <a:cubicBezTo>
                    <a:pt x="7840" y="4929"/>
                    <a:pt x="7616" y="5046"/>
                    <a:pt x="7500" y="5153"/>
                  </a:cubicBezTo>
                  <a:cubicBezTo>
                    <a:pt x="6604" y="4374"/>
                    <a:pt x="5600" y="4033"/>
                    <a:pt x="4812" y="3809"/>
                  </a:cubicBezTo>
                  <a:cubicBezTo>
                    <a:pt x="4928" y="3702"/>
                    <a:pt x="5036" y="3585"/>
                    <a:pt x="5260" y="3585"/>
                  </a:cubicBezTo>
                  <a:cubicBezTo>
                    <a:pt x="5482" y="3559"/>
                    <a:pt x="5703" y="3545"/>
                    <a:pt x="5923" y="3545"/>
                  </a:cubicBezTo>
                  <a:close/>
                  <a:moveTo>
                    <a:pt x="19946" y="3545"/>
                  </a:moveTo>
                  <a:cubicBezTo>
                    <a:pt x="20166" y="3545"/>
                    <a:pt x="20387" y="3559"/>
                    <a:pt x="20609" y="3585"/>
                  </a:cubicBezTo>
                  <a:cubicBezTo>
                    <a:pt x="20833" y="3585"/>
                    <a:pt x="20941" y="3702"/>
                    <a:pt x="21057" y="3809"/>
                  </a:cubicBezTo>
                  <a:cubicBezTo>
                    <a:pt x="20269" y="4033"/>
                    <a:pt x="19265" y="4374"/>
                    <a:pt x="18369" y="5153"/>
                  </a:cubicBezTo>
                  <a:cubicBezTo>
                    <a:pt x="18145" y="5046"/>
                    <a:pt x="18029" y="4929"/>
                    <a:pt x="17805" y="4822"/>
                  </a:cubicBezTo>
                  <a:lnTo>
                    <a:pt x="17921" y="4705"/>
                  </a:lnTo>
                  <a:cubicBezTo>
                    <a:pt x="18029" y="4481"/>
                    <a:pt x="18029" y="4257"/>
                    <a:pt x="18029" y="3926"/>
                  </a:cubicBezTo>
                  <a:cubicBezTo>
                    <a:pt x="18622" y="3669"/>
                    <a:pt x="19276" y="3545"/>
                    <a:pt x="19946" y="3545"/>
                  </a:cubicBezTo>
                  <a:close/>
                  <a:moveTo>
                    <a:pt x="12876" y="789"/>
                  </a:moveTo>
                  <a:cubicBezTo>
                    <a:pt x="13665" y="789"/>
                    <a:pt x="14561" y="1121"/>
                    <a:pt x="14892" y="2241"/>
                  </a:cubicBezTo>
                  <a:cubicBezTo>
                    <a:pt x="15009" y="2358"/>
                    <a:pt x="15009" y="2582"/>
                    <a:pt x="15009" y="2689"/>
                  </a:cubicBezTo>
                  <a:cubicBezTo>
                    <a:pt x="15116" y="2806"/>
                    <a:pt x="15116" y="2913"/>
                    <a:pt x="15116" y="3030"/>
                  </a:cubicBezTo>
                  <a:cubicBezTo>
                    <a:pt x="15009" y="3361"/>
                    <a:pt x="15233" y="3585"/>
                    <a:pt x="15457" y="3809"/>
                  </a:cubicBezTo>
                  <a:cubicBezTo>
                    <a:pt x="15616" y="3892"/>
                    <a:pt x="15829" y="3970"/>
                    <a:pt x="16019" y="3970"/>
                  </a:cubicBezTo>
                  <a:cubicBezTo>
                    <a:pt x="16097" y="3970"/>
                    <a:pt x="16171" y="3957"/>
                    <a:pt x="16236" y="3926"/>
                  </a:cubicBezTo>
                  <a:lnTo>
                    <a:pt x="16801" y="3809"/>
                  </a:lnTo>
                  <a:cubicBezTo>
                    <a:pt x="17025" y="3809"/>
                    <a:pt x="17133" y="3926"/>
                    <a:pt x="17133" y="3926"/>
                  </a:cubicBezTo>
                  <a:cubicBezTo>
                    <a:pt x="17249" y="4033"/>
                    <a:pt x="17357" y="4150"/>
                    <a:pt x="17249" y="4374"/>
                  </a:cubicBezTo>
                  <a:lnTo>
                    <a:pt x="16908" y="4929"/>
                  </a:lnTo>
                  <a:cubicBezTo>
                    <a:pt x="16684" y="5494"/>
                    <a:pt x="16129" y="5825"/>
                    <a:pt x="15564" y="5825"/>
                  </a:cubicBezTo>
                  <a:lnTo>
                    <a:pt x="10305" y="5825"/>
                  </a:lnTo>
                  <a:cubicBezTo>
                    <a:pt x="9740" y="5825"/>
                    <a:pt x="9185" y="5494"/>
                    <a:pt x="8961" y="4929"/>
                  </a:cubicBezTo>
                  <a:lnTo>
                    <a:pt x="8844" y="4822"/>
                  </a:lnTo>
                  <a:lnTo>
                    <a:pt x="8620" y="4374"/>
                  </a:lnTo>
                  <a:cubicBezTo>
                    <a:pt x="8513" y="4150"/>
                    <a:pt x="8620" y="4033"/>
                    <a:pt x="8620" y="3926"/>
                  </a:cubicBezTo>
                  <a:cubicBezTo>
                    <a:pt x="8620" y="3926"/>
                    <a:pt x="8737" y="3809"/>
                    <a:pt x="8961" y="3809"/>
                  </a:cubicBezTo>
                  <a:lnTo>
                    <a:pt x="9068" y="3809"/>
                  </a:lnTo>
                  <a:lnTo>
                    <a:pt x="9516" y="3926"/>
                  </a:lnTo>
                  <a:cubicBezTo>
                    <a:pt x="9615" y="3957"/>
                    <a:pt x="9713" y="3970"/>
                    <a:pt x="9808" y="3970"/>
                  </a:cubicBezTo>
                  <a:cubicBezTo>
                    <a:pt x="10040" y="3970"/>
                    <a:pt x="10253" y="3892"/>
                    <a:pt x="10412" y="3809"/>
                  </a:cubicBezTo>
                  <a:cubicBezTo>
                    <a:pt x="10636" y="3585"/>
                    <a:pt x="10753" y="3361"/>
                    <a:pt x="10753" y="3030"/>
                  </a:cubicBezTo>
                  <a:lnTo>
                    <a:pt x="10753" y="2689"/>
                  </a:lnTo>
                  <a:cubicBezTo>
                    <a:pt x="10753" y="2582"/>
                    <a:pt x="10860" y="2358"/>
                    <a:pt x="10860" y="2241"/>
                  </a:cubicBezTo>
                  <a:cubicBezTo>
                    <a:pt x="11201" y="1121"/>
                    <a:pt x="12204" y="789"/>
                    <a:pt x="12876" y="789"/>
                  </a:cubicBezTo>
                  <a:close/>
                  <a:moveTo>
                    <a:pt x="4588" y="4598"/>
                  </a:moveTo>
                  <a:cubicBezTo>
                    <a:pt x="5260" y="4705"/>
                    <a:pt x="6048" y="5046"/>
                    <a:pt x="6828" y="5601"/>
                  </a:cubicBezTo>
                  <a:cubicBezTo>
                    <a:pt x="6720" y="5825"/>
                    <a:pt x="6496" y="5942"/>
                    <a:pt x="6272" y="6049"/>
                  </a:cubicBezTo>
                  <a:lnTo>
                    <a:pt x="6272" y="6166"/>
                  </a:lnTo>
                  <a:cubicBezTo>
                    <a:pt x="5932" y="6497"/>
                    <a:pt x="5600" y="6838"/>
                    <a:pt x="5376" y="7286"/>
                  </a:cubicBezTo>
                  <a:lnTo>
                    <a:pt x="5036" y="7617"/>
                  </a:lnTo>
                  <a:cubicBezTo>
                    <a:pt x="4364" y="6497"/>
                    <a:pt x="4480" y="5270"/>
                    <a:pt x="4588" y="4598"/>
                  </a:cubicBezTo>
                  <a:close/>
                  <a:moveTo>
                    <a:pt x="21281" y="4598"/>
                  </a:moveTo>
                  <a:lnTo>
                    <a:pt x="21281" y="4598"/>
                  </a:lnTo>
                  <a:cubicBezTo>
                    <a:pt x="21389" y="5270"/>
                    <a:pt x="21389" y="6497"/>
                    <a:pt x="20717" y="7617"/>
                  </a:cubicBezTo>
                  <a:cubicBezTo>
                    <a:pt x="20717" y="7510"/>
                    <a:pt x="20609" y="7393"/>
                    <a:pt x="20493" y="7286"/>
                  </a:cubicBezTo>
                  <a:cubicBezTo>
                    <a:pt x="20045" y="6614"/>
                    <a:pt x="19597" y="6166"/>
                    <a:pt x="18925" y="5601"/>
                  </a:cubicBezTo>
                  <a:cubicBezTo>
                    <a:pt x="19713" y="5046"/>
                    <a:pt x="20609" y="4705"/>
                    <a:pt x="21281" y="4598"/>
                  </a:cubicBezTo>
                  <a:close/>
                  <a:moveTo>
                    <a:pt x="17473" y="5494"/>
                  </a:moveTo>
                  <a:cubicBezTo>
                    <a:pt x="17697" y="5601"/>
                    <a:pt x="17921" y="5825"/>
                    <a:pt x="18145" y="5942"/>
                  </a:cubicBezTo>
                  <a:cubicBezTo>
                    <a:pt x="19149" y="6721"/>
                    <a:pt x="19937" y="7617"/>
                    <a:pt x="20385" y="8513"/>
                  </a:cubicBezTo>
                  <a:cubicBezTo>
                    <a:pt x="19489" y="8630"/>
                    <a:pt x="18701" y="8630"/>
                    <a:pt x="17805" y="8630"/>
                  </a:cubicBezTo>
                  <a:cubicBezTo>
                    <a:pt x="17697" y="8406"/>
                    <a:pt x="17581" y="8065"/>
                    <a:pt x="17249" y="8065"/>
                  </a:cubicBezTo>
                  <a:cubicBezTo>
                    <a:pt x="16913" y="7900"/>
                    <a:pt x="16521" y="7817"/>
                    <a:pt x="16129" y="7817"/>
                  </a:cubicBezTo>
                  <a:cubicBezTo>
                    <a:pt x="15737" y="7817"/>
                    <a:pt x="15345" y="7900"/>
                    <a:pt x="15009" y="8065"/>
                  </a:cubicBezTo>
                  <a:cubicBezTo>
                    <a:pt x="14785" y="8065"/>
                    <a:pt x="14668" y="8182"/>
                    <a:pt x="14561" y="8406"/>
                  </a:cubicBezTo>
                  <a:cubicBezTo>
                    <a:pt x="11425" y="7958"/>
                    <a:pt x="8844" y="7062"/>
                    <a:pt x="7276" y="6273"/>
                  </a:cubicBezTo>
                  <a:lnTo>
                    <a:pt x="7616" y="5942"/>
                  </a:lnTo>
                  <a:lnTo>
                    <a:pt x="7724" y="5942"/>
                  </a:lnTo>
                  <a:cubicBezTo>
                    <a:pt x="7948" y="5825"/>
                    <a:pt x="8172" y="5601"/>
                    <a:pt x="8396" y="5494"/>
                  </a:cubicBezTo>
                  <a:cubicBezTo>
                    <a:pt x="8844" y="6166"/>
                    <a:pt x="9516" y="6497"/>
                    <a:pt x="10305" y="6497"/>
                  </a:cubicBezTo>
                  <a:lnTo>
                    <a:pt x="15564" y="6497"/>
                  </a:lnTo>
                  <a:cubicBezTo>
                    <a:pt x="16353" y="6497"/>
                    <a:pt x="17025" y="6166"/>
                    <a:pt x="17473" y="5494"/>
                  </a:cubicBezTo>
                  <a:close/>
                  <a:moveTo>
                    <a:pt x="9740" y="8961"/>
                  </a:moveTo>
                  <a:cubicBezTo>
                    <a:pt x="9516" y="8961"/>
                    <a:pt x="9292" y="9078"/>
                    <a:pt x="9292" y="9302"/>
                  </a:cubicBezTo>
                  <a:lnTo>
                    <a:pt x="9292" y="9857"/>
                  </a:lnTo>
                  <a:cubicBezTo>
                    <a:pt x="9292" y="10081"/>
                    <a:pt x="9516" y="10198"/>
                    <a:pt x="9740" y="10198"/>
                  </a:cubicBezTo>
                  <a:cubicBezTo>
                    <a:pt x="9857" y="10198"/>
                    <a:pt x="10081" y="10081"/>
                    <a:pt x="10081" y="9857"/>
                  </a:cubicBezTo>
                  <a:lnTo>
                    <a:pt x="10081" y="9302"/>
                  </a:lnTo>
                  <a:cubicBezTo>
                    <a:pt x="10081" y="9078"/>
                    <a:pt x="9857" y="8961"/>
                    <a:pt x="9740" y="8961"/>
                  </a:cubicBezTo>
                  <a:close/>
                  <a:moveTo>
                    <a:pt x="16126" y="8569"/>
                  </a:moveTo>
                  <a:cubicBezTo>
                    <a:pt x="16434" y="8569"/>
                    <a:pt x="16743" y="8625"/>
                    <a:pt x="17025" y="8737"/>
                  </a:cubicBezTo>
                  <a:lnTo>
                    <a:pt x="17025" y="9633"/>
                  </a:lnTo>
                  <a:cubicBezTo>
                    <a:pt x="17025" y="9857"/>
                    <a:pt x="16908" y="10081"/>
                    <a:pt x="16684" y="10198"/>
                  </a:cubicBezTo>
                  <a:cubicBezTo>
                    <a:pt x="16606" y="10362"/>
                    <a:pt x="16464" y="10464"/>
                    <a:pt x="16306" y="10464"/>
                  </a:cubicBezTo>
                  <a:cubicBezTo>
                    <a:pt x="16248" y="10464"/>
                    <a:pt x="16189" y="10451"/>
                    <a:pt x="16129" y="10422"/>
                  </a:cubicBezTo>
                  <a:cubicBezTo>
                    <a:pt x="15681" y="10422"/>
                    <a:pt x="15233" y="10081"/>
                    <a:pt x="15233" y="9526"/>
                  </a:cubicBezTo>
                  <a:lnTo>
                    <a:pt x="15233" y="8737"/>
                  </a:lnTo>
                  <a:cubicBezTo>
                    <a:pt x="15511" y="8625"/>
                    <a:pt x="15818" y="8569"/>
                    <a:pt x="16126" y="8569"/>
                  </a:cubicBezTo>
                  <a:close/>
                  <a:moveTo>
                    <a:pt x="12079" y="9553"/>
                  </a:moveTo>
                  <a:cubicBezTo>
                    <a:pt x="11980" y="9553"/>
                    <a:pt x="11868" y="9580"/>
                    <a:pt x="11756" y="9633"/>
                  </a:cubicBezTo>
                  <a:cubicBezTo>
                    <a:pt x="11649" y="9750"/>
                    <a:pt x="11649" y="9974"/>
                    <a:pt x="11756" y="10081"/>
                  </a:cubicBezTo>
                  <a:cubicBezTo>
                    <a:pt x="12097" y="10422"/>
                    <a:pt x="12428" y="10646"/>
                    <a:pt x="12876" y="10646"/>
                  </a:cubicBezTo>
                  <a:cubicBezTo>
                    <a:pt x="13324" y="10646"/>
                    <a:pt x="13772" y="10422"/>
                    <a:pt x="13996" y="10081"/>
                  </a:cubicBezTo>
                  <a:cubicBezTo>
                    <a:pt x="14220" y="9974"/>
                    <a:pt x="14113" y="9750"/>
                    <a:pt x="13996" y="9633"/>
                  </a:cubicBezTo>
                  <a:cubicBezTo>
                    <a:pt x="13943" y="9580"/>
                    <a:pt x="13860" y="9553"/>
                    <a:pt x="13762" y="9553"/>
                  </a:cubicBezTo>
                  <a:cubicBezTo>
                    <a:pt x="13665" y="9553"/>
                    <a:pt x="13553" y="9580"/>
                    <a:pt x="13441" y="9633"/>
                  </a:cubicBezTo>
                  <a:cubicBezTo>
                    <a:pt x="13324" y="9857"/>
                    <a:pt x="13100" y="9857"/>
                    <a:pt x="12876" y="9857"/>
                  </a:cubicBezTo>
                  <a:cubicBezTo>
                    <a:pt x="12652" y="9857"/>
                    <a:pt x="12545" y="9857"/>
                    <a:pt x="12321" y="9633"/>
                  </a:cubicBezTo>
                  <a:cubicBezTo>
                    <a:pt x="12262" y="9580"/>
                    <a:pt x="12177" y="9553"/>
                    <a:pt x="12079" y="9553"/>
                  </a:cubicBezTo>
                  <a:close/>
                  <a:moveTo>
                    <a:pt x="8513" y="10422"/>
                  </a:moveTo>
                  <a:cubicBezTo>
                    <a:pt x="7948" y="10422"/>
                    <a:pt x="6944" y="10422"/>
                    <a:pt x="6604" y="10529"/>
                  </a:cubicBezTo>
                  <a:cubicBezTo>
                    <a:pt x="6380" y="10646"/>
                    <a:pt x="6272" y="10870"/>
                    <a:pt x="6272" y="10977"/>
                  </a:cubicBezTo>
                  <a:cubicBezTo>
                    <a:pt x="6380" y="11202"/>
                    <a:pt x="6496" y="11318"/>
                    <a:pt x="6720" y="11318"/>
                  </a:cubicBezTo>
                  <a:cubicBezTo>
                    <a:pt x="6956" y="11235"/>
                    <a:pt x="7534" y="11157"/>
                    <a:pt x="7968" y="11157"/>
                  </a:cubicBezTo>
                  <a:cubicBezTo>
                    <a:pt x="8146" y="11157"/>
                    <a:pt x="8300" y="11170"/>
                    <a:pt x="8396" y="11202"/>
                  </a:cubicBezTo>
                  <a:cubicBezTo>
                    <a:pt x="8620" y="11202"/>
                    <a:pt x="8737" y="11094"/>
                    <a:pt x="8844" y="10870"/>
                  </a:cubicBezTo>
                  <a:cubicBezTo>
                    <a:pt x="8844" y="10646"/>
                    <a:pt x="8737" y="10422"/>
                    <a:pt x="8513" y="10422"/>
                  </a:cubicBezTo>
                  <a:close/>
                  <a:moveTo>
                    <a:pt x="8620" y="11542"/>
                  </a:moveTo>
                  <a:cubicBezTo>
                    <a:pt x="8172" y="11766"/>
                    <a:pt x="7276" y="12214"/>
                    <a:pt x="6944" y="12438"/>
                  </a:cubicBezTo>
                  <a:cubicBezTo>
                    <a:pt x="6720" y="12546"/>
                    <a:pt x="6720" y="12770"/>
                    <a:pt x="6828" y="12994"/>
                  </a:cubicBezTo>
                  <a:cubicBezTo>
                    <a:pt x="6944" y="12994"/>
                    <a:pt x="7052" y="13110"/>
                    <a:pt x="7168" y="13110"/>
                  </a:cubicBezTo>
                  <a:cubicBezTo>
                    <a:pt x="7276" y="13110"/>
                    <a:pt x="7276" y="13110"/>
                    <a:pt x="7392" y="12994"/>
                  </a:cubicBezTo>
                  <a:cubicBezTo>
                    <a:pt x="7616" y="12770"/>
                    <a:pt x="8513" y="12438"/>
                    <a:pt x="8844" y="12322"/>
                  </a:cubicBezTo>
                  <a:cubicBezTo>
                    <a:pt x="9068" y="12214"/>
                    <a:pt x="9185" y="12098"/>
                    <a:pt x="9068" y="11874"/>
                  </a:cubicBezTo>
                  <a:cubicBezTo>
                    <a:pt x="9068" y="11650"/>
                    <a:pt x="8844" y="11542"/>
                    <a:pt x="8620" y="11542"/>
                  </a:cubicBezTo>
                  <a:close/>
                  <a:moveTo>
                    <a:pt x="17133" y="11542"/>
                  </a:moveTo>
                  <a:cubicBezTo>
                    <a:pt x="17025" y="11542"/>
                    <a:pt x="16801" y="11650"/>
                    <a:pt x="16684" y="11874"/>
                  </a:cubicBezTo>
                  <a:cubicBezTo>
                    <a:pt x="16684" y="12098"/>
                    <a:pt x="16801" y="12214"/>
                    <a:pt x="17025" y="12322"/>
                  </a:cubicBezTo>
                  <a:cubicBezTo>
                    <a:pt x="17357" y="12438"/>
                    <a:pt x="18145" y="12770"/>
                    <a:pt x="18477" y="12994"/>
                  </a:cubicBezTo>
                  <a:cubicBezTo>
                    <a:pt x="18477" y="13110"/>
                    <a:pt x="18593" y="13110"/>
                    <a:pt x="18701" y="13110"/>
                  </a:cubicBezTo>
                  <a:cubicBezTo>
                    <a:pt x="18817" y="13110"/>
                    <a:pt x="18925" y="12994"/>
                    <a:pt x="18925" y="12994"/>
                  </a:cubicBezTo>
                  <a:cubicBezTo>
                    <a:pt x="19149" y="12770"/>
                    <a:pt x="19041" y="12546"/>
                    <a:pt x="18925" y="12438"/>
                  </a:cubicBezTo>
                  <a:cubicBezTo>
                    <a:pt x="18593" y="12214"/>
                    <a:pt x="17697" y="11766"/>
                    <a:pt x="17133" y="11542"/>
                  </a:cubicBezTo>
                  <a:close/>
                  <a:moveTo>
                    <a:pt x="1452" y="7062"/>
                  </a:moveTo>
                  <a:lnTo>
                    <a:pt x="3692" y="15458"/>
                  </a:lnTo>
                  <a:lnTo>
                    <a:pt x="3020" y="15574"/>
                  </a:lnTo>
                  <a:lnTo>
                    <a:pt x="2016" y="13558"/>
                  </a:lnTo>
                  <a:cubicBezTo>
                    <a:pt x="896" y="11542"/>
                    <a:pt x="780" y="9185"/>
                    <a:pt x="1452" y="7062"/>
                  </a:cubicBezTo>
                  <a:close/>
                  <a:moveTo>
                    <a:pt x="5260" y="15798"/>
                  </a:moveTo>
                  <a:lnTo>
                    <a:pt x="5376" y="16246"/>
                  </a:lnTo>
                  <a:lnTo>
                    <a:pt x="4480" y="16470"/>
                  </a:lnTo>
                  <a:lnTo>
                    <a:pt x="3020" y="16918"/>
                  </a:lnTo>
                  <a:lnTo>
                    <a:pt x="2124" y="17142"/>
                  </a:lnTo>
                  <a:lnTo>
                    <a:pt x="1900" y="16694"/>
                  </a:lnTo>
                  <a:lnTo>
                    <a:pt x="2912" y="16354"/>
                  </a:lnTo>
                  <a:lnTo>
                    <a:pt x="4256" y="16022"/>
                  </a:lnTo>
                  <a:lnTo>
                    <a:pt x="5260" y="15798"/>
                  </a:lnTo>
                  <a:close/>
                  <a:moveTo>
                    <a:pt x="21010" y="15566"/>
                  </a:moveTo>
                  <a:cubicBezTo>
                    <a:pt x="21141" y="15566"/>
                    <a:pt x="21272" y="15603"/>
                    <a:pt x="21389" y="15682"/>
                  </a:cubicBezTo>
                  <a:cubicBezTo>
                    <a:pt x="21729" y="15906"/>
                    <a:pt x="21837" y="16354"/>
                    <a:pt x="21613" y="16578"/>
                  </a:cubicBezTo>
                  <a:cubicBezTo>
                    <a:pt x="21057" y="17590"/>
                    <a:pt x="19821" y="18038"/>
                    <a:pt x="18369" y="18038"/>
                  </a:cubicBezTo>
                  <a:lnTo>
                    <a:pt x="18145" y="18038"/>
                  </a:lnTo>
                  <a:cubicBezTo>
                    <a:pt x="18145" y="17922"/>
                    <a:pt x="18253" y="17814"/>
                    <a:pt x="18253" y="17590"/>
                  </a:cubicBezTo>
                  <a:cubicBezTo>
                    <a:pt x="18253" y="17250"/>
                    <a:pt x="18145" y="17026"/>
                    <a:pt x="18145" y="16694"/>
                  </a:cubicBezTo>
                  <a:cubicBezTo>
                    <a:pt x="18925" y="16694"/>
                    <a:pt x="20045" y="16578"/>
                    <a:pt x="20385" y="15906"/>
                  </a:cubicBezTo>
                  <a:cubicBezTo>
                    <a:pt x="20530" y="15691"/>
                    <a:pt x="20770" y="15566"/>
                    <a:pt x="21010" y="15566"/>
                  </a:cubicBezTo>
                  <a:close/>
                  <a:moveTo>
                    <a:pt x="4256" y="17366"/>
                  </a:moveTo>
                  <a:lnTo>
                    <a:pt x="4588" y="18594"/>
                  </a:lnTo>
                  <a:lnTo>
                    <a:pt x="4588" y="18934"/>
                  </a:lnTo>
                  <a:cubicBezTo>
                    <a:pt x="4480" y="18934"/>
                    <a:pt x="4480" y="19042"/>
                    <a:pt x="4364" y="19042"/>
                  </a:cubicBezTo>
                  <a:lnTo>
                    <a:pt x="4140" y="19042"/>
                  </a:lnTo>
                  <a:cubicBezTo>
                    <a:pt x="4032" y="18934"/>
                    <a:pt x="4032" y="18934"/>
                    <a:pt x="4032" y="18818"/>
                  </a:cubicBezTo>
                  <a:lnTo>
                    <a:pt x="3584" y="17590"/>
                  </a:lnTo>
                  <a:lnTo>
                    <a:pt x="4256" y="17366"/>
                  </a:lnTo>
                  <a:close/>
                  <a:moveTo>
                    <a:pt x="7616" y="17250"/>
                  </a:moveTo>
                  <a:lnTo>
                    <a:pt x="7616" y="17590"/>
                  </a:lnTo>
                  <a:cubicBezTo>
                    <a:pt x="7616" y="18038"/>
                    <a:pt x="7616" y="18370"/>
                    <a:pt x="7724" y="18818"/>
                  </a:cubicBezTo>
                  <a:cubicBezTo>
                    <a:pt x="7616" y="18934"/>
                    <a:pt x="7392" y="18934"/>
                    <a:pt x="7168" y="19042"/>
                  </a:cubicBezTo>
                  <a:cubicBezTo>
                    <a:pt x="6828" y="19158"/>
                    <a:pt x="6496" y="19158"/>
                    <a:pt x="6156" y="19158"/>
                  </a:cubicBezTo>
                  <a:cubicBezTo>
                    <a:pt x="5824" y="19158"/>
                    <a:pt x="5600" y="19158"/>
                    <a:pt x="5260" y="19042"/>
                  </a:cubicBezTo>
                  <a:cubicBezTo>
                    <a:pt x="5376" y="18934"/>
                    <a:pt x="5376" y="18710"/>
                    <a:pt x="5260" y="18486"/>
                  </a:cubicBezTo>
                  <a:lnTo>
                    <a:pt x="5036" y="17474"/>
                  </a:lnTo>
                  <a:lnTo>
                    <a:pt x="5036" y="17474"/>
                  </a:lnTo>
                  <a:cubicBezTo>
                    <a:pt x="5376" y="17698"/>
                    <a:pt x="5824" y="17814"/>
                    <a:pt x="6156" y="17814"/>
                  </a:cubicBezTo>
                  <a:cubicBezTo>
                    <a:pt x="6604" y="17814"/>
                    <a:pt x="7168" y="17590"/>
                    <a:pt x="7616" y="17250"/>
                  </a:cubicBezTo>
                  <a:close/>
                  <a:moveTo>
                    <a:pt x="21334" y="19700"/>
                  </a:moveTo>
                  <a:cubicBezTo>
                    <a:pt x="22044" y="19700"/>
                    <a:pt x="22639" y="19897"/>
                    <a:pt x="23181" y="20278"/>
                  </a:cubicBezTo>
                  <a:cubicBezTo>
                    <a:pt x="23405" y="20386"/>
                    <a:pt x="23405" y="20502"/>
                    <a:pt x="23297" y="20610"/>
                  </a:cubicBezTo>
                  <a:cubicBezTo>
                    <a:pt x="23297" y="20726"/>
                    <a:pt x="23181" y="20726"/>
                    <a:pt x="23181" y="20834"/>
                  </a:cubicBezTo>
                  <a:cubicBezTo>
                    <a:pt x="23073" y="20834"/>
                    <a:pt x="22957" y="20834"/>
                    <a:pt x="22957" y="20726"/>
                  </a:cubicBezTo>
                  <a:cubicBezTo>
                    <a:pt x="22495" y="20417"/>
                    <a:pt x="21984" y="20273"/>
                    <a:pt x="21381" y="20273"/>
                  </a:cubicBezTo>
                  <a:cubicBezTo>
                    <a:pt x="20675" y="20273"/>
                    <a:pt x="19842" y="20471"/>
                    <a:pt x="18817" y="20834"/>
                  </a:cubicBezTo>
                  <a:cubicBezTo>
                    <a:pt x="18477" y="21058"/>
                    <a:pt x="18145" y="21058"/>
                    <a:pt x="17805" y="21058"/>
                  </a:cubicBezTo>
                  <a:cubicBezTo>
                    <a:pt x="17473" y="21058"/>
                    <a:pt x="17133" y="21058"/>
                    <a:pt x="16908" y="20834"/>
                  </a:cubicBezTo>
                  <a:cubicBezTo>
                    <a:pt x="17025" y="20726"/>
                    <a:pt x="17133" y="20610"/>
                    <a:pt x="17249" y="20386"/>
                  </a:cubicBezTo>
                  <a:cubicBezTo>
                    <a:pt x="17473" y="20444"/>
                    <a:pt x="17697" y="20473"/>
                    <a:pt x="17921" y="20473"/>
                  </a:cubicBezTo>
                  <a:cubicBezTo>
                    <a:pt x="18145" y="20473"/>
                    <a:pt x="18369" y="20444"/>
                    <a:pt x="18593" y="20386"/>
                  </a:cubicBezTo>
                  <a:cubicBezTo>
                    <a:pt x="19689" y="19924"/>
                    <a:pt x="20577" y="19700"/>
                    <a:pt x="21334" y="19700"/>
                  </a:cubicBezTo>
                  <a:close/>
                  <a:moveTo>
                    <a:pt x="6604" y="6838"/>
                  </a:moveTo>
                  <a:cubicBezTo>
                    <a:pt x="8289" y="7617"/>
                    <a:pt x="11084" y="8630"/>
                    <a:pt x="14561" y="9078"/>
                  </a:cubicBezTo>
                  <a:lnTo>
                    <a:pt x="14561" y="9526"/>
                  </a:lnTo>
                  <a:cubicBezTo>
                    <a:pt x="14561" y="10422"/>
                    <a:pt x="15233" y="11202"/>
                    <a:pt x="16129" y="11202"/>
                  </a:cubicBezTo>
                  <a:cubicBezTo>
                    <a:pt x="16460" y="11202"/>
                    <a:pt x="16801" y="11094"/>
                    <a:pt x="17025" y="10977"/>
                  </a:cubicBezTo>
                  <a:cubicBezTo>
                    <a:pt x="17133" y="11094"/>
                    <a:pt x="17249" y="11202"/>
                    <a:pt x="17473" y="11202"/>
                  </a:cubicBezTo>
                  <a:cubicBezTo>
                    <a:pt x="17569" y="11170"/>
                    <a:pt x="17713" y="11157"/>
                    <a:pt x="17877" y="11157"/>
                  </a:cubicBezTo>
                  <a:cubicBezTo>
                    <a:pt x="18278" y="11157"/>
                    <a:pt x="18799" y="11235"/>
                    <a:pt x="19041" y="11318"/>
                  </a:cubicBezTo>
                  <a:lnTo>
                    <a:pt x="19149" y="11318"/>
                  </a:lnTo>
                  <a:cubicBezTo>
                    <a:pt x="19373" y="11318"/>
                    <a:pt x="19489" y="11202"/>
                    <a:pt x="19489" y="10977"/>
                  </a:cubicBezTo>
                  <a:cubicBezTo>
                    <a:pt x="19597" y="10870"/>
                    <a:pt x="19489" y="10646"/>
                    <a:pt x="19265" y="10529"/>
                  </a:cubicBezTo>
                  <a:cubicBezTo>
                    <a:pt x="18925" y="10422"/>
                    <a:pt x="18029" y="10422"/>
                    <a:pt x="17581" y="10422"/>
                  </a:cubicBezTo>
                  <a:cubicBezTo>
                    <a:pt x="17697" y="10198"/>
                    <a:pt x="17805" y="9857"/>
                    <a:pt x="17805" y="9633"/>
                  </a:cubicBezTo>
                  <a:lnTo>
                    <a:pt x="17805" y="9409"/>
                  </a:lnTo>
                  <a:lnTo>
                    <a:pt x="18369" y="9409"/>
                  </a:lnTo>
                  <a:cubicBezTo>
                    <a:pt x="19149" y="9409"/>
                    <a:pt x="19937" y="9409"/>
                    <a:pt x="20609" y="9302"/>
                  </a:cubicBezTo>
                  <a:cubicBezTo>
                    <a:pt x="20833" y="9857"/>
                    <a:pt x="20941" y="10305"/>
                    <a:pt x="20941" y="10870"/>
                  </a:cubicBezTo>
                  <a:cubicBezTo>
                    <a:pt x="20941" y="12546"/>
                    <a:pt x="20161" y="13890"/>
                    <a:pt x="18593" y="14786"/>
                  </a:cubicBezTo>
                  <a:cubicBezTo>
                    <a:pt x="18253" y="15010"/>
                    <a:pt x="17805" y="15234"/>
                    <a:pt x="17249" y="15350"/>
                  </a:cubicBezTo>
                  <a:cubicBezTo>
                    <a:pt x="16012" y="15798"/>
                    <a:pt x="14561" y="16022"/>
                    <a:pt x="12876" y="16022"/>
                  </a:cubicBezTo>
                  <a:lnTo>
                    <a:pt x="11873" y="16022"/>
                  </a:lnTo>
                  <a:cubicBezTo>
                    <a:pt x="11649" y="16022"/>
                    <a:pt x="11425" y="16130"/>
                    <a:pt x="11425" y="16354"/>
                  </a:cubicBezTo>
                  <a:cubicBezTo>
                    <a:pt x="11425" y="16578"/>
                    <a:pt x="11649" y="16694"/>
                    <a:pt x="11873" y="16802"/>
                  </a:cubicBezTo>
                  <a:lnTo>
                    <a:pt x="12876" y="16802"/>
                  </a:lnTo>
                  <a:cubicBezTo>
                    <a:pt x="14561" y="16802"/>
                    <a:pt x="16012" y="16578"/>
                    <a:pt x="17133" y="16246"/>
                  </a:cubicBezTo>
                  <a:cubicBezTo>
                    <a:pt x="17249" y="16246"/>
                    <a:pt x="17249" y="16354"/>
                    <a:pt x="17249" y="16354"/>
                  </a:cubicBezTo>
                  <a:cubicBezTo>
                    <a:pt x="17357" y="16802"/>
                    <a:pt x="17473" y="17142"/>
                    <a:pt x="17473" y="17590"/>
                  </a:cubicBezTo>
                  <a:cubicBezTo>
                    <a:pt x="17473" y="19938"/>
                    <a:pt x="15457" y="21847"/>
                    <a:pt x="12876" y="21847"/>
                  </a:cubicBezTo>
                  <a:cubicBezTo>
                    <a:pt x="10412" y="21847"/>
                    <a:pt x="8396" y="19938"/>
                    <a:pt x="8396" y="17590"/>
                  </a:cubicBezTo>
                  <a:cubicBezTo>
                    <a:pt x="8396" y="17250"/>
                    <a:pt x="8396" y="16918"/>
                    <a:pt x="8513" y="16470"/>
                  </a:cubicBezTo>
                  <a:cubicBezTo>
                    <a:pt x="8513" y="16354"/>
                    <a:pt x="8620" y="16354"/>
                    <a:pt x="8620" y="16246"/>
                  </a:cubicBezTo>
                  <a:cubicBezTo>
                    <a:pt x="9068" y="16354"/>
                    <a:pt x="9516" y="16470"/>
                    <a:pt x="10081" y="16578"/>
                  </a:cubicBezTo>
                  <a:cubicBezTo>
                    <a:pt x="10305" y="16578"/>
                    <a:pt x="10412" y="16470"/>
                    <a:pt x="10529" y="16246"/>
                  </a:cubicBezTo>
                  <a:cubicBezTo>
                    <a:pt x="10529" y="16022"/>
                    <a:pt x="10412" y="15798"/>
                    <a:pt x="10188" y="15798"/>
                  </a:cubicBezTo>
                  <a:cubicBezTo>
                    <a:pt x="9633" y="15682"/>
                    <a:pt x="9068" y="15574"/>
                    <a:pt x="8513" y="15350"/>
                  </a:cubicBezTo>
                  <a:cubicBezTo>
                    <a:pt x="7616" y="15126"/>
                    <a:pt x="6944" y="14678"/>
                    <a:pt x="6380" y="14230"/>
                  </a:cubicBezTo>
                  <a:cubicBezTo>
                    <a:pt x="5376" y="13334"/>
                    <a:pt x="4928" y="12214"/>
                    <a:pt x="4928" y="10870"/>
                  </a:cubicBezTo>
                  <a:cubicBezTo>
                    <a:pt x="4928" y="10081"/>
                    <a:pt x="5036" y="9302"/>
                    <a:pt x="5376" y="8630"/>
                  </a:cubicBezTo>
                  <a:cubicBezTo>
                    <a:pt x="5484" y="8630"/>
                    <a:pt x="5484" y="8630"/>
                    <a:pt x="5484" y="8513"/>
                  </a:cubicBezTo>
                  <a:cubicBezTo>
                    <a:pt x="5708" y="7958"/>
                    <a:pt x="6156" y="7393"/>
                    <a:pt x="6604" y="6838"/>
                  </a:cubicBezTo>
                  <a:close/>
                  <a:moveTo>
                    <a:pt x="9964" y="21730"/>
                  </a:moveTo>
                  <a:cubicBezTo>
                    <a:pt x="10412" y="21954"/>
                    <a:pt x="10860" y="22178"/>
                    <a:pt x="11308" y="22295"/>
                  </a:cubicBezTo>
                  <a:lnTo>
                    <a:pt x="11084" y="22850"/>
                  </a:lnTo>
                  <a:cubicBezTo>
                    <a:pt x="10977" y="23191"/>
                    <a:pt x="10753" y="23415"/>
                    <a:pt x="10412" y="23415"/>
                  </a:cubicBezTo>
                  <a:lnTo>
                    <a:pt x="10305" y="23415"/>
                  </a:lnTo>
                  <a:cubicBezTo>
                    <a:pt x="9857" y="23298"/>
                    <a:pt x="9633" y="22850"/>
                    <a:pt x="9740" y="22519"/>
                  </a:cubicBezTo>
                  <a:lnTo>
                    <a:pt x="9964" y="21730"/>
                  </a:lnTo>
                  <a:close/>
                  <a:moveTo>
                    <a:pt x="12876" y="1"/>
                  </a:moveTo>
                  <a:cubicBezTo>
                    <a:pt x="11649" y="1"/>
                    <a:pt x="10529" y="789"/>
                    <a:pt x="10188" y="2017"/>
                  </a:cubicBezTo>
                  <a:cubicBezTo>
                    <a:pt x="10081" y="2134"/>
                    <a:pt x="10081" y="2358"/>
                    <a:pt x="9964" y="2582"/>
                  </a:cubicBezTo>
                  <a:lnTo>
                    <a:pt x="9964" y="3030"/>
                  </a:lnTo>
                  <a:lnTo>
                    <a:pt x="9964" y="3254"/>
                  </a:lnTo>
                  <a:lnTo>
                    <a:pt x="9740" y="3254"/>
                  </a:lnTo>
                  <a:lnTo>
                    <a:pt x="9185" y="3137"/>
                  </a:lnTo>
                  <a:cubicBezTo>
                    <a:pt x="9094" y="3108"/>
                    <a:pt x="9004" y="3095"/>
                    <a:pt x="8914" y="3095"/>
                  </a:cubicBezTo>
                  <a:cubicBezTo>
                    <a:pt x="8667" y="3095"/>
                    <a:pt x="8422" y="3197"/>
                    <a:pt x="8172" y="3361"/>
                  </a:cubicBezTo>
                  <a:cubicBezTo>
                    <a:pt x="7434" y="2992"/>
                    <a:pt x="6544" y="2775"/>
                    <a:pt x="5692" y="2775"/>
                  </a:cubicBezTo>
                  <a:cubicBezTo>
                    <a:pt x="5510" y="2775"/>
                    <a:pt x="5329" y="2785"/>
                    <a:pt x="5152" y="2806"/>
                  </a:cubicBezTo>
                  <a:cubicBezTo>
                    <a:pt x="4588" y="2913"/>
                    <a:pt x="4140" y="3254"/>
                    <a:pt x="4032" y="3809"/>
                  </a:cubicBezTo>
                  <a:cubicBezTo>
                    <a:pt x="3468" y="5377"/>
                    <a:pt x="3692" y="7062"/>
                    <a:pt x="4704" y="8513"/>
                  </a:cubicBezTo>
                  <a:cubicBezTo>
                    <a:pt x="4364" y="9302"/>
                    <a:pt x="4140" y="10081"/>
                    <a:pt x="4140" y="10870"/>
                  </a:cubicBezTo>
                  <a:cubicBezTo>
                    <a:pt x="4140" y="12438"/>
                    <a:pt x="4704" y="13782"/>
                    <a:pt x="5824" y="14786"/>
                  </a:cubicBezTo>
                  <a:cubicBezTo>
                    <a:pt x="6380" y="15234"/>
                    <a:pt x="7052" y="15682"/>
                    <a:pt x="7948" y="16022"/>
                  </a:cubicBezTo>
                  <a:cubicBezTo>
                    <a:pt x="7840" y="16022"/>
                    <a:pt x="7840" y="16130"/>
                    <a:pt x="7840" y="16130"/>
                  </a:cubicBezTo>
                  <a:cubicBezTo>
                    <a:pt x="7121" y="16766"/>
                    <a:pt x="6632" y="17064"/>
                    <a:pt x="6207" y="17064"/>
                  </a:cubicBezTo>
                  <a:cubicBezTo>
                    <a:pt x="6034" y="17064"/>
                    <a:pt x="5871" y="17014"/>
                    <a:pt x="5708" y="16918"/>
                  </a:cubicBezTo>
                  <a:cubicBezTo>
                    <a:pt x="5824" y="16918"/>
                    <a:pt x="5932" y="16802"/>
                    <a:pt x="6048" y="16694"/>
                  </a:cubicBezTo>
                  <a:cubicBezTo>
                    <a:pt x="6156" y="16470"/>
                    <a:pt x="6156" y="16354"/>
                    <a:pt x="6156" y="16130"/>
                  </a:cubicBezTo>
                  <a:lnTo>
                    <a:pt x="5932" y="15574"/>
                  </a:lnTo>
                  <a:cubicBezTo>
                    <a:pt x="5932" y="15350"/>
                    <a:pt x="5824" y="15234"/>
                    <a:pt x="5600" y="15126"/>
                  </a:cubicBezTo>
                  <a:cubicBezTo>
                    <a:pt x="5484" y="15010"/>
                    <a:pt x="5260" y="15010"/>
                    <a:pt x="5152" y="15010"/>
                  </a:cubicBezTo>
                  <a:lnTo>
                    <a:pt x="4480" y="15234"/>
                  </a:lnTo>
                  <a:lnTo>
                    <a:pt x="2240" y="6838"/>
                  </a:lnTo>
                  <a:cubicBezTo>
                    <a:pt x="2124" y="6497"/>
                    <a:pt x="1792" y="6273"/>
                    <a:pt x="1452" y="6273"/>
                  </a:cubicBezTo>
                  <a:cubicBezTo>
                    <a:pt x="1120" y="6273"/>
                    <a:pt x="780" y="6497"/>
                    <a:pt x="672" y="6838"/>
                  </a:cubicBezTo>
                  <a:cubicBezTo>
                    <a:pt x="0" y="9185"/>
                    <a:pt x="108" y="11650"/>
                    <a:pt x="1344" y="13890"/>
                  </a:cubicBezTo>
                  <a:lnTo>
                    <a:pt x="2240" y="15798"/>
                  </a:lnTo>
                  <a:lnTo>
                    <a:pt x="1676" y="15906"/>
                  </a:lnTo>
                  <a:cubicBezTo>
                    <a:pt x="1568" y="16022"/>
                    <a:pt x="1344" y="16130"/>
                    <a:pt x="1228" y="16246"/>
                  </a:cubicBezTo>
                  <a:cubicBezTo>
                    <a:pt x="1228" y="16470"/>
                    <a:pt x="1120" y="16694"/>
                    <a:pt x="1228" y="16802"/>
                  </a:cubicBezTo>
                  <a:lnTo>
                    <a:pt x="1344" y="17366"/>
                  </a:lnTo>
                  <a:cubicBezTo>
                    <a:pt x="1452" y="17698"/>
                    <a:pt x="1792" y="17922"/>
                    <a:pt x="2016" y="17922"/>
                  </a:cubicBezTo>
                  <a:lnTo>
                    <a:pt x="2240" y="17922"/>
                  </a:lnTo>
                  <a:lnTo>
                    <a:pt x="2912" y="17698"/>
                  </a:lnTo>
                  <a:lnTo>
                    <a:pt x="3244" y="19042"/>
                  </a:lnTo>
                  <a:cubicBezTo>
                    <a:pt x="3360" y="19266"/>
                    <a:pt x="3468" y="19490"/>
                    <a:pt x="3692" y="19606"/>
                  </a:cubicBezTo>
                  <a:cubicBezTo>
                    <a:pt x="3916" y="19714"/>
                    <a:pt x="4140" y="19830"/>
                    <a:pt x="4256" y="19830"/>
                  </a:cubicBezTo>
                  <a:cubicBezTo>
                    <a:pt x="4364" y="19830"/>
                    <a:pt x="4480" y="19830"/>
                    <a:pt x="4588" y="19714"/>
                  </a:cubicBezTo>
                  <a:lnTo>
                    <a:pt x="4704" y="19714"/>
                  </a:lnTo>
                  <a:cubicBezTo>
                    <a:pt x="5152" y="19830"/>
                    <a:pt x="5708" y="19938"/>
                    <a:pt x="6156" y="19938"/>
                  </a:cubicBezTo>
                  <a:cubicBezTo>
                    <a:pt x="6604" y="19938"/>
                    <a:pt x="7052" y="19938"/>
                    <a:pt x="7392" y="19714"/>
                  </a:cubicBezTo>
                  <a:cubicBezTo>
                    <a:pt x="7616" y="19714"/>
                    <a:pt x="7840" y="19606"/>
                    <a:pt x="8064" y="19490"/>
                  </a:cubicBezTo>
                  <a:cubicBezTo>
                    <a:pt x="8289" y="20162"/>
                    <a:pt x="8737" y="20726"/>
                    <a:pt x="9292" y="21282"/>
                  </a:cubicBezTo>
                  <a:lnTo>
                    <a:pt x="9068" y="22295"/>
                  </a:lnTo>
                  <a:cubicBezTo>
                    <a:pt x="8844" y="22967"/>
                    <a:pt x="9185" y="23639"/>
                    <a:pt x="9740" y="23970"/>
                  </a:cubicBezTo>
                  <a:lnTo>
                    <a:pt x="9516" y="24642"/>
                  </a:lnTo>
                  <a:cubicBezTo>
                    <a:pt x="9409" y="24866"/>
                    <a:pt x="9516" y="25090"/>
                    <a:pt x="9740" y="25207"/>
                  </a:cubicBezTo>
                  <a:lnTo>
                    <a:pt x="9857" y="25207"/>
                  </a:lnTo>
                  <a:cubicBezTo>
                    <a:pt x="10081" y="25207"/>
                    <a:pt x="10188" y="25090"/>
                    <a:pt x="10188" y="24866"/>
                  </a:cubicBezTo>
                  <a:lnTo>
                    <a:pt x="10412" y="24194"/>
                  </a:lnTo>
                  <a:cubicBezTo>
                    <a:pt x="11084" y="24194"/>
                    <a:pt x="11649" y="23746"/>
                    <a:pt x="11873" y="23074"/>
                  </a:cubicBezTo>
                  <a:lnTo>
                    <a:pt x="11980" y="22519"/>
                  </a:lnTo>
                  <a:lnTo>
                    <a:pt x="13548" y="22519"/>
                  </a:lnTo>
                  <a:cubicBezTo>
                    <a:pt x="13548" y="23074"/>
                    <a:pt x="13665" y="23746"/>
                    <a:pt x="13548" y="24311"/>
                  </a:cubicBezTo>
                  <a:cubicBezTo>
                    <a:pt x="13548" y="25090"/>
                    <a:pt x="14220" y="25762"/>
                    <a:pt x="15009" y="25762"/>
                  </a:cubicBezTo>
                  <a:lnTo>
                    <a:pt x="15009" y="25879"/>
                  </a:lnTo>
                  <a:cubicBezTo>
                    <a:pt x="15564" y="25879"/>
                    <a:pt x="16012" y="25538"/>
                    <a:pt x="16353" y="25090"/>
                  </a:cubicBezTo>
                  <a:cubicBezTo>
                    <a:pt x="16460" y="24866"/>
                    <a:pt x="16353" y="24642"/>
                    <a:pt x="16129" y="24535"/>
                  </a:cubicBezTo>
                  <a:cubicBezTo>
                    <a:pt x="16095" y="24500"/>
                    <a:pt x="16051" y="24486"/>
                    <a:pt x="16003" y="24486"/>
                  </a:cubicBezTo>
                  <a:cubicBezTo>
                    <a:pt x="15890" y="24486"/>
                    <a:pt x="15757" y="24566"/>
                    <a:pt x="15681" y="24642"/>
                  </a:cubicBezTo>
                  <a:cubicBezTo>
                    <a:pt x="15564" y="24866"/>
                    <a:pt x="15340" y="25090"/>
                    <a:pt x="15009" y="25090"/>
                  </a:cubicBezTo>
                  <a:cubicBezTo>
                    <a:pt x="14668" y="25090"/>
                    <a:pt x="14337" y="24759"/>
                    <a:pt x="14337" y="24311"/>
                  </a:cubicBezTo>
                  <a:cubicBezTo>
                    <a:pt x="14337" y="23746"/>
                    <a:pt x="14337" y="22967"/>
                    <a:pt x="14220" y="22402"/>
                  </a:cubicBezTo>
                  <a:cubicBezTo>
                    <a:pt x="14668" y="22295"/>
                    <a:pt x="15116" y="22071"/>
                    <a:pt x="15564" y="21847"/>
                  </a:cubicBezTo>
                  <a:cubicBezTo>
                    <a:pt x="15681" y="22402"/>
                    <a:pt x="15681" y="22967"/>
                    <a:pt x="15681" y="23298"/>
                  </a:cubicBezTo>
                  <a:cubicBezTo>
                    <a:pt x="15681" y="23522"/>
                    <a:pt x="15905" y="23639"/>
                    <a:pt x="16129" y="23639"/>
                  </a:cubicBezTo>
                  <a:cubicBezTo>
                    <a:pt x="16353" y="23639"/>
                    <a:pt x="16460" y="23522"/>
                    <a:pt x="16460" y="23298"/>
                  </a:cubicBezTo>
                  <a:cubicBezTo>
                    <a:pt x="16460" y="22743"/>
                    <a:pt x="16353" y="22071"/>
                    <a:pt x="16236" y="21506"/>
                  </a:cubicBezTo>
                  <a:lnTo>
                    <a:pt x="16236" y="21399"/>
                  </a:lnTo>
                  <a:cubicBezTo>
                    <a:pt x="16801" y="21730"/>
                    <a:pt x="17249" y="21847"/>
                    <a:pt x="17805" y="21847"/>
                  </a:cubicBezTo>
                  <a:cubicBezTo>
                    <a:pt x="18253" y="21847"/>
                    <a:pt x="18593" y="21730"/>
                    <a:pt x="19041" y="21623"/>
                  </a:cubicBezTo>
                  <a:cubicBezTo>
                    <a:pt x="20093" y="21211"/>
                    <a:pt x="20809" y="21046"/>
                    <a:pt x="21348" y="21046"/>
                  </a:cubicBezTo>
                  <a:cubicBezTo>
                    <a:pt x="21842" y="21046"/>
                    <a:pt x="22188" y="21184"/>
                    <a:pt x="22509" y="21399"/>
                  </a:cubicBezTo>
                  <a:cubicBezTo>
                    <a:pt x="22667" y="21474"/>
                    <a:pt x="22882" y="21555"/>
                    <a:pt x="23074" y="21555"/>
                  </a:cubicBezTo>
                  <a:cubicBezTo>
                    <a:pt x="23155" y="21555"/>
                    <a:pt x="23231" y="21540"/>
                    <a:pt x="23297" y="21506"/>
                  </a:cubicBezTo>
                  <a:cubicBezTo>
                    <a:pt x="23629" y="21506"/>
                    <a:pt x="23853" y="21282"/>
                    <a:pt x="23969" y="21058"/>
                  </a:cubicBezTo>
                  <a:cubicBezTo>
                    <a:pt x="24301" y="20610"/>
                    <a:pt x="24077" y="19938"/>
                    <a:pt x="23629" y="19606"/>
                  </a:cubicBezTo>
                  <a:cubicBezTo>
                    <a:pt x="22903" y="19158"/>
                    <a:pt x="22175" y="18934"/>
                    <a:pt x="21335" y="18934"/>
                  </a:cubicBezTo>
                  <a:cubicBezTo>
                    <a:pt x="20495" y="18934"/>
                    <a:pt x="19543" y="19158"/>
                    <a:pt x="18369" y="19606"/>
                  </a:cubicBezTo>
                  <a:cubicBezTo>
                    <a:pt x="18145" y="19714"/>
                    <a:pt x="17921" y="19714"/>
                    <a:pt x="17697" y="19714"/>
                  </a:cubicBezTo>
                  <a:cubicBezTo>
                    <a:pt x="17805" y="19490"/>
                    <a:pt x="17921" y="19158"/>
                    <a:pt x="18029" y="18818"/>
                  </a:cubicBezTo>
                  <a:lnTo>
                    <a:pt x="18369" y="18818"/>
                  </a:lnTo>
                  <a:cubicBezTo>
                    <a:pt x="20045" y="18818"/>
                    <a:pt x="21505" y="18146"/>
                    <a:pt x="22177" y="17026"/>
                  </a:cubicBezTo>
                  <a:cubicBezTo>
                    <a:pt x="22625" y="16354"/>
                    <a:pt x="22509" y="15458"/>
                    <a:pt x="21837" y="15010"/>
                  </a:cubicBezTo>
                  <a:cubicBezTo>
                    <a:pt x="21599" y="14851"/>
                    <a:pt x="21333" y="14777"/>
                    <a:pt x="21068" y="14777"/>
                  </a:cubicBezTo>
                  <a:cubicBezTo>
                    <a:pt x="20586" y="14777"/>
                    <a:pt x="20110" y="15024"/>
                    <a:pt x="19821" y="15458"/>
                  </a:cubicBezTo>
                  <a:cubicBezTo>
                    <a:pt x="19637" y="15736"/>
                    <a:pt x="19004" y="15937"/>
                    <a:pt x="18412" y="15937"/>
                  </a:cubicBezTo>
                  <a:cubicBezTo>
                    <a:pt x="18281" y="15937"/>
                    <a:pt x="18151" y="15927"/>
                    <a:pt x="18029" y="15906"/>
                  </a:cubicBezTo>
                  <a:cubicBezTo>
                    <a:pt x="18369" y="15798"/>
                    <a:pt x="18701" y="15574"/>
                    <a:pt x="19041" y="15458"/>
                  </a:cubicBezTo>
                  <a:cubicBezTo>
                    <a:pt x="20717" y="14454"/>
                    <a:pt x="21613" y="12886"/>
                    <a:pt x="21613" y="10870"/>
                  </a:cubicBezTo>
                  <a:cubicBezTo>
                    <a:pt x="21613" y="10198"/>
                    <a:pt x="21505" y="9409"/>
                    <a:pt x="21281" y="8737"/>
                  </a:cubicBezTo>
                  <a:cubicBezTo>
                    <a:pt x="21281" y="8630"/>
                    <a:pt x="21165" y="8513"/>
                    <a:pt x="21165" y="8513"/>
                  </a:cubicBezTo>
                  <a:cubicBezTo>
                    <a:pt x="22061" y="7062"/>
                    <a:pt x="22285" y="5377"/>
                    <a:pt x="21837" y="3809"/>
                  </a:cubicBezTo>
                  <a:cubicBezTo>
                    <a:pt x="21729" y="3254"/>
                    <a:pt x="21281" y="2913"/>
                    <a:pt x="20717" y="2806"/>
                  </a:cubicBezTo>
                  <a:cubicBezTo>
                    <a:pt x="20519" y="2785"/>
                    <a:pt x="20325" y="2775"/>
                    <a:pt x="20134" y="2775"/>
                  </a:cubicBezTo>
                  <a:cubicBezTo>
                    <a:pt x="19242" y="2775"/>
                    <a:pt x="18414" y="2992"/>
                    <a:pt x="17581" y="3361"/>
                  </a:cubicBezTo>
                  <a:cubicBezTo>
                    <a:pt x="17416" y="3197"/>
                    <a:pt x="17131" y="3095"/>
                    <a:pt x="16860" y="3095"/>
                  </a:cubicBezTo>
                  <a:cubicBezTo>
                    <a:pt x="16762" y="3095"/>
                    <a:pt x="16665" y="3108"/>
                    <a:pt x="16577" y="3137"/>
                  </a:cubicBezTo>
                  <a:lnTo>
                    <a:pt x="16129" y="3254"/>
                  </a:lnTo>
                  <a:lnTo>
                    <a:pt x="15905" y="3254"/>
                  </a:lnTo>
                  <a:cubicBezTo>
                    <a:pt x="15905" y="3137"/>
                    <a:pt x="15788" y="3137"/>
                    <a:pt x="15788" y="3030"/>
                  </a:cubicBezTo>
                  <a:lnTo>
                    <a:pt x="15788" y="2582"/>
                  </a:lnTo>
                  <a:cubicBezTo>
                    <a:pt x="15788" y="2358"/>
                    <a:pt x="15788" y="2134"/>
                    <a:pt x="15681" y="2017"/>
                  </a:cubicBezTo>
                  <a:cubicBezTo>
                    <a:pt x="15233" y="789"/>
                    <a:pt x="14220" y="1"/>
                    <a:pt x="12876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5202667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6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47" name="Google Shape;5516;p64">
            <a:extLst>
              <a:ext uri="{FF2B5EF4-FFF2-40B4-BE49-F238E27FC236}">
                <a16:creationId xmlns:a16="http://schemas.microsoft.com/office/drawing/2014/main" id="{1EFF01DD-84F0-4CFB-A9CA-AA689470D164}"/>
              </a:ext>
            </a:extLst>
          </p:cNvPr>
          <p:cNvGrpSpPr/>
          <p:nvPr/>
        </p:nvGrpSpPr>
        <p:grpSpPr>
          <a:xfrm>
            <a:off x="530267" y="454292"/>
            <a:ext cx="462924" cy="492984"/>
            <a:chOff x="4471389" y="1977114"/>
            <a:chExt cx="575751" cy="613138"/>
          </a:xfrm>
        </p:grpSpPr>
        <p:sp>
          <p:nvSpPr>
            <p:cNvPr id="48" name="Google Shape;5517;p64">
              <a:extLst>
                <a:ext uri="{FF2B5EF4-FFF2-40B4-BE49-F238E27FC236}">
                  <a16:creationId xmlns:a16="http://schemas.microsoft.com/office/drawing/2014/main" id="{6E54CA68-A485-4C7C-95EC-08F2FA2AF1CC}"/>
                </a:ext>
              </a:extLst>
            </p:cNvPr>
            <p:cNvSpPr/>
            <p:nvPr/>
          </p:nvSpPr>
          <p:spPr>
            <a:xfrm>
              <a:off x="4691543" y="2443699"/>
              <a:ext cx="69016" cy="96049"/>
            </a:xfrm>
            <a:custGeom>
              <a:avLst/>
              <a:gdLst/>
              <a:ahLst/>
              <a:cxnLst/>
              <a:rect l="l" t="t" r="r" b="b"/>
              <a:pathLst>
                <a:path w="2913" h="4054" extrusionOk="0">
                  <a:moveTo>
                    <a:pt x="1802" y="1"/>
                  </a:moveTo>
                  <a:cubicBezTo>
                    <a:pt x="1300" y="1"/>
                    <a:pt x="774" y="316"/>
                    <a:pt x="672" y="809"/>
                  </a:cubicBezTo>
                  <a:lnTo>
                    <a:pt x="117" y="2709"/>
                  </a:lnTo>
                  <a:cubicBezTo>
                    <a:pt x="0" y="3274"/>
                    <a:pt x="341" y="3946"/>
                    <a:pt x="896" y="4053"/>
                  </a:cubicBezTo>
                  <a:lnTo>
                    <a:pt x="1120" y="4053"/>
                  </a:lnTo>
                  <a:cubicBezTo>
                    <a:pt x="1568" y="4053"/>
                    <a:pt x="2016" y="3829"/>
                    <a:pt x="2133" y="3274"/>
                  </a:cubicBezTo>
                  <a:lnTo>
                    <a:pt x="2688" y="1365"/>
                  </a:lnTo>
                  <a:cubicBezTo>
                    <a:pt x="2912" y="809"/>
                    <a:pt x="2581" y="137"/>
                    <a:pt x="2016" y="21"/>
                  </a:cubicBezTo>
                  <a:cubicBezTo>
                    <a:pt x="1946" y="7"/>
                    <a:pt x="1874" y="1"/>
                    <a:pt x="180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18;p64">
              <a:extLst>
                <a:ext uri="{FF2B5EF4-FFF2-40B4-BE49-F238E27FC236}">
                  <a16:creationId xmlns:a16="http://schemas.microsoft.com/office/drawing/2014/main" id="{5FA8305B-39C1-4917-80BC-D23CB6399D9A}"/>
                </a:ext>
              </a:extLst>
            </p:cNvPr>
            <p:cNvSpPr/>
            <p:nvPr/>
          </p:nvSpPr>
          <p:spPr>
            <a:xfrm>
              <a:off x="4813609" y="2409486"/>
              <a:ext cx="222923" cy="77190"/>
            </a:xfrm>
            <a:custGeom>
              <a:avLst/>
              <a:gdLst/>
              <a:ahLst/>
              <a:cxnLst/>
              <a:rect l="l" t="t" r="r" b="b"/>
              <a:pathLst>
                <a:path w="9409" h="3258" extrusionOk="0">
                  <a:moveTo>
                    <a:pt x="748" y="0"/>
                  </a:moveTo>
                  <a:cubicBezTo>
                    <a:pt x="608" y="0"/>
                    <a:pt x="466" y="36"/>
                    <a:pt x="341" y="121"/>
                  </a:cubicBezTo>
                  <a:cubicBezTo>
                    <a:pt x="117" y="461"/>
                    <a:pt x="0" y="793"/>
                    <a:pt x="224" y="1133"/>
                  </a:cubicBezTo>
                  <a:lnTo>
                    <a:pt x="341" y="1133"/>
                  </a:lnTo>
                  <a:cubicBezTo>
                    <a:pt x="789" y="1805"/>
                    <a:pt x="1344" y="2361"/>
                    <a:pt x="1909" y="2809"/>
                  </a:cubicBezTo>
                  <a:cubicBezTo>
                    <a:pt x="2357" y="3033"/>
                    <a:pt x="2913" y="3257"/>
                    <a:pt x="3361" y="3257"/>
                  </a:cubicBezTo>
                  <a:cubicBezTo>
                    <a:pt x="3701" y="3257"/>
                    <a:pt x="4149" y="3150"/>
                    <a:pt x="4481" y="3033"/>
                  </a:cubicBezTo>
                  <a:cubicBezTo>
                    <a:pt x="5452" y="2610"/>
                    <a:pt x="6227" y="2417"/>
                    <a:pt x="6875" y="2417"/>
                  </a:cubicBezTo>
                  <a:cubicBezTo>
                    <a:pt x="7422" y="2417"/>
                    <a:pt x="7879" y="2555"/>
                    <a:pt x="8289" y="2809"/>
                  </a:cubicBezTo>
                  <a:cubicBezTo>
                    <a:pt x="8410" y="2889"/>
                    <a:pt x="8531" y="2927"/>
                    <a:pt x="8645" y="2927"/>
                  </a:cubicBezTo>
                  <a:cubicBezTo>
                    <a:pt x="8852" y="2927"/>
                    <a:pt x="9041" y="2804"/>
                    <a:pt x="9185" y="2585"/>
                  </a:cubicBezTo>
                  <a:cubicBezTo>
                    <a:pt x="9409" y="2253"/>
                    <a:pt x="9301" y="1913"/>
                    <a:pt x="8961" y="1689"/>
                  </a:cubicBezTo>
                  <a:cubicBezTo>
                    <a:pt x="8347" y="1299"/>
                    <a:pt x="7675" y="1104"/>
                    <a:pt x="6876" y="1104"/>
                  </a:cubicBezTo>
                  <a:cubicBezTo>
                    <a:pt x="6078" y="1104"/>
                    <a:pt x="5153" y="1299"/>
                    <a:pt x="4033" y="1689"/>
                  </a:cubicBezTo>
                  <a:cubicBezTo>
                    <a:pt x="3773" y="1793"/>
                    <a:pt x="3544" y="1843"/>
                    <a:pt x="3332" y="1843"/>
                  </a:cubicBezTo>
                  <a:cubicBezTo>
                    <a:pt x="2630" y="1843"/>
                    <a:pt x="2122" y="1295"/>
                    <a:pt x="1344" y="345"/>
                  </a:cubicBezTo>
                  <a:lnTo>
                    <a:pt x="1344" y="237"/>
                  </a:lnTo>
                  <a:cubicBezTo>
                    <a:pt x="1205" y="98"/>
                    <a:pt x="979" y="0"/>
                    <a:pt x="748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19;p64">
              <a:extLst>
                <a:ext uri="{FF2B5EF4-FFF2-40B4-BE49-F238E27FC236}">
                  <a16:creationId xmlns:a16="http://schemas.microsoft.com/office/drawing/2014/main" id="{129E5FE2-A838-470B-99A4-2052716AFAAE}"/>
                </a:ext>
              </a:extLst>
            </p:cNvPr>
            <p:cNvSpPr/>
            <p:nvPr/>
          </p:nvSpPr>
          <p:spPr>
            <a:xfrm>
              <a:off x="4999361" y="2444172"/>
              <a:ext cx="37174" cy="34662"/>
            </a:xfrm>
            <a:custGeom>
              <a:avLst/>
              <a:gdLst/>
              <a:ahLst/>
              <a:cxnLst/>
              <a:rect l="l" t="t" r="r" b="b"/>
              <a:pathLst>
                <a:path w="1569" h="1463" extrusionOk="0">
                  <a:moveTo>
                    <a:pt x="673" y="1"/>
                  </a:moveTo>
                  <a:cubicBezTo>
                    <a:pt x="341" y="117"/>
                    <a:pt x="1" y="565"/>
                    <a:pt x="1" y="1121"/>
                  </a:cubicBezTo>
                  <a:cubicBezTo>
                    <a:pt x="117" y="1237"/>
                    <a:pt x="341" y="1237"/>
                    <a:pt x="449" y="1345"/>
                  </a:cubicBezTo>
                  <a:cubicBezTo>
                    <a:pt x="570" y="1425"/>
                    <a:pt x="691" y="1463"/>
                    <a:pt x="805" y="1463"/>
                  </a:cubicBezTo>
                  <a:cubicBezTo>
                    <a:pt x="1012" y="1463"/>
                    <a:pt x="1201" y="1340"/>
                    <a:pt x="1345" y="1121"/>
                  </a:cubicBezTo>
                  <a:cubicBezTo>
                    <a:pt x="1569" y="789"/>
                    <a:pt x="1461" y="449"/>
                    <a:pt x="1121" y="225"/>
                  </a:cubicBezTo>
                  <a:cubicBezTo>
                    <a:pt x="1013" y="117"/>
                    <a:pt x="789" y="1"/>
                    <a:pt x="673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0;p64">
              <a:extLst>
                <a:ext uri="{FF2B5EF4-FFF2-40B4-BE49-F238E27FC236}">
                  <a16:creationId xmlns:a16="http://schemas.microsoft.com/office/drawing/2014/main" id="{C0780E56-148D-4F60-A050-20213AE0104C}"/>
                </a:ext>
              </a:extLst>
            </p:cNvPr>
            <p:cNvSpPr/>
            <p:nvPr/>
          </p:nvSpPr>
          <p:spPr>
            <a:xfrm>
              <a:off x="4787073" y="2446945"/>
              <a:ext cx="66457" cy="132702"/>
            </a:xfrm>
            <a:custGeom>
              <a:avLst/>
              <a:gdLst/>
              <a:ahLst/>
              <a:cxnLst/>
              <a:rect l="l" t="t" r="r" b="b"/>
              <a:pathLst>
                <a:path w="2805" h="5601" extrusionOk="0">
                  <a:moveTo>
                    <a:pt x="1257" y="1"/>
                  </a:moveTo>
                  <a:cubicBezTo>
                    <a:pt x="1093" y="1"/>
                    <a:pt x="930" y="37"/>
                    <a:pt x="789" y="108"/>
                  </a:cubicBezTo>
                  <a:cubicBezTo>
                    <a:pt x="224" y="332"/>
                    <a:pt x="0" y="1004"/>
                    <a:pt x="224" y="1569"/>
                  </a:cubicBezTo>
                  <a:cubicBezTo>
                    <a:pt x="565" y="2124"/>
                    <a:pt x="672" y="3468"/>
                    <a:pt x="672" y="4481"/>
                  </a:cubicBezTo>
                  <a:cubicBezTo>
                    <a:pt x="565" y="5036"/>
                    <a:pt x="1120" y="5601"/>
                    <a:pt x="1685" y="5601"/>
                  </a:cubicBezTo>
                  <a:cubicBezTo>
                    <a:pt x="2240" y="5601"/>
                    <a:pt x="2688" y="5153"/>
                    <a:pt x="2805" y="4588"/>
                  </a:cubicBezTo>
                  <a:cubicBezTo>
                    <a:pt x="2805" y="3692"/>
                    <a:pt x="2688" y="1676"/>
                    <a:pt x="2133" y="556"/>
                  </a:cubicBezTo>
                  <a:cubicBezTo>
                    <a:pt x="1979" y="175"/>
                    <a:pt x="1615" y="1"/>
                    <a:pt x="125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1;p64">
              <a:extLst>
                <a:ext uri="{FF2B5EF4-FFF2-40B4-BE49-F238E27FC236}">
                  <a16:creationId xmlns:a16="http://schemas.microsoft.com/office/drawing/2014/main" id="{81DBBC3B-8ADD-444D-9948-AD391E1D1C2F}"/>
                </a:ext>
              </a:extLst>
            </p:cNvPr>
            <p:cNvSpPr/>
            <p:nvPr/>
          </p:nvSpPr>
          <p:spPr>
            <a:xfrm>
              <a:off x="4550997" y="2355229"/>
              <a:ext cx="164544" cy="86430"/>
            </a:xfrm>
            <a:custGeom>
              <a:avLst/>
              <a:gdLst/>
              <a:ahLst/>
              <a:cxnLst/>
              <a:rect l="l" t="t" r="r" b="b"/>
              <a:pathLst>
                <a:path w="6945" h="3648" extrusionOk="0">
                  <a:moveTo>
                    <a:pt x="5712" y="0"/>
                  </a:moveTo>
                  <a:cubicBezTo>
                    <a:pt x="5475" y="0"/>
                    <a:pt x="5234" y="90"/>
                    <a:pt x="5036" y="287"/>
                  </a:cubicBezTo>
                  <a:cubicBezTo>
                    <a:pt x="4112" y="1069"/>
                    <a:pt x="3456" y="1491"/>
                    <a:pt x="2843" y="1491"/>
                  </a:cubicBezTo>
                  <a:cubicBezTo>
                    <a:pt x="2493" y="1491"/>
                    <a:pt x="2157" y="1353"/>
                    <a:pt x="1792" y="1067"/>
                  </a:cubicBezTo>
                  <a:cubicBezTo>
                    <a:pt x="1624" y="943"/>
                    <a:pt x="1425" y="880"/>
                    <a:pt x="1224" y="880"/>
                  </a:cubicBezTo>
                  <a:cubicBezTo>
                    <a:pt x="887" y="880"/>
                    <a:pt x="545" y="1054"/>
                    <a:pt x="332" y="1407"/>
                  </a:cubicBezTo>
                  <a:cubicBezTo>
                    <a:pt x="0" y="1855"/>
                    <a:pt x="108" y="2527"/>
                    <a:pt x="556" y="2859"/>
                  </a:cubicBezTo>
                  <a:cubicBezTo>
                    <a:pt x="1228" y="3423"/>
                    <a:pt x="2016" y="3647"/>
                    <a:pt x="2796" y="3647"/>
                  </a:cubicBezTo>
                  <a:cubicBezTo>
                    <a:pt x="3136" y="3647"/>
                    <a:pt x="3584" y="3531"/>
                    <a:pt x="3916" y="3423"/>
                  </a:cubicBezTo>
                  <a:cubicBezTo>
                    <a:pt x="4929" y="3083"/>
                    <a:pt x="5708" y="2527"/>
                    <a:pt x="6380" y="1855"/>
                  </a:cubicBezTo>
                  <a:cubicBezTo>
                    <a:pt x="6828" y="1515"/>
                    <a:pt x="6945" y="843"/>
                    <a:pt x="6497" y="395"/>
                  </a:cubicBezTo>
                  <a:cubicBezTo>
                    <a:pt x="6306" y="144"/>
                    <a:pt x="6012" y="0"/>
                    <a:pt x="571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22;p64">
              <a:extLst>
                <a:ext uri="{FF2B5EF4-FFF2-40B4-BE49-F238E27FC236}">
                  <a16:creationId xmlns:a16="http://schemas.microsoft.com/office/drawing/2014/main" id="{99FD3F4D-A87E-48C5-9381-7FF3A53E3C16}"/>
                </a:ext>
              </a:extLst>
            </p:cNvPr>
            <p:cNvSpPr/>
            <p:nvPr/>
          </p:nvSpPr>
          <p:spPr>
            <a:xfrm>
              <a:off x="4840145" y="2336891"/>
              <a:ext cx="156702" cy="78233"/>
            </a:xfrm>
            <a:custGeom>
              <a:avLst/>
              <a:gdLst/>
              <a:ahLst/>
              <a:cxnLst/>
              <a:rect l="l" t="t" r="r" b="b"/>
              <a:pathLst>
                <a:path w="6614" h="3302" extrusionOk="0">
                  <a:moveTo>
                    <a:pt x="5472" y="0"/>
                  </a:moveTo>
                  <a:cubicBezTo>
                    <a:pt x="5093" y="0"/>
                    <a:pt x="4746" y="199"/>
                    <a:pt x="4597" y="497"/>
                  </a:cubicBezTo>
                  <a:cubicBezTo>
                    <a:pt x="4235" y="928"/>
                    <a:pt x="3416" y="1130"/>
                    <a:pt x="2698" y="1130"/>
                  </a:cubicBezTo>
                  <a:cubicBezTo>
                    <a:pt x="2296" y="1130"/>
                    <a:pt x="1926" y="1067"/>
                    <a:pt x="1685" y="945"/>
                  </a:cubicBezTo>
                  <a:cubicBezTo>
                    <a:pt x="1505" y="839"/>
                    <a:pt x="1326" y="790"/>
                    <a:pt x="1154" y="790"/>
                  </a:cubicBezTo>
                  <a:cubicBezTo>
                    <a:pt x="788" y="790"/>
                    <a:pt x="456" y="1014"/>
                    <a:pt x="224" y="1393"/>
                  </a:cubicBezTo>
                  <a:cubicBezTo>
                    <a:pt x="0" y="1841"/>
                    <a:pt x="224" y="2513"/>
                    <a:pt x="672" y="2853"/>
                  </a:cubicBezTo>
                  <a:cubicBezTo>
                    <a:pt x="1237" y="3077"/>
                    <a:pt x="2017" y="3301"/>
                    <a:pt x="2805" y="3301"/>
                  </a:cubicBezTo>
                  <a:cubicBezTo>
                    <a:pt x="4149" y="3301"/>
                    <a:pt x="5601" y="2853"/>
                    <a:pt x="6389" y="1617"/>
                  </a:cubicBezTo>
                  <a:cubicBezTo>
                    <a:pt x="6613" y="1169"/>
                    <a:pt x="6497" y="497"/>
                    <a:pt x="6049" y="165"/>
                  </a:cubicBezTo>
                  <a:cubicBezTo>
                    <a:pt x="5862" y="51"/>
                    <a:pt x="5663" y="0"/>
                    <a:pt x="547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23;p64">
              <a:extLst>
                <a:ext uri="{FF2B5EF4-FFF2-40B4-BE49-F238E27FC236}">
                  <a16:creationId xmlns:a16="http://schemas.microsoft.com/office/drawing/2014/main" id="{A444EC5A-B9DD-418A-B1B9-7AD3DCB5060C}"/>
                </a:ext>
              </a:extLst>
            </p:cNvPr>
            <p:cNvSpPr/>
            <p:nvPr/>
          </p:nvSpPr>
          <p:spPr>
            <a:xfrm>
              <a:off x="4696850" y="2478788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240" y="897"/>
                  </a:moveTo>
                  <a:lnTo>
                    <a:pt x="1909" y="1793"/>
                  </a:lnTo>
                  <a:lnTo>
                    <a:pt x="1909" y="1793"/>
                  </a:lnTo>
                  <a:lnTo>
                    <a:pt x="2240" y="897"/>
                  </a:lnTo>
                  <a:lnTo>
                    <a:pt x="2240" y="897"/>
                  </a:lnTo>
                  <a:close/>
                  <a:moveTo>
                    <a:pt x="224" y="0"/>
                  </a:moveTo>
                  <a:lnTo>
                    <a:pt x="0" y="1004"/>
                  </a:lnTo>
                  <a:lnTo>
                    <a:pt x="0" y="100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24;p64">
              <a:extLst>
                <a:ext uri="{FF2B5EF4-FFF2-40B4-BE49-F238E27FC236}">
                  <a16:creationId xmlns:a16="http://schemas.microsoft.com/office/drawing/2014/main" id="{A1CDC786-6AE4-4AEE-B00C-31570B069C01}"/>
                </a:ext>
              </a:extLst>
            </p:cNvPr>
            <p:cNvSpPr/>
            <p:nvPr/>
          </p:nvSpPr>
          <p:spPr>
            <a:xfrm>
              <a:off x="4696850" y="2478788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24" y="0"/>
                  </a:moveTo>
                  <a:lnTo>
                    <a:pt x="0" y="1004"/>
                  </a:lnTo>
                  <a:cubicBezTo>
                    <a:pt x="565" y="1345"/>
                    <a:pt x="1237" y="1676"/>
                    <a:pt x="1909" y="1793"/>
                  </a:cubicBezTo>
                  <a:lnTo>
                    <a:pt x="2240" y="897"/>
                  </a:lnTo>
                  <a:cubicBezTo>
                    <a:pt x="1461" y="673"/>
                    <a:pt x="789" y="332"/>
                    <a:pt x="224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25;p64">
              <a:extLst>
                <a:ext uri="{FF2B5EF4-FFF2-40B4-BE49-F238E27FC236}">
                  <a16:creationId xmlns:a16="http://schemas.microsoft.com/office/drawing/2014/main" id="{ED911CCC-C849-4544-9335-A23C23FA2220}"/>
                </a:ext>
              </a:extLst>
            </p:cNvPr>
            <p:cNvSpPr/>
            <p:nvPr/>
          </p:nvSpPr>
          <p:spPr>
            <a:xfrm>
              <a:off x="4797687" y="2500017"/>
              <a:ext cx="2772" cy="23811"/>
            </a:xfrm>
            <a:custGeom>
              <a:avLst/>
              <a:gdLst/>
              <a:ahLst/>
              <a:cxnLst/>
              <a:rect l="l" t="t" r="r" b="b"/>
              <a:pathLst>
                <a:path w="117" h="1005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32"/>
                    <a:pt x="117" y="673"/>
                    <a:pt x="117" y="1004"/>
                  </a:cubicBezTo>
                  <a:lnTo>
                    <a:pt x="117" y="1004"/>
                  </a:lnTo>
                  <a:cubicBezTo>
                    <a:pt x="117" y="673"/>
                    <a:pt x="117" y="332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26;p64">
              <a:extLst>
                <a:ext uri="{FF2B5EF4-FFF2-40B4-BE49-F238E27FC236}">
                  <a16:creationId xmlns:a16="http://schemas.microsoft.com/office/drawing/2014/main" id="{227DC017-3BF2-4A53-9126-24130B5E377C}"/>
                </a:ext>
              </a:extLst>
            </p:cNvPr>
            <p:cNvSpPr/>
            <p:nvPr/>
          </p:nvSpPr>
          <p:spPr>
            <a:xfrm>
              <a:off x="4797687" y="2481347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016" y="0"/>
                  </a:moveTo>
                  <a:cubicBezTo>
                    <a:pt x="1461" y="448"/>
                    <a:pt x="789" y="672"/>
                    <a:pt x="0" y="789"/>
                  </a:cubicBezTo>
                  <a:cubicBezTo>
                    <a:pt x="117" y="1120"/>
                    <a:pt x="117" y="1461"/>
                    <a:pt x="117" y="1792"/>
                  </a:cubicBezTo>
                  <a:cubicBezTo>
                    <a:pt x="896" y="1685"/>
                    <a:pt x="1568" y="1461"/>
                    <a:pt x="2240" y="1013"/>
                  </a:cubicBezTo>
                  <a:cubicBezTo>
                    <a:pt x="2240" y="672"/>
                    <a:pt x="2133" y="341"/>
                    <a:pt x="201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27;p64">
              <a:extLst>
                <a:ext uri="{FF2B5EF4-FFF2-40B4-BE49-F238E27FC236}">
                  <a16:creationId xmlns:a16="http://schemas.microsoft.com/office/drawing/2014/main" id="{3DF99DAB-C055-43A5-AE8F-DCD08C49FA0B}"/>
                </a:ext>
              </a:extLst>
            </p:cNvPr>
            <p:cNvSpPr/>
            <p:nvPr/>
          </p:nvSpPr>
          <p:spPr>
            <a:xfrm>
              <a:off x="4893217" y="2452252"/>
              <a:ext cx="8103" cy="2559"/>
            </a:xfrm>
            <a:custGeom>
              <a:avLst/>
              <a:gdLst/>
              <a:ahLst/>
              <a:cxnLst/>
              <a:rect l="l" t="t" r="r" b="b"/>
              <a:pathLst>
                <a:path w="342" h="108" extrusionOk="0">
                  <a:moveTo>
                    <a:pt x="341" y="0"/>
                  </a:moveTo>
                  <a:cubicBezTo>
                    <a:pt x="225" y="0"/>
                    <a:pt x="117" y="108"/>
                    <a:pt x="1" y="108"/>
                  </a:cubicBezTo>
                  <a:cubicBezTo>
                    <a:pt x="117" y="108"/>
                    <a:pt x="225" y="108"/>
                    <a:pt x="34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28;p64">
              <a:extLst>
                <a:ext uri="{FF2B5EF4-FFF2-40B4-BE49-F238E27FC236}">
                  <a16:creationId xmlns:a16="http://schemas.microsoft.com/office/drawing/2014/main" id="{5F832705-156F-4712-A9F7-E01FD91A48F9}"/>
                </a:ext>
              </a:extLst>
            </p:cNvPr>
            <p:cNvSpPr/>
            <p:nvPr/>
          </p:nvSpPr>
          <p:spPr>
            <a:xfrm>
              <a:off x="4856066" y="244948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897" y="1"/>
                  </a:moveTo>
                  <a:cubicBezTo>
                    <a:pt x="672" y="341"/>
                    <a:pt x="341" y="673"/>
                    <a:pt x="0" y="1013"/>
                  </a:cubicBezTo>
                  <a:cubicBezTo>
                    <a:pt x="117" y="1013"/>
                    <a:pt x="117" y="1121"/>
                    <a:pt x="117" y="1121"/>
                  </a:cubicBezTo>
                  <a:cubicBezTo>
                    <a:pt x="448" y="1237"/>
                    <a:pt x="672" y="1345"/>
                    <a:pt x="1013" y="1462"/>
                  </a:cubicBezTo>
                  <a:cubicBezTo>
                    <a:pt x="1345" y="1013"/>
                    <a:pt x="1685" y="673"/>
                    <a:pt x="1909" y="117"/>
                  </a:cubicBezTo>
                  <a:lnTo>
                    <a:pt x="1909" y="117"/>
                  </a:lnTo>
                  <a:cubicBezTo>
                    <a:pt x="1793" y="225"/>
                    <a:pt x="1685" y="225"/>
                    <a:pt x="1569" y="225"/>
                  </a:cubicBezTo>
                  <a:cubicBezTo>
                    <a:pt x="1345" y="225"/>
                    <a:pt x="1121" y="117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29;p64">
              <a:extLst>
                <a:ext uri="{FF2B5EF4-FFF2-40B4-BE49-F238E27FC236}">
                  <a16:creationId xmlns:a16="http://schemas.microsoft.com/office/drawing/2014/main" id="{F2987D5D-0EF7-4503-A24E-49222B0E4A34}"/>
                </a:ext>
              </a:extLst>
            </p:cNvPr>
            <p:cNvSpPr/>
            <p:nvPr/>
          </p:nvSpPr>
          <p:spPr>
            <a:xfrm>
              <a:off x="4887910" y="2362029"/>
              <a:ext cx="24024" cy="53095"/>
            </a:xfrm>
            <a:custGeom>
              <a:avLst/>
              <a:gdLst/>
              <a:ahLst/>
              <a:cxnLst/>
              <a:rect l="l" t="t" r="r" b="b"/>
              <a:pathLst>
                <a:path w="1014" h="2241" extrusionOk="0">
                  <a:moveTo>
                    <a:pt x="789" y="2240"/>
                  </a:moveTo>
                  <a:lnTo>
                    <a:pt x="789" y="2240"/>
                  </a:lnTo>
                  <a:lnTo>
                    <a:pt x="789" y="2240"/>
                  </a:lnTo>
                  <a:close/>
                  <a:moveTo>
                    <a:pt x="225" y="2124"/>
                  </a:moveTo>
                  <a:lnTo>
                    <a:pt x="225" y="2124"/>
                  </a:lnTo>
                  <a:cubicBezTo>
                    <a:pt x="341" y="2240"/>
                    <a:pt x="565" y="2240"/>
                    <a:pt x="789" y="2240"/>
                  </a:cubicBezTo>
                  <a:cubicBezTo>
                    <a:pt x="565" y="2240"/>
                    <a:pt x="341" y="2240"/>
                    <a:pt x="225" y="212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25" y="0"/>
                    <a:pt x="565" y="108"/>
                    <a:pt x="789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789" y="108"/>
                  </a:lnTo>
                  <a:cubicBezTo>
                    <a:pt x="565" y="108"/>
                    <a:pt x="225" y="0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30;p64">
              <a:extLst>
                <a:ext uri="{FF2B5EF4-FFF2-40B4-BE49-F238E27FC236}">
                  <a16:creationId xmlns:a16="http://schemas.microsoft.com/office/drawing/2014/main" id="{F3B7EF02-AE74-4F43-AF75-6C70D2526E3D}"/>
                </a:ext>
              </a:extLst>
            </p:cNvPr>
            <p:cNvSpPr/>
            <p:nvPr/>
          </p:nvSpPr>
          <p:spPr>
            <a:xfrm>
              <a:off x="4887910" y="2362029"/>
              <a:ext cx="29331" cy="53095"/>
            </a:xfrm>
            <a:custGeom>
              <a:avLst/>
              <a:gdLst/>
              <a:ahLst/>
              <a:cxnLst/>
              <a:rect l="l" t="t" r="r" b="b"/>
              <a:pathLst>
                <a:path w="1238" h="2241" extrusionOk="0">
                  <a:moveTo>
                    <a:pt x="1" y="0"/>
                  </a:moveTo>
                  <a:cubicBezTo>
                    <a:pt x="117" y="448"/>
                    <a:pt x="225" y="896"/>
                    <a:pt x="225" y="1344"/>
                  </a:cubicBezTo>
                  <a:lnTo>
                    <a:pt x="225" y="2124"/>
                  </a:lnTo>
                  <a:cubicBezTo>
                    <a:pt x="341" y="2240"/>
                    <a:pt x="565" y="2240"/>
                    <a:pt x="789" y="2240"/>
                  </a:cubicBezTo>
                  <a:lnTo>
                    <a:pt x="1121" y="2240"/>
                  </a:lnTo>
                  <a:cubicBezTo>
                    <a:pt x="1237" y="1900"/>
                    <a:pt x="1237" y="1676"/>
                    <a:pt x="1237" y="1344"/>
                  </a:cubicBezTo>
                  <a:cubicBezTo>
                    <a:pt x="1237" y="896"/>
                    <a:pt x="1121" y="448"/>
                    <a:pt x="1013" y="108"/>
                  </a:cubicBezTo>
                  <a:lnTo>
                    <a:pt x="789" y="108"/>
                  </a:lnTo>
                  <a:cubicBezTo>
                    <a:pt x="565" y="108"/>
                    <a:pt x="225" y="0"/>
                    <a:pt x="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31;p64">
              <a:extLst>
                <a:ext uri="{FF2B5EF4-FFF2-40B4-BE49-F238E27FC236}">
                  <a16:creationId xmlns:a16="http://schemas.microsoft.com/office/drawing/2014/main" id="{0DC42E73-5CE7-4E70-9FDF-4A4FC8175647}"/>
                </a:ext>
              </a:extLst>
            </p:cNvPr>
            <p:cNvSpPr/>
            <p:nvPr/>
          </p:nvSpPr>
          <p:spPr>
            <a:xfrm>
              <a:off x="4638447" y="2364564"/>
              <a:ext cx="26583" cy="71788"/>
            </a:xfrm>
            <a:custGeom>
              <a:avLst/>
              <a:gdLst/>
              <a:ahLst/>
              <a:cxnLst/>
              <a:rect l="l" t="t" r="r" b="b"/>
              <a:pathLst>
                <a:path w="1122" h="3030" extrusionOk="0">
                  <a:moveTo>
                    <a:pt x="789" y="2805"/>
                  </a:moveTo>
                  <a:cubicBezTo>
                    <a:pt x="673" y="2913"/>
                    <a:pt x="449" y="2913"/>
                    <a:pt x="225" y="3029"/>
                  </a:cubicBezTo>
                  <a:lnTo>
                    <a:pt x="225" y="3029"/>
                  </a:lnTo>
                  <a:cubicBezTo>
                    <a:pt x="449" y="2913"/>
                    <a:pt x="673" y="2913"/>
                    <a:pt x="789" y="2805"/>
                  </a:cubicBezTo>
                  <a:close/>
                  <a:moveTo>
                    <a:pt x="789" y="2805"/>
                  </a:moveTo>
                  <a:lnTo>
                    <a:pt x="789" y="2805"/>
                  </a:lnTo>
                  <a:lnTo>
                    <a:pt x="789" y="2805"/>
                  </a:lnTo>
                  <a:close/>
                  <a:moveTo>
                    <a:pt x="897" y="2805"/>
                  </a:moveTo>
                  <a:lnTo>
                    <a:pt x="789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1121" y="1"/>
                  </a:moveTo>
                  <a:cubicBezTo>
                    <a:pt x="673" y="449"/>
                    <a:pt x="341" y="673"/>
                    <a:pt x="1" y="897"/>
                  </a:cubicBezTo>
                  <a:lnTo>
                    <a:pt x="1" y="897"/>
                  </a:lnTo>
                  <a:cubicBezTo>
                    <a:pt x="341" y="673"/>
                    <a:pt x="673" y="449"/>
                    <a:pt x="112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32;p64">
              <a:extLst>
                <a:ext uri="{FF2B5EF4-FFF2-40B4-BE49-F238E27FC236}">
                  <a16:creationId xmlns:a16="http://schemas.microsoft.com/office/drawing/2014/main" id="{A521E9B0-CEBA-4AF6-A273-9839A94443DF}"/>
                </a:ext>
              </a:extLst>
            </p:cNvPr>
            <p:cNvSpPr/>
            <p:nvPr/>
          </p:nvSpPr>
          <p:spPr>
            <a:xfrm>
              <a:off x="4638447" y="2364564"/>
              <a:ext cx="26583" cy="71788"/>
            </a:xfrm>
            <a:custGeom>
              <a:avLst/>
              <a:gdLst/>
              <a:ahLst/>
              <a:cxnLst/>
              <a:rect l="l" t="t" r="r" b="b"/>
              <a:pathLst>
                <a:path w="1122" h="3030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673" y="449"/>
                    <a:pt x="341" y="673"/>
                    <a:pt x="1" y="897"/>
                  </a:cubicBezTo>
                  <a:lnTo>
                    <a:pt x="1" y="1237"/>
                  </a:lnTo>
                  <a:cubicBezTo>
                    <a:pt x="1" y="1909"/>
                    <a:pt x="117" y="2465"/>
                    <a:pt x="225" y="3029"/>
                  </a:cubicBezTo>
                  <a:cubicBezTo>
                    <a:pt x="449" y="2913"/>
                    <a:pt x="673" y="2913"/>
                    <a:pt x="789" y="2805"/>
                  </a:cubicBezTo>
                  <a:lnTo>
                    <a:pt x="897" y="2805"/>
                  </a:lnTo>
                  <a:cubicBezTo>
                    <a:pt x="1013" y="2689"/>
                    <a:pt x="1121" y="2689"/>
                    <a:pt x="1121" y="2581"/>
                  </a:cubicBezTo>
                  <a:cubicBezTo>
                    <a:pt x="1013" y="2241"/>
                    <a:pt x="1013" y="1793"/>
                    <a:pt x="897" y="1461"/>
                  </a:cubicBezTo>
                  <a:lnTo>
                    <a:pt x="897" y="1345"/>
                  </a:lnTo>
                  <a:lnTo>
                    <a:pt x="897" y="1237"/>
                  </a:lnTo>
                  <a:cubicBezTo>
                    <a:pt x="897" y="789"/>
                    <a:pt x="1013" y="449"/>
                    <a:pt x="112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33;p64">
              <a:extLst>
                <a:ext uri="{FF2B5EF4-FFF2-40B4-BE49-F238E27FC236}">
                  <a16:creationId xmlns:a16="http://schemas.microsoft.com/office/drawing/2014/main" id="{DD509C1D-392B-48F9-9C34-43A9FAE680C4}"/>
                </a:ext>
              </a:extLst>
            </p:cNvPr>
            <p:cNvSpPr/>
            <p:nvPr/>
          </p:nvSpPr>
          <p:spPr>
            <a:xfrm>
              <a:off x="4659700" y="2284956"/>
              <a:ext cx="233537" cy="217639"/>
            </a:xfrm>
            <a:custGeom>
              <a:avLst/>
              <a:gdLst/>
              <a:ahLst/>
              <a:cxnLst/>
              <a:rect l="l" t="t" r="r" b="b"/>
              <a:pathLst>
                <a:path w="9857" h="9186" extrusionOk="0">
                  <a:moveTo>
                    <a:pt x="4928" y="1"/>
                  </a:moveTo>
                  <a:cubicBezTo>
                    <a:pt x="2240" y="1"/>
                    <a:pt x="0" y="2133"/>
                    <a:pt x="0" y="4597"/>
                  </a:cubicBezTo>
                  <a:cubicBezTo>
                    <a:pt x="0" y="7169"/>
                    <a:pt x="2240" y="9185"/>
                    <a:pt x="4928" y="9185"/>
                  </a:cubicBezTo>
                  <a:cubicBezTo>
                    <a:pt x="7733" y="9185"/>
                    <a:pt x="9857" y="7169"/>
                    <a:pt x="9857" y="4597"/>
                  </a:cubicBezTo>
                  <a:cubicBezTo>
                    <a:pt x="9857" y="2133"/>
                    <a:pt x="7733" y="1"/>
                    <a:pt x="4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34;p64">
              <a:extLst>
                <a:ext uri="{FF2B5EF4-FFF2-40B4-BE49-F238E27FC236}">
                  <a16:creationId xmlns:a16="http://schemas.microsoft.com/office/drawing/2014/main" id="{9A71ED9D-0640-4AF2-9740-ED54B54B052F}"/>
                </a:ext>
              </a:extLst>
            </p:cNvPr>
            <p:cNvSpPr/>
            <p:nvPr/>
          </p:nvSpPr>
          <p:spPr>
            <a:xfrm>
              <a:off x="4665007" y="2425716"/>
              <a:ext cx="2772" cy="7866"/>
            </a:xfrm>
            <a:custGeom>
              <a:avLst/>
              <a:gdLst/>
              <a:ahLst/>
              <a:cxnLst/>
              <a:rect l="l" t="t" r="r" b="b"/>
              <a:pathLst>
                <a:path w="117" h="332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108"/>
                    <a:pt x="117" y="224"/>
                    <a:pt x="117" y="332"/>
                  </a:cubicBezTo>
                  <a:cubicBezTo>
                    <a:pt x="117" y="224"/>
                    <a:pt x="117" y="108"/>
                    <a:pt x="0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35;p64">
              <a:extLst>
                <a:ext uri="{FF2B5EF4-FFF2-40B4-BE49-F238E27FC236}">
                  <a16:creationId xmlns:a16="http://schemas.microsoft.com/office/drawing/2014/main" id="{C67F91A9-20F9-4F2C-A6D2-18D19733EA6B}"/>
                </a:ext>
              </a:extLst>
            </p:cNvPr>
            <p:cNvSpPr/>
            <p:nvPr/>
          </p:nvSpPr>
          <p:spPr>
            <a:xfrm>
              <a:off x="4665007" y="242571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36;p64">
              <a:extLst>
                <a:ext uri="{FF2B5EF4-FFF2-40B4-BE49-F238E27FC236}">
                  <a16:creationId xmlns:a16="http://schemas.microsoft.com/office/drawing/2014/main" id="{ABB28DB8-2B40-40AA-B2D9-775DFD4A9CA9}"/>
                </a:ext>
              </a:extLst>
            </p:cNvPr>
            <p:cNvSpPr/>
            <p:nvPr/>
          </p:nvSpPr>
          <p:spPr>
            <a:xfrm>
              <a:off x="4667755" y="2433558"/>
              <a:ext cx="2582" cy="2796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17"/>
                  </a:lnTo>
                  <a:lnTo>
                    <a:pt x="108" y="1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08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37;p64">
              <a:extLst>
                <a:ext uri="{FF2B5EF4-FFF2-40B4-BE49-F238E27FC236}">
                  <a16:creationId xmlns:a16="http://schemas.microsoft.com/office/drawing/2014/main" id="{10A588F6-BA17-4D14-8AD9-4DBCFA4BC37A}"/>
                </a:ext>
              </a:extLst>
            </p:cNvPr>
            <p:cNvSpPr/>
            <p:nvPr/>
          </p:nvSpPr>
          <p:spPr>
            <a:xfrm>
              <a:off x="4659700" y="2393872"/>
              <a:ext cx="5331" cy="31866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224"/>
                  </a:moveTo>
                  <a:cubicBezTo>
                    <a:pt x="116" y="556"/>
                    <a:pt x="116" y="1004"/>
                    <a:pt x="224" y="1344"/>
                  </a:cubicBezTo>
                  <a:lnTo>
                    <a:pt x="224" y="1344"/>
                  </a:lnTo>
                  <a:cubicBezTo>
                    <a:pt x="116" y="1004"/>
                    <a:pt x="116" y="556"/>
                    <a:pt x="0" y="224"/>
                  </a:cubicBezTo>
                  <a:close/>
                  <a:moveTo>
                    <a:pt x="0" y="108"/>
                  </a:moveTo>
                  <a:lnTo>
                    <a:pt x="0" y="224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38;p64">
              <a:extLst>
                <a:ext uri="{FF2B5EF4-FFF2-40B4-BE49-F238E27FC236}">
                  <a16:creationId xmlns:a16="http://schemas.microsoft.com/office/drawing/2014/main" id="{9864ADBC-29E4-47FC-9DF6-C75F198F9B76}"/>
                </a:ext>
              </a:extLst>
            </p:cNvPr>
            <p:cNvSpPr/>
            <p:nvPr/>
          </p:nvSpPr>
          <p:spPr>
            <a:xfrm>
              <a:off x="4659700" y="2351415"/>
              <a:ext cx="100859" cy="151182"/>
            </a:xfrm>
            <a:custGeom>
              <a:avLst/>
              <a:gdLst/>
              <a:ahLst/>
              <a:cxnLst/>
              <a:rect l="l" t="t" r="r" b="b"/>
              <a:pathLst>
                <a:path w="4257" h="6381" extrusionOk="0">
                  <a:moveTo>
                    <a:pt x="448" y="0"/>
                  </a:moveTo>
                  <a:cubicBezTo>
                    <a:pt x="224" y="556"/>
                    <a:pt x="0" y="1120"/>
                    <a:pt x="0" y="1792"/>
                  </a:cubicBezTo>
                  <a:lnTo>
                    <a:pt x="0" y="1900"/>
                  </a:lnTo>
                  <a:lnTo>
                    <a:pt x="0" y="2016"/>
                  </a:lnTo>
                  <a:cubicBezTo>
                    <a:pt x="116" y="2348"/>
                    <a:pt x="116" y="2796"/>
                    <a:pt x="224" y="3136"/>
                  </a:cubicBezTo>
                  <a:cubicBezTo>
                    <a:pt x="341" y="3244"/>
                    <a:pt x="341" y="3360"/>
                    <a:pt x="341" y="3468"/>
                  </a:cubicBezTo>
                  <a:lnTo>
                    <a:pt x="448" y="3468"/>
                  </a:lnTo>
                  <a:lnTo>
                    <a:pt x="448" y="3584"/>
                  </a:lnTo>
                  <a:cubicBezTo>
                    <a:pt x="1120" y="5036"/>
                    <a:pt x="2581" y="6049"/>
                    <a:pt x="4256" y="6380"/>
                  </a:cubicBezTo>
                  <a:cubicBezTo>
                    <a:pt x="2016" y="4812"/>
                    <a:pt x="2688" y="1792"/>
                    <a:pt x="3029" y="556"/>
                  </a:cubicBezTo>
                  <a:cubicBezTo>
                    <a:pt x="2133" y="448"/>
                    <a:pt x="1237" y="224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39;p64">
              <a:extLst>
                <a:ext uri="{FF2B5EF4-FFF2-40B4-BE49-F238E27FC236}">
                  <a16:creationId xmlns:a16="http://schemas.microsoft.com/office/drawing/2014/main" id="{10106E3E-6158-40CE-815A-F364D43848B7}"/>
                </a:ext>
              </a:extLst>
            </p:cNvPr>
            <p:cNvSpPr/>
            <p:nvPr/>
          </p:nvSpPr>
          <p:spPr>
            <a:xfrm>
              <a:off x="4564146" y="2051084"/>
              <a:ext cx="180489" cy="171913"/>
            </a:xfrm>
            <a:custGeom>
              <a:avLst/>
              <a:gdLst/>
              <a:ahLst/>
              <a:cxnLst/>
              <a:rect l="l" t="t" r="r" b="b"/>
              <a:pathLst>
                <a:path w="7618" h="7256" extrusionOk="0">
                  <a:moveTo>
                    <a:pt x="1671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7" y="132"/>
                    <a:pt x="565" y="356"/>
                    <a:pt x="449" y="804"/>
                  </a:cubicBezTo>
                  <a:cubicBezTo>
                    <a:pt x="1" y="2255"/>
                    <a:pt x="117" y="4388"/>
                    <a:pt x="1909" y="6063"/>
                  </a:cubicBezTo>
                  <a:cubicBezTo>
                    <a:pt x="2765" y="6923"/>
                    <a:pt x="3564" y="7256"/>
                    <a:pt x="4275" y="7256"/>
                  </a:cubicBezTo>
                  <a:cubicBezTo>
                    <a:pt x="4957" y="7256"/>
                    <a:pt x="5558" y="6950"/>
                    <a:pt x="6049" y="6511"/>
                  </a:cubicBezTo>
                  <a:cubicBezTo>
                    <a:pt x="6945" y="5732"/>
                    <a:pt x="7617" y="4388"/>
                    <a:pt x="6273" y="2372"/>
                  </a:cubicBezTo>
                  <a:cubicBezTo>
                    <a:pt x="5049" y="536"/>
                    <a:pt x="3179" y="0"/>
                    <a:pt x="167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40;p64">
              <a:extLst>
                <a:ext uri="{FF2B5EF4-FFF2-40B4-BE49-F238E27FC236}">
                  <a16:creationId xmlns:a16="http://schemas.microsoft.com/office/drawing/2014/main" id="{B1E1AC20-802B-4C98-98DD-92C5B20ABF2B}"/>
                </a:ext>
              </a:extLst>
            </p:cNvPr>
            <p:cNvSpPr/>
            <p:nvPr/>
          </p:nvSpPr>
          <p:spPr>
            <a:xfrm>
              <a:off x="4564146" y="2075416"/>
              <a:ext cx="132725" cy="147107"/>
            </a:xfrm>
            <a:custGeom>
              <a:avLst/>
              <a:gdLst/>
              <a:ahLst/>
              <a:cxnLst/>
              <a:rect l="l" t="t" r="r" b="b"/>
              <a:pathLst>
                <a:path w="5602" h="6209" extrusionOk="0">
                  <a:moveTo>
                    <a:pt x="341" y="1"/>
                  </a:moveTo>
                  <a:cubicBezTo>
                    <a:pt x="1" y="1452"/>
                    <a:pt x="225" y="3468"/>
                    <a:pt x="1909" y="5036"/>
                  </a:cubicBezTo>
                  <a:cubicBezTo>
                    <a:pt x="2762" y="5895"/>
                    <a:pt x="3541" y="6208"/>
                    <a:pt x="4242" y="6208"/>
                  </a:cubicBezTo>
                  <a:cubicBezTo>
                    <a:pt x="4734" y="6208"/>
                    <a:pt x="5187" y="6054"/>
                    <a:pt x="5601" y="5825"/>
                  </a:cubicBezTo>
                  <a:cubicBezTo>
                    <a:pt x="4929" y="1452"/>
                    <a:pt x="2133" y="225"/>
                    <a:pt x="34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41;p64">
              <a:extLst>
                <a:ext uri="{FF2B5EF4-FFF2-40B4-BE49-F238E27FC236}">
                  <a16:creationId xmlns:a16="http://schemas.microsoft.com/office/drawing/2014/main" id="{99CE342E-B166-4D6F-B278-B65C62CA3018}"/>
                </a:ext>
              </a:extLst>
            </p:cNvPr>
            <p:cNvSpPr/>
            <p:nvPr/>
          </p:nvSpPr>
          <p:spPr>
            <a:xfrm>
              <a:off x="4811050" y="2051084"/>
              <a:ext cx="180489" cy="171913"/>
            </a:xfrm>
            <a:custGeom>
              <a:avLst/>
              <a:gdLst/>
              <a:ahLst/>
              <a:cxnLst/>
              <a:rect l="l" t="t" r="r" b="b"/>
              <a:pathLst>
                <a:path w="7618" h="7256" extrusionOk="0">
                  <a:moveTo>
                    <a:pt x="5842" y="0"/>
                  </a:moveTo>
                  <a:cubicBezTo>
                    <a:pt x="4350" y="0"/>
                    <a:pt x="2569" y="536"/>
                    <a:pt x="1345" y="2372"/>
                  </a:cubicBezTo>
                  <a:cubicBezTo>
                    <a:pt x="1" y="4388"/>
                    <a:pt x="556" y="5732"/>
                    <a:pt x="1569" y="6511"/>
                  </a:cubicBezTo>
                  <a:cubicBezTo>
                    <a:pt x="2060" y="6950"/>
                    <a:pt x="2633" y="7256"/>
                    <a:pt x="3300" y="7256"/>
                  </a:cubicBezTo>
                  <a:cubicBezTo>
                    <a:pt x="3996" y="7256"/>
                    <a:pt x="4794" y="6923"/>
                    <a:pt x="5709" y="6063"/>
                  </a:cubicBezTo>
                  <a:cubicBezTo>
                    <a:pt x="7501" y="4388"/>
                    <a:pt x="7617" y="2255"/>
                    <a:pt x="7169" y="804"/>
                  </a:cubicBezTo>
                  <a:cubicBezTo>
                    <a:pt x="7053" y="356"/>
                    <a:pt x="6721" y="132"/>
                    <a:pt x="6273" y="15"/>
                  </a:cubicBezTo>
                  <a:cubicBezTo>
                    <a:pt x="6133" y="5"/>
                    <a:pt x="5989" y="0"/>
                    <a:pt x="58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542;p64">
              <a:extLst>
                <a:ext uri="{FF2B5EF4-FFF2-40B4-BE49-F238E27FC236}">
                  <a16:creationId xmlns:a16="http://schemas.microsoft.com/office/drawing/2014/main" id="{703C0F0A-F25E-424D-9802-00834DC027BF}"/>
                </a:ext>
              </a:extLst>
            </p:cNvPr>
            <p:cNvSpPr/>
            <p:nvPr/>
          </p:nvSpPr>
          <p:spPr>
            <a:xfrm>
              <a:off x="4858815" y="2075416"/>
              <a:ext cx="132725" cy="147107"/>
            </a:xfrm>
            <a:custGeom>
              <a:avLst/>
              <a:gdLst/>
              <a:ahLst/>
              <a:cxnLst/>
              <a:rect l="l" t="t" r="r" b="b"/>
              <a:pathLst>
                <a:path w="5602" h="6209" extrusionOk="0">
                  <a:moveTo>
                    <a:pt x="5153" y="1"/>
                  </a:moveTo>
                  <a:lnTo>
                    <a:pt x="5153" y="1"/>
                  </a:lnTo>
                  <a:cubicBezTo>
                    <a:pt x="3469" y="225"/>
                    <a:pt x="556" y="1452"/>
                    <a:pt x="1" y="5825"/>
                  </a:cubicBezTo>
                  <a:cubicBezTo>
                    <a:pt x="370" y="6054"/>
                    <a:pt x="816" y="6208"/>
                    <a:pt x="1314" y="6208"/>
                  </a:cubicBezTo>
                  <a:cubicBezTo>
                    <a:pt x="2024" y="6208"/>
                    <a:pt x="2840" y="5895"/>
                    <a:pt x="3693" y="5036"/>
                  </a:cubicBezTo>
                  <a:cubicBezTo>
                    <a:pt x="5377" y="3468"/>
                    <a:pt x="5601" y="1452"/>
                    <a:pt x="51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43;p64">
              <a:extLst>
                <a:ext uri="{FF2B5EF4-FFF2-40B4-BE49-F238E27FC236}">
                  <a16:creationId xmlns:a16="http://schemas.microsoft.com/office/drawing/2014/main" id="{69452727-C38D-4AD7-B125-FDFFFD0246EF}"/>
                </a:ext>
              </a:extLst>
            </p:cNvPr>
            <p:cNvSpPr/>
            <p:nvPr/>
          </p:nvSpPr>
          <p:spPr>
            <a:xfrm>
              <a:off x="4580068" y="2072668"/>
              <a:ext cx="395546" cy="294687"/>
            </a:xfrm>
            <a:custGeom>
              <a:avLst/>
              <a:gdLst/>
              <a:ahLst/>
              <a:cxnLst/>
              <a:rect l="l" t="t" r="r" b="b"/>
              <a:pathLst>
                <a:path w="16695" h="12438" extrusionOk="0">
                  <a:moveTo>
                    <a:pt x="8289" y="0"/>
                  </a:moveTo>
                  <a:cubicBezTo>
                    <a:pt x="3702" y="0"/>
                    <a:pt x="1" y="3029"/>
                    <a:pt x="1" y="6837"/>
                  </a:cubicBezTo>
                  <a:cubicBezTo>
                    <a:pt x="1" y="10753"/>
                    <a:pt x="3702" y="12437"/>
                    <a:pt x="8289" y="12437"/>
                  </a:cubicBezTo>
                  <a:cubicBezTo>
                    <a:pt x="12994" y="12437"/>
                    <a:pt x="16694" y="10753"/>
                    <a:pt x="16694" y="6837"/>
                  </a:cubicBezTo>
                  <a:cubicBezTo>
                    <a:pt x="16694" y="3029"/>
                    <a:pt x="12994" y="0"/>
                    <a:pt x="8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544;p64">
              <a:extLst>
                <a:ext uri="{FF2B5EF4-FFF2-40B4-BE49-F238E27FC236}">
                  <a16:creationId xmlns:a16="http://schemas.microsoft.com/office/drawing/2014/main" id="{6279399B-3911-4045-98B7-581D660A585D}"/>
                </a:ext>
              </a:extLst>
            </p:cNvPr>
            <p:cNvSpPr/>
            <p:nvPr/>
          </p:nvSpPr>
          <p:spPr>
            <a:xfrm>
              <a:off x="4580068" y="2224018"/>
              <a:ext cx="24" cy="18504"/>
            </a:xfrm>
            <a:custGeom>
              <a:avLst/>
              <a:gdLst/>
              <a:ahLst/>
              <a:cxnLst/>
              <a:rect l="l" t="t" r="r" b="b"/>
              <a:pathLst>
                <a:path w="1" h="781" extrusionOk="0">
                  <a:moveTo>
                    <a:pt x="1" y="781"/>
                  </a:moveTo>
                  <a:lnTo>
                    <a:pt x="1" y="781"/>
                  </a:lnTo>
                  <a:lnTo>
                    <a:pt x="1" y="781"/>
                  </a:lnTo>
                  <a:close/>
                  <a:moveTo>
                    <a:pt x="1" y="673"/>
                  </a:moveTo>
                  <a:lnTo>
                    <a:pt x="1" y="781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56"/>
                  </a:moveTo>
                  <a:lnTo>
                    <a:pt x="1" y="673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449"/>
                  </a:moveTo>
                  <a:lnTo>
                    <a:pt x="1" y="556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545;p64">
              <a:extLst>
                <a:ext uri="{FF2B5EF4-FFF2-40B4-BE49-F238E27FC236}">
                  <a16:creationId xmlns:a16="http://schemas.microsoft.com/office/drawing/2014/main" id="{599DBF38-200C-4F93-95E5-9CBBB5BA4ECD}"/>
                </a:ext>
              </a:extLst>
            </p:cNvPr>
            <p:cNvSpPr/>
            <p:nvPr/>
          </p:nvSpPr>
          <p:spPr>
            <a:xfrm>
              <a:off x="4580068" y="2096645"/>
              <a:ext cx="151395" cy="267938"/>
            </a:xfrm>
            <a:custGeom>
              <a:avLst/>
              <a:gdLst/>
              <a:ahLst/>
              <a:cxnLst/>
              <a:rect l="l" t="t" r="r" b="b"/>
              <a:pathLst>
                <a:path w="6390" h="11309" extrusionOk="0">
                  <a:moveTo>
                    <a:pt x="3809" y="1"/>
                  </a:moveTo>
                  <a:lnTo>
                    <a:pt x="3809" y="1"/>
                  </a:lnTo>
                  <a:cubicBezTo>
                    <a:pt x="1685" y="1121"/>
                    <a:pt x="225" y="3137"/>
                    <a:pt x="1" y="5377"/>
                  </a:cubicBezTo>
                  <a:lnTo>
                    <a:pt x="1" y="5484"/>
                  </a:lnTo>
                  <a:lnTo>
                    <a:pt x="1" y="5601"/>
                  </a:lnTo>
                  <a:lnTo>
                    <a:pt x="1" y="5708"/>
                  </a:lnTo>
                  <a:lnTo>
                    <a:pt x="1" y="5825"/>
                  </a:lnTo>
                  <a:lnTo>
                    <a:pt x="1" y="5932"/>
                  </a:lnTo>
                  <a:lnTo>
                    <a:pt x="1" y="6049"/>
                  </a:lnTo>
                  <a:lnTo>
                    <a:pt x="1" y="6157"/>
                  </a:lnTo>
                  <a:cubicBezTo>
                    <a:pt x="117" y="9293"/>
                    <a:pt x="2805" y="10861"/>
                    <a:pt x="6390" y="11309"/>
                  </a:cubicBezTo>
                  <a:cubicBezTo>
                    <a:pt x="1121" y="8065"/>
                    <a:pt x="1793" y="3809"/>
                    <a:pt x="3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46;p64">
              <a:extLst>
                <a:ext uri="{FF2B5EF4-FFF2-40B4-BE49-F238E27FC236}">
                  <a16:creationId xmlns:a16="http://schemas.microsoft.com/office/drawing/2014/main" id="{4CC92D24-49FB-4A45-80CA-BADF04C38E58}"/>
                </a:ext>
              </a:extLst>
            </p:cNvPr>
            <p:cNvSpPr/>
            <p:nvPr/>
          </p:nvSpPr>
          <p:spPr>
            <a:xfrm>
              <a:off x="4643754" y="2210655"/>
              <a:ext cx="71788" cy="58402"/>
            </a:xfrm>
            <a:custGeom>
              <a:avLst/>
              <a:gdLst/>
              <a:ahLst/>
              <a:cxnLst/>
              <a:rect l="l" t="t" r="r" b="b"/>
              <a:pathLst>
                <a:path w="3030" h="2465" extrusionOk="0">
                  <a:moveTo>
                    <a:pt x="1569" y="0"/>
                  </a:moveTo>
                  <a:cubicBezTo>
                    <a:pt x="673" y="0"/>
                    <a:pt x="1" y="565"/>
                    <a:pt x="1" y="1237"/>
                  </a:cubicBezTo>
                  <a:cubicBezTo>
                    <a:pt x="1" y="1909"/>
                    <a:pt x="673" y="2465"/>
                    <a:pt x="1569" y="2465"/>
                  </a:cubicBezTo>
                  <a:cubicBezTo>
                    <a:pt x="2358" y="2465"/>
                    <a:pt x="3030" y="1909"/>
                    <a:pt x="3030" y="1237"/>
                  </a:cubicBezTo>
                  <a:cubicBezTo>
                    <a:pt x="3030" y="565"/>
                    <a:pt x="2358" y="0"/>
                    <a:pt x="156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47;p64">
              <a:extLst>
                <a:ext uri="{FF2B5EF4-FFF2-40B4-BE49-F238E27FC236}">
                  <a16:creationId xmlns:a16="http://schemas.microsoft.com/office/drawing/2014/main" id="{7C0B9457-4868-4F27-AD31-16D3C3C63401}"/>
                </a:ext>
              </a:extLst>
            </p:cNvPr>
            <p:cNvSpPr/>
            <p:nvPr/>
          </p:nvSpPr>
          <p:spPr>
            <a:xfrm>
              <a:off x="4837586" y="2210655"/>
              <a:ext cx="71575" cy="58402"/>
            </a:xfrm>
            <a:custGeom>
              <a:avLst/>
              <a:gdLst/>
              <a:ahLst/>
              <a:cxnLst/>
              <a:rect l="l" t="t" r="r" b="b"/>
              <a:pathLst>
                <a:path w="3021" h="2465" extrusionOk="0">
                  <a:moveTo>
                    <a:pt x="1569" y="0"/>
                  </a:moveTo>
                  <a:cubicBezTo>
                    <a:pt x="673" y="0"/>
                    <a:pt x="1" y="565"/>
                    <a:pt x="1" y="1237"/>
                  </a:cubicBezTo>
                  <a:cubicBezTo>
                    <a:pt x="1" y="1909"/>
                    <a:pt x="673" y="2465"/>
                    <a:pt x="1569" y="2465"/>
                  </a:cubicBezTo>
                  <a:cubicBezTo>
                    <a:pt x="2349" y="2465"/>
                    <a:pt x="3021" y="1909"/>
                    <a:pt x="3021" y="1237"/>
                  </a:cubicBezTo>
                  <a:cubicBezTo>
                    <a:pt x="3021" y="565"/>
                    <a:pt x="2349" y="0"/>
                    <a:pt x="156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48;p64">
              <a:extLst>
                <a:ext uri="{FF2B5EF4-FFF2-40B4-BE49-F238E27FC236}">
                  <a16:creationId xmlns:a16="http://schemas.microsoft.com/office/drawing/2014/main" id="{B511F245-F1B2-43A6-AC61-6836B33FB00F}"/>
                </a:ext>
              </a:extLst>
            </p:cNvPr>
            <p:cNvSpPr/>
            <p:nvPr/>
          </p:nvSpPr>
          <p:spPr>
            <a:xfrm>
              <a:off x="4824223" y="2172273"/>
              <a:ext cx="58402" cy="62382"/>
            </a:xfrm>
            <a:custGeom>
              <a:avLst/>
              <a:gdLst/>
              <a:ahLst/>
              <a:cxnLst/>
              <a:rect l="l" t="t" r="r" b="b"/>
              <a:pathLst>
                <a:path w="2465" h="2633" extrusionOk="0">
                  <a:moveTo>
                    <a:pt x="1232" y="1"/>
                  </a:moveTo>
                  <a:cubicBezTo>
                    <a:pt x="896" y="1"/>
                    <a:pt x="560" y="57"/>
                    <a:pt x="224" y="169"/>
                  </a:cubicBezTo>
                  <a:cubicBezTo>
                    <a:pt x="117" y="169"/>
                    <a:pt x="0" y="276"/>
                    <a:pt x="0" y="500"/>
                  </a:cubicBezTo>
                  <a:lnTo>
                    <a:pt x="0" y="1289"/>
                  </a:lnTo>
                  <a:cubicBezTo>
                    <a:pt x="0" y="1961"/>
                    <a:pt x="565" y="2633"/>
                    <a:pt x="1237" y="2633"/>
                  </a:cubicBezTo>
                  <a:cubicBezTo>
                    <a:pt x="1909" y="2633"/>
                    <a:pt x="2465" y="2068"/>
                    <a:pt x="2465" y="1396"/>
                  </a:cubicBezTo>
                  <a:lnTo>
                    <a:pt x="2465" y="500"/>
                  </a:lnTo>
                  <a:cubicBezTo>
                    <a:pt x="2465" y="276"/>
                    <a:pt x="2357" y="169"/>
                    <a:pt x="2241" y="169"/>
                  </a:cubicBezTo>
                  <a:cubicBezTo>
                    <a:pt x="1904" y="57"/>
                    <a:pt x="1568" y="1"/>
                    <a:pt x="1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549;p64">
              <a:extLst>
                <a:ext uri="{FF2B5EF4-FFF2-40B4-BE49-F238E27FC236}">
                  <a16:creationId xmlns:a16="http://schemas.microsoft.com/office/drawing/2014/main" id="{AC56D4F6-6348-4720-96C9-E63769557025}"/>
                </a:ext>
              </a:extLst>
            </p:cNvPr>
            <p:cNvSpPr/>
            <p:nvPr/>
          </p:nvSpPr>
          <p:spPr>
            <a:xfrm>
              <a:off x="4660790" y="1985786"/>
              <a:ext cx="231736" cy="137417"/>
            </a:xfrm>
            <a:custGeom>
              <a:avLst/>
              <a:gdLst/>
              <a:ahLst/>
              <a:cxnLst/>
              <a:rect l="l" t="t" r="r" b="b"/>
              <a:pathLst>
                <a:path w="9781" h="5800" extrusionOk="0">
                  <a:moveTo>
                    <a:pt x="4941" y="0"/>
                  </a:moveTo>
                  <a:cubicBezTo>
                    <a:pt x="3932" y="0"/>
                    <a:pt x="2924" y="589"/>
                    <a:pt x="2535" y="1768"/>
                  </a:cubicBezTo>
                  <a:cubicBezTo>
                    <a:pt x="2418" y="1875"/>
                    <a:pt x="2418" y="2099"/>
                    <a:pt x="2418" y="2323"/>
                  </a:cubicBezTo>
                  <a:lnTo>
                    <a:pt x="2418" y="2664"/>
                  </a:lnTo>
                  <a:cubicBezTo>
                    <a:pt x="2418" y="2950"/>
                    <a:pt x="2084" y="3242"/>
                    <a:pt x="1780" y="3242"/>
                  </a:cubicBezTo>
                  <a:cubicBezTo>
                    <a:pt x="1732" y="3242"/>
                    <a:pt x="1684" y="3235"/>
                    <a:pt x="1639" y="3219"/>
                  </a:cubicBezTo>
                  <a:lnTo>
                    <a:pt x="1074" y="3112"/>
                  </a:lnTo>
                  <a:cubicBezTo>
                    <a:pt x="999" y="3081"/>
                    <a:pt x="924" y="3067"/>
                    <a:pt x="850" y="3067"/>
                  </a:cubicBezTo>
                  <a:cubicBezTo>
                    <a:pt x="382" y="3067"/>
                    <a:pt x="0" y="3635"/>
                    <a:pt x="295" y="4115"/>
                  </a:cubicBezTo>
                  <a:lnTo>
                    <a:pt x="626" y="4787"/>
                  </a:lnTo>
                  <a:cubicBezTo>
                    <a:pt x="850" y="5352"/>
                    <a:pt x="1522" y="5800"/>
                    <a:pt x="2311" y="5800"/>
                  </a:cubicBezTo>
                  <a:lnTo>
                    <a:pt x="7570" y="5800"/>
                  </a:lnTo>
                  <a:cubicBezTo>
                    <a:pt x="8242" y="5800"/>
                    <a:pt x="8914" y="5352"/>
                    <a:pt x="9255" y="4787"/>
                  </a:cubicBezTo>
                  <a:lnTo>
                    <a:pt x="9587" y="4115"/>
                  </a:lnTo>
                  <a:cubicBezTo>
                    <a:pt x="9780" y="3635"/>
                    <a:pt x="9471" y="3067"/>
                    <a:pt x="8950" y="3067"/>
                  </a:cubicBezTo>
                  <a:cubicBezTo>
                    <a:pt x="8868" y="3067"/>
                    <a:pt x="8781" y="3081"/>
                    <a:pt x="8690" y="3112"/>
                  </a:cubicBezTo>
                  <a:lnTo>
                    <a:pt x="8135" y="3219"/>
                  </a:lnTo>
                  <a:cubicBezTo>
                    <a:pt x="8088" y="3235"/>
                    <a:pt x="8042" y="3242"/>
                    <a:pt x="7996" y="3242"/>
                  </a:cubicBezTo>
                  <a:cubicBezTo>
                    <a:pt x="7710" y="3242"/>
                    <a:pt x="7463" y="2950"/>
                    <a:pt x="7463" y="2664"/>
                  </a:cubicBezTo>
                  <a:lnTo>
                    <a:pt x="7463" y="2323"/>
                  </a:lnTo>
                  <a:cubicBezTo>
                    <a:pt x="7463" y="2099"/>
                    <a:pt x="7346" y="1875"/>
                    <a:pt x="7346" y="1768"/>
                  </a:cubicBezTo>
                  <a:cubicBezTo>
                    <a:pt x="6957" y="589"/>
                    <a:pt x="5949" y="0"/>
                    <a:pt x="4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550;p64">
              <a:extLst>
                <a:ext uri="{FF2B5EF4-FFF2-40B4-BE49-F238E27FC236}">
                  <a16:creationId xmlns:a16="http://schemas.microsoft.com/office/drawing/2014/main" id="{FEEC36E4-1AF8-479A-9EBB-568EC1733EED}"/>
                </a:ext>
              </a:extLst>
            </p:cNvPr>
            <p:cNvSpPr/>
            <p:nvPr/>
          </p:nvSpPr>
          <p:spPr>
            <a:xfrm>
              <a:off x="4749922" y="2026230"/>
              <a:ext cx="53095" cy="51768"/>
            </a:xfrm>
            <a:custGeom>
              <a:avLst/>
              <a:gdLst/>
              <a:ahLst/>
              <a:cxnLst/>
              <a:rect l="l" t="t" r="r" b="b"/>
              <a:pathLst>
                <a:path w="2241" h="2185" extrusionOk="0">
                  <a:moveTo>
                    <a:pt x="1891" y="0"/>
                  </a:moveTo>
                  <a:cubicBezTo>
                    <a:pt x="1792" y="0"/>
                    <a:pt x="1680" y="56"/>
                    <a:pt x="1568" y="168"/>
                  </a:cubicBezTo>
                  <a:lnTo>
                    <a:pt x="117" y="1629"/>
                  </a:lnTo>
                  <a:cubicBezTo>
                    <a:pt x="0" y="1736"/>
                    <a:pt x="0" y="1960"/>
                    <a:pt x="117" y="2077"/>
                  </a:cubicBezTo>
                  <a:cubicBezTo>
                    <a:pt x="224" y="2184"/>
                    <a:pt x="341" y="2184"/>
                    <a:pt x="448" y="2184"/>
                  </a:cubicBezTo>
                  <a:cubicBezTo>
                    <a:pt x="565" y="2184"/>
                    <a:pt x="672" y="2184"/>
                    <a:pt x="672" y="2077"/>
                  </a:cubicBezTo>
                  <a:lnTo>
                    <a:pt x="2133" y="733"/>
                  </a:lnTo>
                  <a:cubicBezTo>
                    <a:pt x="2240" y="509"/>
                    <a:pt x="2240" y="285"/>
                    <a:pt x="2133" y="168"/>
                  </a:cubicBezTo>
                  <a:cubicBezTo>
                    <a:pt x="2075" y="56"/>
                    <a:pt x="1989" y="0"/>
                    <a:pt x="1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551;p64">
              <a:extLst>
                <a:ext uri="{FF2B5EF4-FFF2-40B4-BE49-F238E27FC236}">
                  <a16:creationId xmlns:a16="http://schemas.microsoft.com/office/drawing/2014/main" id="{9B573B17-DD0D-4D40-AE37-01B67D372A7C}"/>
                </a:ext>
              </a:extLst>
            </p:cNvPr>
            <p:cNvSpPr/>
            <p:nvPr/>
          </p:nvSpPr>
          <p:spPr>
            <a:xfrm>
              <a:off x="4749922" y="2026230"/>
              <a:ext cx="53095" cy="51768"/>
            </a:xfrm>
            <a:custGeom>
              <a:avLst/>
              <a:gdLst/>
              <a:ahLst/>
              <a:cxnLst/>
              <a:rect l="l" t="t" r="r" b="b"/>
              <a:pathLst>
                <a:path w="2241" h="2185" extrusionOk="0">
                  <a:moveTo>
                    <a:pt x="438" y="0"/>
                  </a:moveTo>
                  <a:cubicBezTo>
                    <a:pt x="341" y="0"/>
                    <a:pt x="229" y="56"/>
                    <a:pt x="117" y="168"/>
                  </a:cubicBezTo>
                  <a:cubicBezTo>
                    <a:pt x="0" y="285"/>
                    <a:pt x="0" y="509"/>
                    <a:pt x="117" y="733"/>
                  </a:cubicBezTo>
                  <a:lnTo>
                    <a:pt x="1568" y="2077"/>
                  </a:lnTo>
                  <a:cubicBezTo>
                    <a:pt x="1685" y="2184"/>
                    <a:pt x="1792" y="2184"/>
                    <a:pt x="1909" y="2184"/>
                  </a:cubicBezTo>
                  <a:cubicBezTo>
                    <a:pt x="2016" y="2184"/>
                    <a:pt x="2016" y="2184"/>
                    <a:pt x="2133" y="2077"/>
                  </a:cubicBezTo>
                  <a:cubicBezTo>
                    <a:pt x="2240" y="1960"/>
                    <a:pt x="2240" y="1736"/>
                    <a:pt x="2133" y="1629"/>
                  </a:cubicBezTo>
                  <a:lnTo>
                    <a:pt x="672" y="168"/>
                  </a:lnTo>
                  <a:cubicBezTo>
                    <a:pt x="618" y="56"/>
                    <a:pt x="536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552;p64">
              <a:extLst>
                <a:ext uri="{FF2B5EF4-FFF2-40B4-BE49-F238E27FC236}">
                  <a16:creationId xmlns:a16="http://schemas.microsoft.com/office/drawing/2014/main" id="{6DAD8746-3E07-49DC-82E6-E4A106C06858}"/>
                </a:ext>
              </a:extLst>
            </p:cNvPr>
            <p:cNvSpPr/>
            <p:nvPr/>
          </p:nvSpPr>
          <p:spPr>
            <a:xfrm>
              <a:off x="4545690" y="2377951"/>
              <a:ext cx="45016" cy="59042"/>
            </a:xfrm>
            <a:custGeom>
              <a:avLst/>
              <a:gdLst/>
              <a:ahLst/>
              <a:cxnLst/>
              <a:rect l="l" t="t" r="r" b="b"/>
              <a:pathLst>
                <a:path w="1900" h="2492" extrusionOk="0">
                  <a:moveTo>
                    <a:pt x="1344" y="0"/>
                  </a:moveTo>
                  <a:lnTo>
                    <a:pt x="0" y="332"/>
                  </a:lnTo>
                  <a:lnTo>
                    <a:pt x="448" y="2016"/>
                  </a:lnTo>
                  <a:cubicBezTo>
                    <a:pt x="537" y="2291"/>
                    <a:pt x="786" y="2492"/>
                    <a:pt x="1123" y="2492"/>
                  </a:cubicBezTo>
                  <a:cubicBezTo>
                    <a:pt x="1193" y="2492"/>
                    <a:pt x="1267" y="2483"/>
                    <a:pt x="1344" y="2464"/>
                  </a:cubicBezTo>
                  <a:cubicBezTo>
                    <a:pt x="1676" y="2348"/>
                    <a:pt x="1900" y="2016"/>
                    <a:pt x="1792" y="1676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rgbClr val="FC8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553;p64">
              <a:extLst>
                <a:ext uri="{FF2B5EF4-FFF2-40B4-BE49-F238E27FC236}">
                  <a16:creationId xmlns:a16="http://schemas.microsoft.com/office/drawing/2014/main" id="{299D305E-0A0D-497B-900E-0DA3B8A2B72F}"/>
                </a:ext>
              </a:extLst>
            </p:cNvPr>
            <p:cNvSpPr/>
            <p:nvPr/>
          </p:nvSpPr>
          <p:spPr>
            <a:xfrm>
              <a:off x="4479231" y="2135762"/>
              <a:ext cx="90245" cy="220980"/>
            </a:xfrm>
            <a:custGeom>
              <a:avLst/>
              <a:gdLst/>
              <a:ahLst/>
              <a:cxnLst/>
              <a:rect l="l" t="t" r="r" b="b"/>
              <a:pathLst>
                <a:path w="3809" h="9327" extrusionOk="0">
                  <a:moveTo>
                    <a:pt x="1107" y="1"/>
                  </a:moveTo>
                  <a:cubicBezTo>
                    <a:pt x="953" y="1"/>
                    <a:pt x="785" y="84"/>
                    <a:pt x="673" y="249"/>
                  </a:cubicBezTo>
                  <a:cubicBezTo>
                    <a:pt x="1" y="2489"/>
                    <a:pt x="225" y="4954"/>
                    <a:pt x="1345" y="6970"/>
                  </a:cubicBezTo>
                  <a:lnTo>
                    <a:pt x="2465" y="9326"/>
                  </a:lnTo>
                  <a:lnTo>
                    <a:pt x="3809" y="8986"/>
                  </a:lnTo>
                  <a:lnTo>
                    <a:pt x="1461" y="249"/>
                  </a:lnTo>
                  <a:cubicBezTo>
                    <a:pt x="1403" y="84"/>
                    <a:pt x="1262" y="1"/>
                    <a:pt x="1107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554;p64">
              <a:extLst>
                <a:ext uri="{FF2B5EF4-FFF2-40B4-BE49-F238E27FC236}">
                  <a16:creationId xmlns:a16="http://schemas.microsoft.com/office/drawing/2014/main" id="{396FF640-4155-4820-8325-B02D9F3ED368}"/>
                </a:ext>
              </a:extLst>
            </p:cNvPr>
            <p:cNvSpPr/>
            <p:nvPr/>
          </p:nvSpPr>
          <p:spPr>
            <a:xfrm>
              <a:off x="4508539" y="2342340"/>
              <a:ext cx="100859" cy="51555"/>
            </a:xfrm>
            <a:custGeom>
              <a:avLst/>
              <a:gdLst/>
              <a:ahLst/>
              <a:cxnLst/>
              <a:rect l="l" t="t" r="r" b="b"/>
              <a:pathLst>
                <a:path w="4257" h="2176" extrusionOk="0">
                  <a:moveTo>
                    <a:pt x="3759" y="1"/>
                  </a:moveTo>
                  <a:cubicBezTo>
                    <a:pt x="3704" y="1"/>
                    <a:pt x="3644" y="14"/>
                    <a:pt x="3584" y="43"/>
                  </a:cubicBezTo>
                  <a:lnTo>
                    <a:pt x="224" y="939"/>
                  </a:lnTo>
                  <a:cubicBezTo>
                    <a:pt x="108" y="939"/>
                    <a:pt x="0" y="1163"/>
                    <a:pt x="0" y="1279"/>
                  </a:cubicBezTo>
                  <a:lnTo>
                    <a:pt x="224" y="1951"/>
                  </a:lnTo>
                  <a:cubicBezTo>
                    <a:pt x="224" y="2059"/>
                    <a:pt x="448" y="2175"/>
                    <a:pt x="556" y="2175"/>
                  </a:cubicBezTo>
                  <a:lnTo>
                    <a:pt x="3916" y="1163"/>
                  </a:lnTo>
                  <a:cubicBezTo>
                    <a:pt x="4140" y="1163"/>
                    <a:pt x="4256" y="939"/>
                    <a:pt x="4140" y="831"/>
                  </a:cubicBezTo>
                  <a:lnTo>
                    <a:pt x="4032" y="267"/>
                  </a:lnTo>
                  <a:cubicBezTo>
                    <a:pt x="4032" y="102"/>
                    <a:pt x="3912" y="1"/>
                    <a:pt x="3759" y="1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555;p64">
              <a:extLst>
                <a:ext uri="{FF2B5EF4-FFF2-40B4-BE49-F238E27FC236}">
                  <a16:creationId xmlns:a16="http://schemas.microsoft.com/office/drawing/2014/main" id="{216CB961-1B06-4277-AAD1-59B158EB5E12}"/>
                </a:ext>
              </a:extLst>
            </p:cNvPr>
            <p:cNvSpPr/>
            <p:nvPr/>
          </p:nvSpPr>
          <p:spPr>
            <a:xfrm>
              <a:off x="4471389" y="1977114"/>
              <a:ext cx="575751" cy="613138"/>
            </a:xfrm>
            <a:custGeom>
              <a:avLst/>
              <a:gdLst/>
              <a:ahLst/>
              <a:cxnLst/>
              <a:rect l="l" t="t" r="r" b="b"/>
              <a:pathLst>
                <a:path w="24301" h="25879" extrusionOk="0">
                  <a:moveTo>
                    <a:pt x="5923" y="3545"/>
                  </a:moveTo>
                  <a:cubicBezTo>
                    <a:pt x="6593" y="3545"/>
                    <a:pt x="7247" y="3669"/>
                    <a:pt x="7840" y="3926"/>
                  </a:cubicBezTo>
                  <a:cubicBezTo>
                    <a:pt x="7724" y="4257"/>
                    <a:pt x="7840" y="4481"/>
                    <a:pt x="7948" y="4705"/>
                  </a:cubicBezTo>
                  <a:lnTo>
                    <a:pt x="8064" y="4822"/>
                  </a:lnTo>
                  <a:cubicBezTo>
                    <a:pt x="7840" y="4929"/>
                    <a:pt x="7616" y="5046"/>
                    <a:pt x="7500" y="5153"/>
                  </a:cubicBezTo>
                  <a:cubicBezTo>
                    <a:pt x="6604" y="4374"/>
                    <a:pt x="5600" y="4033"/>
                    <a:pt x="4812" y="3809"/>
                  </a:cubicBezTo>
                  <a:cubicBezTo>
                    <a:pt x="4928" y="3702"/>
                    <a:pt x="5036" y="3585"/>
                    <a:pt x="5260" y="3585"/>
                  </a:cubicBezTo>
                  <a:cubicBezTo>
                    <a:pt x="5482" y="3559"/>
                    <a:pt x="5703" y="3545"/>
                    <a:pt x="5923" y="3545"/>
                  </a:cubicBezTo>
                  <a:close/>
                  <a:moveTo>
                    <a:pt x="19946" y="3545"/>
                  </a:moveTo>
                  <a:cubicBezTo>
                    <a:pt x="20166" y="3545"/>
                    <a:pt x="20387" y="3559"/>
                    <a:pt x="20609" y="3585"/>
                  </a:cubicBezTo>
                  <a:cubicBezTo>
                    <a:pt x="20833" y="3585"/>
                    <a:pt x="20941" y="3702"/>
                    <a:pt x="21057" y="3809"/>
                  </a:cubicBezTo>
                  <a:cubicBezTo>
                    <a:pt x="20269" y="4033"/>
                    <a:pt x="19265" y="4374"/>
                    <a:pt x="18369" y="5153"/>
                  </a:cubicBezTo>
                  <a:cubicBezTo>
                    <a:pt x="18145" y="5046"/>
                    <a:pt x="18029" y="4929"/>
                    <a:pt x="17805" y="4822"/>
                  </a:cubicBezTo>
                  <a:lnTo>
                    <a:pt x="17921" y="4705"/>
                  </a:lnTo>
                  <a:cubicBezTo>
                    <a:pt x="18029" y="4481"/>
                    <a:pt x="18029" y="4257"/>
                    <a:pt x="18029" y="3926"/>
                  </a:cubicBezTo>
                  <a:cubicBezTo>
                    <a:pt x="18622" y="3669"/>
                    <a:pt x="19276" y="3545"/>
                    <a:pt x="19946" y="3545"/>
                  </a:cubicBezTo>
                  <a:close/>
                  <a:moveTo>
                    <a:pt x="12876" y="789"/>
                  </a:moveTo>
                  <a:cubicBezTo>
                    <a:pt x="13665" y="789"/>
                    <a:pt x="14561" y="1121"/>
                    <a:pt x="14892" y="2241"/>
                  </a:cubicBezTo>
                  <a:cubicBezTo>
                    <a:pt x="15009" y="2358"/>
                    <a:pt x="15009" y="2582"/>
                    <a:pt x="15009" y="2689"/>
                  </a:cubicBezTo>
                  <a:cubicBezTo>
                    <a:pt x="15116" y="2806"/>
                    <a:pt x="15116" y="2913"/>
                    <a:pt x="15116" y="3030"/>
                  </a:cubicBezTo>
                  <a:cubicBezTo>
                    <a:pt x="15009" y="3361"/>
                    <a:pt x="15233" y="3585"/>
                    <a:pt x="15457" y="3809"/>
                  </a:cubicBezTo>
                  <a:cubicBezTo>
                    <a:pt x="15616" y="3892"/>
                    <a:pt x="15829" y="3970"/>
                    <a:pt x="16019" y="3970"/>
                  </a:cubicBezTo>
                  <a:cubicBezTo>
                    <a:pt x="16097" y="3970"/>
                    <a:pt x="16171" y="3957"/>
                    <a:pt x="16236" y="3926"/>
                  </a:cubicBezTo>
                  <a:lnTo>
                    <a:pt x="16801" y="3809"/>
                  </a:lnTo>
                  <a:cubicBezTo>
                    <a:pt x="17025" y="3809"/>
                    <a:pt x="17133" y="3926"/>
                    <a:pt x="17133" y="3926"/>
                  </a:cubicBezTo>
                  <a:cubicBezTo>
                    <a:pt x="17249" y="4033"/>
                    <a:pt x="17357" y="4150"/>
                    <a:pt x="17249" y="4374"/>
                  </a:cubicBezTo>
                  <a:lnTo>
                    <a:pt x="16908" y="4929"/>
                  </a:lnTo>
                  <a:cubicBezTo>
                    <a:pt x="16684" y="5494"/>
                    <a:pt x="16129" y="5825"/>
                    <a:pt x="15564" y="5825"/>
                  </a:cubicBezTo>
                  <a:lnTo>
                    <a:pt x="10305" y="5825"/>
                  </a:lnTo>
                  <a:cubicBezTo>
                    <a:pt x="9740" y="5825"/>
                    <a:pt x="9185" y="5494"/>
                    <a:pt x="8961" y="4929"/>
                  </a:cubicBezTo>
                  <a:lnTo>
                    <a:pt x="8844" y="4822"/>
                  </a:lnTo>
                  <a:lnTo>
                    <a:pt x="8620" y="4374"/>
                  </a:lnTo>
                  <a:cubicBezTo>
                    <a:pt x="8513" y="4150"/>
                    <a:pt x="8620" y="4033"/>
                    <a:pt x="8620" y="3926"/>
                  </a:cubicBezTo>
                  <a:cubicBezTo>
                    <a:pt x="8620" y="3926"/>
                    <a:pt x="8737" y="3809"/>
                    <a:pt x="8961" y="3809"/>
                  </a:cubicBezTo>
                  <a:lnTo>
                    <a:pt x="9068" y="3809"/>
                  </a:lnTo>
                  <a:lnTo>
                    <a:pt x="9516" y="3926"/>
                  </a:lnTo>
                  <a:cubicBezTo>
                    <a:pt x="9615" y="3957"/>
                    <a:pt x="9713" y="3970"/>
                    <a:pt x="9808" y="3970"/>
                  </a:cubicBezTo>
                  <a:cubicBezTo>
                    <a:pt x="10040" y="3970"/>
                    <a:pt x="10253" y="3892"/>
                    <a:pt x="10412" y="3809"/>
                  </a:cubicBezTo>
                  <a:cubicBezTo>
                    <a:pt x="10636" y="3585"/>
                    <a:pt x="10753" y="3361"/>
                    <a:pt x="10753" y="3030"/>
                  </a:cubicBezTo>
                  <a:lnTo>
                    <a:pt x="10753" y="2689"/>
                  </a:lnTo>
                  <a:cubicBezTo>
                    <a:pt x="10753" y="2582"/>
                    <a:pt x="10860" y="2358"/>
                    <a:pt x="10860" y="2241"/>
                  </a:cubicBezTo>
                  <a:cubicBezTo>
                    <a:pt x="11201" y="1121"/>
                    <a:pt x="12204" y="789"/>
                    <a:pt x="12876" y="789"/>
                  </a:cubicBezTo>
                  <a:close/>
                  <a:moveTo>
                    <a:pt x="4588" y="4598"/>
                  </a:moveTo>
                  <a:cubicBezTo>
                    <a:pt x="5260" y="4705"/>
                    <a:pt x="6048" y="5046"/>
                    <a:pt x="6828" y="5601"/>
                  </a:cubicBezTo>
                  <a:cubicBezTo>
                    <a:pt x="6720" y="5825"/>
                    <a:pt x="6496" y="5942"/>
                    <a:pt x="6272" y="6049"/>
                  </a:cubicBezTo>
                  <a:lnTo>
                    <a:pt x="6272" y="6166"/>
                  </a:lnTo>
                  <a:cubicBezTo>
                    <a:pt x="5932" y="6497"/>
                    <a:pt x="5600" y="6838"/>
                    <a:pt x="5376" y="7286"/>
                  </a:cubicBezTo>
                  <a:lnTo>
                    <a:pt x="5036" y="7617"/>
                  </a:lnTo>
                  <a:cubicBezTo>
                    <a:pt x="4364" y="6497"/>
                    <a:pt x="4480" y="5270"/>
                    <a:pt x="4588" y="4598"/>
                  </a:cubicBezTo>
                  <a:close/>
                  <a:moveTo>
                    <a:pt x="21281" y="4598"/>
                  </a:moveTo>
                  <a:lnTo>
                    <a:pt x="21281" y="4598"/>
                  </a:lnTo>
                  <a:cubicBezTo>
                    <a:pt x="21389" y="5270"/>
                    <a:pt x="21389" y="6497"/>
                    <a:pt x="20717" y="7617"/>
                  </a:cubicBezTo>
                  <a:cubicBezTo>
                    <a:pt x="20717" y="7510"/>
                    <a:pt x="20609" y="7393"/>
                    <a:pt x="20493" y="7286"/>
                  </a:cubicBezTo>
                  <a:cubicBezTo>
                    <a:pt x="20045" y="6614"/>
                    <a:pt x="19597" y="6166"/>
                    <a:pt x="18925" y="5601"/>
                  </a:cubicBezTo>
                  <a:cubicBezTo>
                    <a:pt x="19713" y="5046"/>
                    <a:pt x="20609" y="4705"/>
                    <a:pt x="21281" y="4598"/>
                  </a:cubicBezTo>
                  <a:close/>
                  <a:moveTo>
                    <a:pt x="17473" y="5494"/>
                  </a:moveTo>
                  <a:cubicBezTo>
                    <a:pt x="17697" y="5601"/>
                    <a:pt x="17921" y="5825"/>
                    <a:pt x="18145" y="5942"/>
                  </a:cubicBezTo>
                  <a:cubicBezTo>
                    <a:pt x="19149" y="6721"/>
                    <a:pt x="19937" y="7617"/>
                    <a:pt x="20385" y="8513"/>
                  </a:cubicBezTo>
                  <a:cubicBezTo>
                    <a:pt x="19489" y="8630"/>
                    <a:pt x="18701" y="8630"/>
                    <a:pt x="17805" y="8630"/>
                  </a:cubicBezTo>
                  <a:cubicBezTo>
                    <a:pt x="17697" y="8406"/>
                    <a:pt x="17581" y="8065"/>
                    <a:pt x="17249" y="8065"/>
                  </a:cubicBezTo>
                  <a:cubicBezTo>
                    <a:pt x="16913" y="7900"/>
                    <a:pt x="16521" y="7817"/>
                    <a:pt x="16129" y="7817"/>
                  </a:cubicBezTo>
                  <a:cubicBezTo>
                    <a:pt x="15737" y="7817"/>
                    <a:pt x="15345" y="7900"/>
                    <a:pt x="15009" y="8065"/>
                  </a:cubicBezTo>
                  <a:cubicBezTo>
                    <a:pt x="14785" y="8065"/>
                    <a:pt x="14668" y="8182"/>
                    <a:pt x="14561" y="8406"/>
                  </a:cubicBezTo>
                  <a:cubicBezTo>
                    <a:pt x="11425" y="7958"/>
                    <a:pt x="8844" y="7062"/>
                    <a:pt x="7276" y="6273"/>
                  </a:cubicBezTo>
                  <a:lnTo>
                    <a:pt x="7616" y="5942"/>
                  </a:lnTo>
                  <a:lnTo>
                    <a:pt x="7724" y="5942"/>
                  </a:lnTo>
                  <a:cubicBezTo>
                    <a:pt x="7948" y="5825"/>
                    <a:pt x="8172" y="5601"/>
                    <a:pt x="8396" y="5494"/>
                  </a:cubicBezTo>
                  <a:cubicBezTo>
                    <a:pt x="8844" y="6166"/>
                    <a:pt x="9516" y="6497"/>
                    <a:pt x="10305" y="6497"/>
                  </a:cubicBezTo>
                  <a:lnTo>
                    <a:pt x="15564" y="6497"/>
                  </a:lnTo>
                  <a:cubicBezTo>
                    <a:pt x="16353" y="6497"/>
                    <a:pt x="17025" y="6166"/>
                    <a:pt x="17473" y="5494"/>
                  </a:cubicBezTo>
                  <a:close/>
                  <a:moveTo>
                    <a:pt x="9740" y="8961"/>
                  </a:moveTo>
                  <a:cubicBezTo>
                    <a:pt x="9516" y="8961"/>
                    <a:pt x="9292" y="9078"/>
                    <a:pt x="9292" y="9302"/>
                  </a:cubicBezTo>
                  <a:lnTo>
                    <a:pt x="9292" y="9857"/>
                  </a:lnTo>
                  <a:cubicBezTo>
                    <a:pt x="9292" y="10081"/>
                    <a:pt x="9516" y="10198"/>
                    <a:pt x="9740" y="10198"/>
                  </a:cubicBezTo>
                  <a:cubicBezTo>
                    <a:pt x="9857" y="10198"/>
                    <a:pt x="10081" y="10081"/>
                    <a:pt x="10081" y="9857"/>
                  </a:cubicBezTo>
                  <a:lnTo>
                    <a:pt x="10081" y="9302"/>
                  </a:lnTo>
                  <a:cubicBezTo>
                    <a:pt x="10081" y="9078"/>
                    <a:pt x="9857" y="8961"/>
                    <a:pt x="9740" y="8961"/>
                  </a:cubicBezTo>
                  <a:close/>
                  <a:moveTo>
                    <a:pt x="16126" y="8569"/>
                  </a:moveTo>
                  <a:cubicBezTo>
                    <a:pt x="16434" y="8569"/>
                    <a:pt x="16743" y="8625"/>
                    <a:pt x="17025" y="8737"/>
                  </a:cubicBezTo>
                  <a:lnTo>
                    <a:pt x="17025" y="9633"/>
                  </a:lnTo>
                  <a:cubicBezTo>
                    <a:pt x="17025" y="9857"/>
                    <a:pt x="16908" y="10081"/>
                    <a:pt x="16684" y="10198"/>
                  </a:cubicBezTo>
                  <a:cubicBezTo>
                    <a:pt x="16606" y="10362"/>
                    <a:pt x="16464" y="10464"/>
                    <a:pt x="16306" y="10464"/>
                  </a:cubicBezTo>
                  <a:cubicBezTo>
                    <a:pt x="16248" y="10464"/>
                    <a:pt x="16189" y="10451"/>
                    <a:pt x="16129" y="10422"/>
                  </a:cubicBezTo>
                  <a:cubicBezTo>
                    <a:pt x="15681" y="10422"/>
                    <a:pt x="15233" y="10081"/>
                    <a:pt x="15233" y="9526"/>
                  </a:cubicBezTo>
                  <a:lnTo>
                    <a:pt x="15233" y="8737"/>
                  </a:lnTo>
                  <a:cubicBezTo>
                    <a:pt x="15511" y="8625"/>
                    <a:pt x="15818" y="8569"/>
                    <a:pt x="16126" y="8569"/>
                  </a:cubicBezTo>
                  <a:close/>
                  <a:moveTo>
                    <a:pt x="12079" y="9553"/>
                  </a:moveTo>
                  <a:cubicBezTo>
                    <a:pt x="11980" y="9553"/>
                    <a:pt x="11868" y="9580"/>
                    <a:pt x="11756" y="9633"/>
                  </a:cubicBezTo>
                  <a:cubicBezTo>
                    <a:pt x="11649" y="9750"/>
                    <a:pt x="11649" y="9974"/>
                    <a:pt x="11756" y="10081"/>
                  </a:cubicBezTo>
                  <a:cubicBezTo>
                    <a:pt x="12097" y="10422"/>
                    <a:pt x="12428" y="10646"/>
                    <a:pt x="12876" y="10646"/>
                  </a:cubicBezTo>
                  <a:cubicBezTo>
                    <a:pt x="13324" y="10646"/>
                    <a:pt x="13772" y="10422"/>
                    <a:pt x="13996" y="10081"/>
                  </a:cubicBezTo>
                  <a:cubicBezTo>
                    <a:pt x="14220" y="9974"/>
                    <a:pt x="14113" y="9750"/>
                    <a:pt x="13996" y="9633"/>
                  </a:cubicBezTo>
                  <a:cubicBezTo>
                    <a:pt x="13943" y="9580"/>
                    <a:pt x="13860" y="9553"/>
                    <a:pt x="13762" y="9553"/>
                  </a:cubicBezTo>
                  <a:cubicBezTo>
                    <a:pt x="13665" y="9553"/>
                    <a:pt x="13553" y="9580"/>
                    <a:pt x="13441" y="9633"/>
                  </a:cubicBezTo>
                  <a:cubicBezTo>
                    <a:pt x="13324" y="9857"/>
                    <a:pt x="13100" y="9857"/>
                    <a:pt x="12876" y="9857"/>
                  </a:cubicBezTo>
                  <a:cubicBezTo>
                    <a:pt x="12652" y="9857"/>
                    <a:pt x="12545" y="9857"/>
                    <a:pt x="12321" y="9633"/>
                  </a:cubicBezTo>
                  <a:cubicBezTo>
                    <a:pt x="12262" y="9580"/>
                    <a:pt x="12177" y="9553"/>
                    <a:pt x="12079" y="9553"/>
                  </a:cubicBezTo>
                  <a:close/>
                  <a:moveTo>
                    <a:pt x="8513" y="10422"/>
                  </a:moveTo>
                  <a:cubicBezTo>
                    <a:pt x="7948" y="10422"/>
                    <a:pt x="6944" y="10422"/>
                    <a:pt x="6604" y="10529"/>
                  </a:cubicBezTo>
                  <a:cubicBezTo>
                    <a:pt x="6380" y="10646"/>
                    <a:pt x="6272" y="10870"/>
                    <a:pt x="6272" y="10977"/>
                  </a:cubicBezTo>
                  <a:cubicBezTo>
                    <a:pt x="6380" y="11202"/>
                    <a:pt x="6496" y="11318"/>
                    <a:pt x="6720" y="11318"/>
                  </a:cubicBezTo>
                  <a:cubicBezTo>
                    <a:pt x="6956" y="11235"/>
                    <a:pt x="7534" y="11157"/>
                    <a:pt x="7968" y="11157"/>
                  </a:cubicBezTo>
                  <a:cubicBezTo>
                    <a:pt x="8146" y="11157"/>
                    <a:pt x="8300" y="11170"/>
                    <a:pt x="8396" y="11202"/>
                  </a:cubicBezTo>
                  <a:cubicBezTo>
                    <a:pt x="8620" y="11202"/>
                    <a:pt x="8737" y="11094"/>
                    <a:pt x="8844" y="10870"/>
                  </a:cubicBezTo>
                  <a:cubicBezTo>
                    <a:pt x="8844" y="10646"/>
                    <a:pt x="8737" y="10422"/>
                    <a:pt x="8513" y="10422"/>
                  </a:cubicBezTo>
                  <a:close/>
                  <a:moveTo>
                    <a:pt x="8620" y="11542"/>
                  </a:moveTo>
                  <a:cubicBezTo>
                    <a:pt x="8172" y="11766"/>
                    <a:pt x="7276" y="12214"/>
                    <a:pt x="6944" y="12438"/>
                  </a:cubicBezTo>
                  <a:cubicBezTo>
                    <a:pt x="6720" y="12546"/>
                    <a:pt x="6720" y="12770"/>
                    <a:pt x="6828" y="12994"/>
                  </a:cubicBezTo>
                  <a:cubicBezTo>
                    <a:pt x="6944" y="12994"/>
                    <a:pt x="7052" y="13110"/>
                    <a:pt x="7168" y="13110"/>
                  </a:cubicBezTo>
                  <a:cubicBezTo>
                    <a:pt x="7276" y="13110"/>
                    <a:pt x="7276" y="13110"/>
                    <a:pt x="7392" y="12994"/>
                  </a:cubicBezTo>
                  <a:cubicBezTo>
                    <a:pt x="7616" y="12770"/>
                    <a:pt x="8513" y="12438"/>
                    <a:pt x="8844" y="12322"/>
                  </a:cubicBezTo>
                  <a:cubicBezTo>
                    <a:pt x="9068" y="12214"/>
                    <a:pt x="9185" y="12098"/>
                    <a:pt x="9068" y="11874"/>
                  </a:cubicBezTo>
                  <a:cubicBezTo>
                    <a:pt x="9068" y="11650"/>
                    <a:pt x="8844" y="11542"/>
                    <a:pt x="8620" y="11542"/>
                  </a:cubicBezTo>
                  <a:close/>
                  <a:moveTo>
                    <a:pt x="17133" y="11542"/>
                  </a:moveTo>
                  <a:cubicBezTo>
                    <a:pt x="17025" y="11542"/>
                    <a:pt x="16801" y="11650"/>
                    <a:pt x="16684" y="11874"/>
                  </a:cubicBezTo>
                  <a:cubicBezTo>
                    <a:pt x="16684" y="12098"/>
                    <a:pt x="16801" y="12214"/>
                    <a:pt x="17025" y="12322"/>
                  </a:cubicBezTo>
                  <a:cubicBezTo>
                    <a:pt x="17357" y="12438"/>
                    <a:pt x="18145" y="12770"/>
                    <a:pt x="18477" y="12994"/>
                  </a:cubicBezTo>
                  <a:cubicBezTo>
                    <a:pt x="18477" y="13110"/>
                    <a:pt x="18593" y="13110"/>
                    <a:pt x="18701" y="13110"/>
                  </a:cubicBezTo>
                  <a:cubicBezTo>
                    <a:pt x="18817" y="13110"/>
                    <a:pt x="18925" y="12994"/>
                    <a:pt x="18925" y="12994"/>
                  </a:cubicBezTo>
                  <a:cubicBezTo>
                    <a:pt x="19149" y="12770"/>
                    <a:pt x="19041" y="12546"/>
                    <a:pt x="18925" y="12438"/>
                  </a:cubicBezTo>
                  <a:cubicBezTo>
                    <a:pt x="18593" y="12214"/>
                    <a:pt x="17697" y="11766"/>
                    <a:pt x="17133" y="11542"/>
                  </a:cubicBezTo>
                  <a:close/>
                  <a:moveTo>
                    <a:pt x="1452" y="7062"/>
                  </a:moveTo>
                  <a:lnTo>
                    <a:pt x="3692" y="15458"/>
                  </a:lnTo>
                  <a:lnTo>
                    <a:pt x="3020" y="15574"/>
                  </a:lnTo>
                  <a:lnTo>
                    <a:pt x="2016" y="13558"/>
                  </a:lnTo>
                  <a:cubicBezTo>
                    <a:pt x="896" y="11542"/>
                    <a:pt x="780" y="9185"/>
                    <a:pt x="1452" y="7062"/>
                  </a:cubicBezTo>
                  <a:close/>
                  <a:moveTo>
                    <a:pt x="5260" y="15798"/>
                  </a:moveTo>
                  <a:lnTo>
                    <a:pt x="5376" y="16246"/>
                  </a:lnTo>
                  <a:lnTo>
                    <a:pt x="4480" y="16470"/>
                  </a:lnTo>
                  <a:lnTo>
                    <a:pt x="3020" y="16918"/>
                  </a:lnTo>
                  <a:lnTo>
                    <a:pt x="2124" y="17142"/>
                  </a:lnTo>
                  <a:lnTo>
                    <a:pt x="1900" y="16694"/>
                  </a:lnTo>
                  <a:lnTo>
                    <a:pt x="2912" y="16354"/>
                  </a:lnTo>
                  <a:lnTo>
                    <a:pt x="4256" y="16022"/>
                  </a:lnTo>
                  <a:lnTo>
                    <a:pt x="5260" y="15798"/>
                  </a:lnTo>
                  <a:close/>
                  <a:moveTo>
                    <a:pt x="21010" y="15566"/>
                  </a:moveTo>
                  <a:cubicBezTo>
                    <a:pt x="21141" y="15566"/>
                    <a:pt x="21272" y="15603"/>
                    <a:pt x="21389" y="15682"/>
                  </a:cubicBezTo>
                  <a:cubicBezTo>
                    <a:pt x="21729" y="15906"/>
                    <a:pt x="21837" y="16354"/>
                    <a:pt x="21613" y="16578"/>
                  </a:cubicBezTo>
                  <a:cubicBezTo>
                    <a:pt x="21057" y="17590"/>
                    <a:pt x="19821" y="18038"/>
                    <a:pt x="18369" y="18038"/>
                  </a:cubicBezTo>
                  <a:lnTo>
                    <a:pt x="18145" y="18038"/>
                  </a:lnTo>
                  <a:cubicBezTo>
                    <a:pt x="18145" y="17922"/>
                    <a:pt x="18253" y="17814"/>
                    <a:pt x="18253" y="17590"/>
                  </a:cubicBezTo>
                  <a:cubicBezTo>
                    <a:pt x="18253" y="17250"/>
                    <a:pt x="18145" y="17026"/>
                    <a:pt x="18145" y="16694"/>
                  </a:cubicBezTo>
                  <a:cubicBezTo>
                    <a:pt x="18925" y="16694"/>
                    <a:pt x="20045" y="16578"/>
                    <a:pt x="20385" y="15906"/>
                  </a:cubicBezTo>
                  <a:cubicBezTo>
                    <a:pt x="20530" y="15691"/>
                    <a:pt x="20770" y="15566"/>
                    <a:pt x="21010" y="15566"/>
                  </a:cubicBezTo>
                  <a:close/>
                  <a:moveTo>
                    <a:pt x="4256" y="17366"/>
                  </a:moveTo>
                  <a:lnTo>
                    <a:pt x="4588" y="18594"/>
                  </a:lnTo>
                  <a:lnTo>
                    <a:pt x="4588" y="18934"/>
                  </a:lnTo>
                  <a:cubicBezTo>
                    <a:pt x="4480" y="18934"/>
                    <a:pt x="4480" y="19042"/>
                    <a:pt x="4364" y="19042"/>
                  </a:cubicBezTo>
                  <a:lnTo>
                    <a:pt x="4140" y="19042"/>
                  </a:lnTo>
                  <a:cubicBezTo>
                    <a:pt x="4032" y="18934"/>
                    <a:pt x="4032" y="18934"/>
                    <a:pt x="4032" y="18818"/>
                  </a:cubicBezTo>
                  <a:lnTo>
                    <a:pt x="3584" y="17590"/>
                  </a:lnTo>
                  <a:lnTo>
                    <a:pt x="4256" y="17366"/>
                  </a:lnTo>
                  <a:close/>
                  <a:moveTo>
                    <a:pt x="7616" y="17250"/>
                  </a:moveTo>
                  <a:lnTo>
                    <a:pt x="7616" y="17590"/>
                  </a:lnTo>
                  <a:cubicBezTo>
                    <a:pt x="7616" y="18038"/>
                    <a:pt x="7616" y="18370"/>
                    <a:pt x="7724" y="18818"/>
                  </a:cubicBezTo>
                  <a:cubicBezTo>
                    <a:pt x="7616" y="18934"/>
                    <a:pt x="7392" y="18934"/>
                    <a:pt x="7168" y="19042"/>
                  </a:cubicBezTo>
                  <a:cubicBezTo>
                    <a:pt x="6828" y="19158"/>
                    <a:pt x="6496" y="19158"/>
                    <a:pt x="6156" y="19158"/>
                  </a:cubicBezTo>
                  <a:cubicBezTo>
                    <a:pt x="5824" y="19158"/>
                    <a:pt x="5600" y="19158"/>
                    <a:pt x="5260" y="19042"/>
                  </a:cubicBezTo>
                  <a:cubicBezTo>
                    <a:pt x="5376" y="18934"/>
                    <a:pt x="5376" y="18710"/>
                    <a:pt x="5260" y="18486"/>
                  </a:cubicBezTo>
                  <a:lnTo>
                    <a:pt x="5036" y="17474"/>
                  </a:lnTo>
                  <a:lnTo>
                    <a:pt x="5036" y="17474"/>
                  </a:lnTo>
                  <a:cubicBezTo>
                    <a:pt x="5376" y="17698"/>
                    <a:pt x="5824" y="17814"/>
                    <a:pt x="6156" y="17814"/>
                  </a:cubicBezTo>
                  <a:cubicBezTo>
                    <a:pt x="6604" y="17814"/>
                    <a:pt x="7168" y="17590"/>
                    <a:pt x="7616" y="17250"/>
                  </a:cubicBezTo>
                  <a:close/>
                  <a:moveTo>
                    <a:pt x="21334" y="19700"/>
                  </a:moveTo>
                  <a:cubicBezTo>
                    <a:pt x="22044" y="19700"/>
                    <a:pt x="22639" y="19897"/>
                    <a:pt x="23181" y="20278"/>
                  </a:cubicBezTo>
                  <a:cubicBezTo>
                    <a:pt x="23405" y="20386"/>
                    <a:pt x="23405" y="20502"/>
                    <a:pt x="23297" y="20610"/>
                  </a:cubicBezTo>
                  <a:cubicBezTo>
                    <a:pt x="23297" y="20726"/>
                    <a:pt x="23181" y="20726"/>
                    <a:pt x="23181" y="20834"/>
                  </a:cubicBezTo>
                  <a:cubicBezTo>
                    <a:pt x="23073" y="20834"/>
                    <a:pt x="22957" y="20834"/>
                    <a:pt x="22957" y="20726"/>
                  </a:cubicBezTo>
                  <a:cubicBezTo>
                    <a:pt x="22495" y="20417"/>
                    <a:pt x="21984" y="20273"/>
                    <a:pt x="21381" y="20273"/>
                  </a:cubicBezTo>
                  <a:cubicBezTo>
                    <a:pt x="20675" y="20273"/>
                    <a:pt x="19842" y="20471"/>
                    <a:pt x="18817" y="20834"/>
                  </a:cubicBezTo>
                  <a:cubicBezTo>
                    <a:pt x="18477" y="21058"/>
                    <a:pt x="18145" y="21058"/>
                    <a:pt x="17805" y="21058"/>
                  </a:cubicBezTo>
                  <a:cubicBezTo>
                    <a:pt x="17473" y="21058"/>
                    <a:pt x="17133" y="21058"/>
                    <a:pt x="16908" y="20834"/>
                  </a:cubicBezTo>
                  <a:cubicBezTo>
                    <a:pt x="17025" y="20726"/>
                    <a:pt x="17133" y="20610"/>
                    <a:pt x="17249" y="20386"/>
                  </a:cubicBezTo>
                  <a:cubicBezTo>
                    <a:pt x="17473" y="20444"/>
                    <a:pt x="17697" y="20473"/>
                    <a:pt x="17921" y="20473"/>
                  </a:cubicBezTo>
                  <a:cubicBezTo>
                    <a:pt x="18145" y="20473"/>
                    <a:pt x="18369" y="20444"/>
                    <a:pt x="18593" y="20386"/>
                  </a:cubicBezTo>
                  <a:cubicBezTo>
                    <a:pt x="19689" y="19924"/>
                    <a:pt x="20577" y="19700"/>
                    <a:pt x="21334" y="19700"/>
                  </a:cubicBezTo>
                  <a:close/>
                  <a:moveTo>
                    <a:pt x="6604" y="6838"/>
                  </a:moveTo>
                  <a:cubicBezTo>
                    <a:pt x="8289" y="7617"/>
                    <a:pt x="11084" y="8630"/>
                    <a:pt x="14561" y="9078"/>
                  </a:cubicBezTo>
                  <a:lnTo>
                    <a:pt x="14561" y="9526"/>
                  </a:lnTo>
                  <a:cubicBezTo>
                    <a:pt x="14561" y="10422"/>
                    <a:pt x="15233" y="11202"/>
                    <a:pt x="16129" y="11202"/>
                  </a:cubicBezTo>
                  <a:cubicBezTo>
                    <a:pt x="16460" y="11202"/>
                    <a:pt x="16801" y="11094"/>
                    <a:pt x="17025" y="10977"/>
                  </a:cubicBezTo>
                  <a:cubicBezTo>
                    <a:pt x="17133" y="11094"/>
                    <a:pt x="17249" y="11202"/>
                    <a:pt x="17473" y="11202"/>
                  </a:cubicBezTo>
                  <a:cubicBezTo>
                    <a:pt x="17569" y="11170"/>
                    <a:pt x="17713" y="11157"/>
                    <a:pt x="17877" y="11157"/>
                  </a:cubicBezTo>
                  <a:cubicBezTo>
                    <a:pt x="18278" y="11157"/>
                    <a:pt x="18799" y="11235"/>
                    <a:pt x="19041" y="11318"/>
                  </a:cubicBezTo>
                  <a:lnTo>
                    <a:pt x="19149" y="11318"/>
                  </a:lnTo>
                  <a:cubicBezTo>
                    <a:pt x="19373" y="11318"/>
                    <a:pt x="19489" y="11202"/>
                    <a:pt x="19489" y="10977"/>
                  </a:cubicBezTo>
                  <a:cubicBezTo>
                    <a:pt x="19597" y="10870"/>
                    <a:pt x="19489" y="10646"/>
                    <a:pt x="19265" y="10529"/>
                  </a:cubicBezTo>
                  <a:cubicBezTo>
                    <a:pt x="18925" y="10422"/>
                    <a:pt x="18029" y="10422"/>
                    <a:pt x="17581" y="10422"/>
                  </a:cubicBezTo>
                  <a:cubicBezTo>
                    <a:pt x="17697" y="10198"/>
                    <a:pt x="17805" y="9857"/>
                    <a:pt x="17805" y="9633"/>
                  </a:cubicBezTo>
                  <a:lnTo>
                    <a:pt x="17805" y="9409"/>
                  </a:lnTo>
                  <a:lnTo>
                    <a:pt x="18369" y="9409"/>
                  </a:lnTo>
                  <a:cubicBezTo>
                    <a:pt x="19149" y="9409"/>
                    <a:pt x="19937" y="9409"/>
                    <a:pt x="20609" y="9302"/>
                  </a:cubicBezTo>
                  <a:cubicBezTo>
                    <a:pt x="20833" y="9857"/>
                    <a:pt x="20941" y="10305"/>
                    <a:pt x="20941" y="10870"/>
                  </a:cubicBezTo>
                  <a:cubicBezTo>
                    <a:pt x="20941" y="12546"/>
                    <a:pt x="20161" y="13890"/>
                    <a:pt x="18593" y="14786"/>
                  </a:cubicBezTo>
                  <a:cubicBezTo>
                    <a:pt x="18253" y="15010"/>
                    <a:pt x="17805" y="15234"/>
                    <a:pt x="17249" y="15350"/>
                  </a:cubicBezTo>
                  <a:cubicBezTo>
                    <a:pt x="16012" y="15798"/>
                    <a:pt x="14561" y="16022"/>
                    <a:pt x="12876" y="16022"/>
                  </a:cubicBezTo>
                  <a:lnTo>
                    <a:pt x="11873" y="16022"/>
                  </a:lnTo>
                  <a:cubicBezTo>
                    <a:pt x="11649" y="16022"/>
                    <a:pt x="11425" y="16130"/>
                    <a:pt x="11425" y="16354"/>
                  </a:cubicBezTo>
                  <a:cubicBezTo>
                    <a:pt x="11425" y="16578"/>
                    <a:pt x="11649" y="16694"/>
                    <a:pt x="11873" y="16802"/>
                  </a:cubicBezTo>
                  <a:lnTo>
                    <a:pt x="12876" y="16802"/>
                  </a:lnTo>
                  <a:cubicBezTo>
                    <a:pt x="14561" y="16802"/>
                    <a:pt x="16012" y="16578"/>
                    <a:pt x="17133" y="16246"/>
                  </a:cubicBezTo>
                  <a:cubicBezTo>
                    <a:pt x="17249" y="16246"/>
                    <a:pt x="17249" y="16354"/>
                    <a:pt x="17249" y="16354"/>
                  </a:cubicBezTo>
                  <a:cubicBezTo>
                    <a:pt x="17357" y="16802"/>
                    <a:pt x="17473" y="17142"/>
                    <a:pt x="17473" y="17590"/>
                  </a:cubicBezTo>
                  <a:cubicBezTo>
                    <a:pt x="17473" y="19938"/>
                    <a:pt x="15457" y="21847"/>
                    <a:pt x="12876" y="21847"/>
                  </a:cubicBezTo>
                  <a:cubicBezTo>
                    <a:pt x="10412" y="21847"/>
                    <a:pt x="8396" y="19938"/>
                    <a:pt x="8396" y="17590"/>
                  </a:cubicBezTo>
                  <a:cubicBezTo>
                    <a:pt x="8396" y="17250"/>
                    <a:pt x="8396" y="16918"/>
                    <a:pt x="8513" y="16470"/>
                  </a:cubicBezTo>
                  <a:cubicBezTo>
                    <a:pt x="8513" y="16354"/>
                    <a:pt x="8620" y="16354"/>
                    <a:pt x="8620" y="16246"/>
                  </a:cubicBezTo>
                  <a:cubicBezTo>
                    <a:pt x="9068" y="16354"/>
                    <a:pt x="9516" y="16470"/>
                    <a:pt x="10081" y="16578"/>
                  </a:cubicBezTo>
                  <a:cubicBezTo>
                    <a:pt x="10305" y="16578"/>
                    <a:pt x="10412" y="16470"/>
                    <a:pt x="10529" y="16246"/>
                  </a:cubicBezTo>
                  <a:cubicBezTo>
                    <a:pt x="10529" y="16022"/>
                    <a:pt x="10412" y="15798"/>
                    <a:pt x="10188" y="15798"/>
                  </a:cubicBezTo>
                  <a:cubicBezTo>
                    <a:pt x="9633" y="15682"/>
                    <a:pt x="9068" y="15574"/>
                    <a:pt x="8513" y="15350"/>
                  </a:cubicBezTo>
                  <a:cubicBezTo>
                    <a:pt x="7616" y="15126"/>
                    <a:pt x="6944" y="14678"/>
                    <a:pt x="6380" y="14230"/>
                  </a:cubicBezTo>
                  <a:cubicBezTo>
                    <a:pt x="5376" y="13334"/>
                    <a:pt x="4928" y="12214"/>
                    <a:pt x="4928" y="10870"/>
                  </a:cubicBezTo>
                  <a:cubicBezTo>
                    <a:pt x="4928" y="10081"/>
                    <a:pt x="5036" y="9302"/>
                    <a:pt x="5376" y="8630"/>
                  </a:cubicBezTo>
                  <a:cubicBezTo>
                    <a:pt x="5484" y="8630"/>
                    <a:pt x="5484" y="8630"/>
                    <a:pt x="5484" y="8513"/>
                  </a:cubicBezTo>
                  <a:cubicBezTo>
                    <a:pt x="5708" y="7958"/>
                    <a:pt x="6156" y="7393"/>
                    <a:pt x="6604" y="6838"/>
                  </a:cubicBezTo>
                  <a:close/>
                  <a:moveTo>
                    <a:pt x="9964" y="21730"/>
                  </a:moveTo>
                  <a:cubicBezTo>
                    <a:pt x="10412" y="21954"/>
                    <a:pt x="10860" y="22178"/>
                    <a:pt x="11308" y="22295"/>
                  </a:cubicBezTo>
                  <a:lnTo>
                    <a:pt x="11084" y="22850"/>
                  </a:lnTo>
                  <a:cubicBezTo>
                    <a:pt x="10977" y="23191"/>
                    <a:pt x="10753" y="23415"/>
                    <a:pt x="10412" y="23415"/>
                  </a:cubicBezTo>
                  <a:lnTo>
                    <a:pt x="10305" y="23415"/>
                  </a:lnTo>
                  <a:cubicBezTo>
                    <a:pt x="9857" y="23298"/>
                    <a:pt x="9633" y="22850"/>
                    <a:pt x="9740" y="22519"/>
                  </a:cubicBezTo>
                  <a:lnTo>
                    <a:pt x="9964" y="21730"/>
                  </a:lnTo>
                  <a:close/>
                  <a:moveTo>
                    <a:pt x="12876" y="1"/>
                  </a:moveTo>
                  <a:cubicBezTo>
                    <a:pt x="11649" y="1"/>
                    <a:pt x="10529" y="789"/>
                    <a:pt x="10188" y="2017"/>
                  </a:cubicBezTo>
                  <a:cubicBezTo>
                    <a:pt x="10081" y="2134"/>
                    <a:pt x="10081" y="2358"/>
                    <a:pt x="9964" y="2582"/>
                  </a:cubicBezTo>
                  <a:lnTo>
                    <a:pt x="9964" y="3030"/>
                  </a:lnTo>
                  <a:lnTo>
                    <a:pt x="9964" y="3254"/>
                  </a:lnTo>
                  <a:lnTo>
                    <a:pt x="9740" y="3254"/>
                  </a:lnTo>
                  <a:lnTo>
                    <a:pt x="9185" y="3137"/>
                  </a:lnTo>
                  <a:cubicBezTo>
                    <a:pt x="9094" y="3108"/>
                    <a:pt x="9004" y="3095"/>
                    <a:pt x="8914" y="3095"/>
                  </a:cubicBezTo>
                  <a:cubicBezTo>
                    <a:pt x="8667" y="3095"/>
                    <a:pt x="8422" y="3197"/>
                    <a:pt x="8172" y="3361"/>
                  </a:cubicBezTo>
                  <a:cubicBezTo>
                    <a:pt x="7434" y="2992"/>
                    <a:pt x="6544" y="2775"/>
                    <a:pt x="5692" y="2775"/>
                  </a:cubicBezTo>
                  <a:cubicBezTo>
                    <a:pt x="5510" y="2775"/>
                    <a:pt x="5329" y="2785"/>
                    <a:pt x="5152" y="2806"/>
                  </a:cubicBezTo>
                  <a:cubicBezTo>
                    <a:pt x="4588" y="2913"/>
                    <a:pt x="4140" y="3254"/>
                    <a:pt x="4032" y="3809"/>
                  </a:cubicBezTo>
                  <a:cubicBezTo>
                    <a:pt x="3468" y="5377"/>
                    <a:pt x="3692" y="7062"/>
                    <a:pt x="4704" y="8513"/>
                  </a:cubicBezTo>
                  <a:cubicBezTo>
                    <a:pt x="4364" y="9302"/>
                    <a:pt x="4140" y="10081"/>
                    <a:pt x="4140" y="10870"/>
                  </a:cubicBezTo>
                  <a:cubicBezTo>
                    <a:pt x="4140" y="12438"/>
                    <a:pt x="4704" y="13782"/>
                    <a:pt x="5824" y="14786"/>
                  </a:cubicBezTo>
                  <a:cubicBezTo>
                    <a:pt x="6380" y="15234"/>
                    <a:pt x="7052" y="15682"/>
                    <a:pt x="7948" y="16022"/>
                  </a:cubicBezTo>
                  <a:cubicBezTo>
                    <a:pt x="7840" y="16022"/>
                    <a:pt x="7840" y="16130"/>
                    <a:pt x="7840" y="16130"/>
                  </a:cubicBezTo>
                  <a:cubicBezTo>
                    <a:pt x="7121" y="16766"/>
                    <a:pt x="6632" y="17064"/>
                    <a:pt x="6207" y="17064"/>
                  </a:cubicBezTo>
                  <a:cubicBezTo>
                    <a:pt x="6034" y="17064"/>
                    <a:pt x="5871" y="17014"/>
                    <a:pt x="5708" y="16918"/>
                  </a:cubicBezTo>
                  <a:cubicBezTo>
                    <a:pt x="5824" y="16918"/>
                    <a:pt x="5932" y="16802"/>
                    <a:pt x="6048" y="16694"/>
                  </a:cubicBezTo>
                  <a:cubicBezTo>
                    <a:pt x="6156" y="16470"/>
                    <a:pt x="6156" y="16354"/>
                    <a:pt x="6156" y="16130"/>
                  </a:cubicBezTo>
                  <a:lnTo>
                    <a:pt x="5932" y="15574"/>
                  </a:lnTo>
                  <a:cubicBezTo>
                    <a:pt x="5932" y="15350"/>
                    <a:pt x="5824" y="15234"/>
                    <a:pt x="5600" y="15126"/>
                  </a:cubicBezTo>
                  <a:cubicBezTo>
                    <a:pt x="5484" y="15010"/>
                    <a:pt x="5260" y="15010"/>
                    <a:pt x="5152" y="15010"/>
                  </a:cubicBezTo>
                  <a:lnTo>
                    <a:pt x="4480" y="15234"/>
                  </a:lnTo>
                  <a:lnTo>
                    <a:pt x="2240" y="6838"/>
                  </a:lnTo>
                  <a:cubicBezTo>
                    <a:pt x="2124" y="6497"/>
                    <a:pt x="1792" y="6273"/>
                    <a:pt x="1452" y="6273"/>
                  </a:cubicBezTo>
                  <a:cubicBezTo>
                    <a:pt x="1120" y="6273"/>
                    <a:pt x="780" y="6497"/>
                    <a:pt x="672" y="6838"/>
                  </a:cubicBezTo>
                  <a:cubicBezTo>
                    <a:pt x="0" y="9185"/>
                    <a:pt x="108" y="11650"/>
                    <a:pt x="1344" y="13890"/>
                  </a:cubicBezTo>
                  <a:lnTo>
                    <a:pt x="2240" y="15798"/>
                  </a:lnTo>
                  <a:lnTo>
                    <a:pt x="1676" y="15906"/>
                  </a:lnTo>
                  <a:cubicBezTo>
                    <a:pt x="1568" y="16022"/>
                    <a:pt x="1344" y="16130"/>
                    <a:pt x="1228" y="16246"/>
                  </a:cubicBezTo>
                  <a:cubicBezTo>
                    <a:pt x="1228" y="16470"/>
                    <a:pt x="1120" y="16694"/>
                    <a:pt x="1228" y="16802"/>
                  </a:cubicBezTo>
                  <a:lnTo>
                    <a:pt x="1344" y="17366"/>
                  </a:lnTo>
                  <a:cubicBezTo>
                    <a:pt x="1452" y="17698"/>
                    <a:pt x="1792" y="17922"/>
                    <a:pt x="2016" y="17922"/>
                  </a:cubicBezTo>
                  <a:lnTo>
                    <a:pt x="2240" y="17922"/>
                  </a:lnTo>
                  <a:lnTo>
                    <a:pt x="2912" y="17698"/>
                  </a:lnTo>
                  <a:lnTo>
                    <a:pt x="3244" y="19042"/>
                  </a:lnTo>
                  <a:cubicBezTo>
                    <a:pt x="3360" y="19266"/>
                    <a:pt x="3468" y="19490"/>
                    <a:pt x="3692" y="19606"/>
                  </a:cubicBezTo>
                  <a:cubicBezTo>
                    <a:pt x="3916" y="19714"/>
                    <a:pt x="4140" y="19830"/>
                    <a:pt x="4256" y="19830"/>
                  </a:cubicBezTo>
                  <a:cubicBezTo>
                    <a:pt x="4364" y="19830"/>
                    <a:pt x="4480" y="19830"/>
                    <a:pt x="4588" y="19714"/>
                  </a:cubicBezTo>
                  <a:lnTo>
                    <a:pt x="4704" y="19714"/>
                  </a:lnTo>
                  <a:cubicBezTo>
                    <a:pt x="5152" y="19830"/>
                    <a:pt x="5708" y="19938"/>
                    <a:pt x="6156" y="19938"/>
                  </a:cubicBezTo>
                  <a:cubicBezTo>
                    <a:pt x="6604" y="19938"/>
                    <a:pt x="7052" y="19938"/>
                    <a:pt x="7392" y="19714"/>
                  </a:cubicBezTo>
                  <a:cubicBezTo>
                    <a:pt x="7616" y="19714"/>
                    <a:pt x="7840" y="19606"/>
                    <a:pt x="8064" y="19490"/>
                  </a:cubicBezTo>
                  <a:cubicBezTo>
                    <a:pt x="8289" y="20162"/>
                    <a:pt x="8737" y="20726"/>
                    <a:pt x="9292" y="21282"/>
                  </a:cubicBezTo>
                  <a:lnTo>
                    <a:pt x="9068" y="22295"/>
                  </a:lnTo>
                  <a:cubicBezTo>
                    <a:pt x="8844" y="22967"/>
                    <a:pt x="9185" y="23639"/>
                    <a:pt x="9740" y="23970"/>
                  </a:cubicBezTo>
                  <a:lnTo>
                    <a:pt x="9516" y="24642"/>
                  </a:lnTo>
                  <a:cubicBezTo>
                    <a:pt x="9409" y="24866"/>
                    <a:pt x="9516" y="25090"/>
                    <a:pt x="9740" y="25207"/>
                  </a:cubicBezTo>
                  <a:lnTo>
                    <a:pt x="9857" y="25207"/>
                  </a:lnTo>
                  <a:cubicBezTo>
                    <a:pt x="10081" y="25207"/>
                    <a:pt x="10188" y="25090"/>
                    <a:pt x="10188" y="24866"/>
                  </a:cubicBezTo>
                  <a:lnTo>
                    <a:pt x="10412" y="24194"/>
                  </a:lnTo>
                  <a:cubicBezTo>
                    <a:pt x="11084" y="24194"/>
                    <a:pt x="11649" y="23746"/>
                    <a:pt x="11873" y="23074"/>
                  </a:cubicBezTo>
                  <a:lnTo>
                    <a:pt x="11980" y="22519"/>
                  </a:lnTo>
                  <a:lnTo>
                    <a:pt x="13548" y="22519"/>
                  </a:lnTo>
                  <a:cubicBezTo>
                    <a:pt x="13548" y="23074"/>
                    <a:pt x="13665" y="23746"/>
                    <a:pt x="13548" y="24311"/>
                  </a:cubicBezTo>
                  <a:cubicBezTo>
                    <a:pt x="13548" y="25090"/>
                    <a:pt x="14220" y="25762"/>
                    <a:pt x="15009" y="25762"/>
                  </a:cubicBezTo>
                  <a:lnTo>
                    <a:pt x="15009" y="25879"/>
                  </a:lnTo>
                  <a:cubicBezTo>
                    <a:pt x="15564" y="25879"/>
                    <a:pt x="16012" y="25538"/>
                    <a:pt x="16353" y="25090"/>
                  </a:cubicBezTo>
                  <a:cubicBezTo>
                    <a:pt x="16460" y="24866"/>
                    <a:pt x="16353" y="24642"/>
                    <a:pt x="16129" y="24535"/>
                  </a:cubicBezTo>
                  <a:cubicBezTo>
                    <a:pt x="16095" y="24500"/>
                    <a:pt x="16051" y="24486"/>
                    <a:pt x="16003" y="24486"/>
                  </a:cubicBezTo>
                  <a:cubicBezTo>
                    <a:pt x="15890" y="24486"/>
                    <a:pt x="15757" y="24566"/>
                    <a:pt x="15681" y="24642"/>
                  </a:cubicBezTo>
                  <a:cubicBezTo>
                    <a:pt x="15564" y="24866"/>
                    <a:pt x="15340" y="25090"/>
                    <a:pt x="15009" y="25090"/>
                  </a:cubicBezTo>
                  <a:cubicBezTo>
                    <a:pt x="14668" y="25090"/>
                    <a:pt x="14337" y="24759"/>
                    <a:pt x="14337" y="24311"/>
                  </a:cubicBezTo>
                  <a:cubicBezTo>
                    <a:pt x="14337" y="23746"/>
                    <a:pt x="14337" y="22967"/>
                    <a:pt x="14220" y="22402"/>
                  </a:cubicBezTo>
                  <a:cubicBezTo>
                    <a:pt x="14668" y="22295"/>
                    <a:pt x="15116" y="22071"/>
                    <a:pt x="15564" y="21847"/>
                  </a:cubicBezTo>
                  <a:cubicBezTo>
                    <a:pt x="15681" y="22402"/>
                    <a:pt x="15681" y="22967"/>
                    <a:pt x="15681" y="23298"/>
                  </a:cubicBezTo>
                  <a:cubicBezTo>
                    <a:pt x="15681" y="23522"/>
                    <a:pt x="15905" y="23639"/>
                    <a:pt x="16129" y="23639"/>
                  </a:cubicBezTo>
                  <a:cubicBezTo>
                    <a:pt x="16353" y="23639"/>
                    <a:pt x="16460" y="23522"/>
                    <a:pt x="16460" y="23298"/>
                  </a:cubicBezTo>
                  <a:cubicBezTo>
                    <a:pt x="16460" y="22743"/>
                    <a:pt x="16353" y="22071"/>
                    <a:pt x="16236" y="21506"/>
                  </a:cubicBezTo>
                  <a:lnTo>
                    <a:pt x="16236" y="21399"/>
                  </a:lnTo>
                  <a:cubicBezTo>
                    <a:pt x="16801" y="21730"/>
                    <a:pt x="17249" y="21847"/>
                    <a:pt x="17805" y="21847"/>
                  </a:cubicBezTo>
                  <a:cubicBezTo>
                    <a:pt x="18253" y="21847"/>
                    <a:pt x="18593" y="21730"/>
                    <a:pt x="19041" y="21623"/>
                  </a:cubicBezTo>
                  <a:cubicBezTo>
                    <a:pt x="20093" y="21211"/>
                    <a:pt x="20809" y="21046"/>
                    <a:pt x="21348" y="21046"/>
                  </a:cubicBezTo>
                  <a:cubicBezTo>
                    <a:pt x="21842" y="21046"/>
                    <a:pt x="22188" y="21184"/>
                    <a:pt x="22509" y="21399"/>
                  </a:cubicBezTo>
                  <a:cubicBezTo>
                    <a:pt x="22667" y="21474"/>
                    <a:pt x="22882" y="21555"/>
                    <a:pt x="23074" y="21555"/>
                  </a:cubicBezTo>
                  <a:cubicBezTo>
                    <a:pt x="23155" y="21555"/>
                    <a:pt x="23231" y="21540"/>
                    <a:pt x="23297" y="21506"/>
                  </a:cubicBezTo>
                  <a:cubicBezTo>
                    <a:pt x="23629" y="21506"/>
                    <a:pt x="23853" y="21282"/>
                    <a:pt x="23969" y="21058"/>
                  </a:cubicBezTo>
                  <a:cubicBezTo>
                    <a:pt x="24301" y="20610"/>
                    <a:pt x="24077" y="19938"/>
                    <a:pt x="23629" y="19606"/>
                  </a:cubicBezTo>
                  <a:cubicBezTo>
                    <a:pt x="22903" y="19158"/>
                    <a:pt x="22175" y="18934"/>
                    <a:pt x="21335" y="18934"/>
                  </a:cubicBezTo>
                  <a:cubicBezTo>
                    <a:pt x="20495" y="18934"/>
                    <a:pt x="19543" y="19158"/>
                    <a:pt x="18369" y="19606"/>
                  </a:cubicBezTo>
                  <a:cubicBezTo>
                    <a:pt x="18145" y="19714"/>
                    <a:pt x="17921" y="19714"/>
                    <a:pt x="17697" y="19714"/>
                  </a:cubicBezTo>
                  <a:cubicBezTo>
                    <a:pt x="17805" y="19490"/>
                    <a:pt x="17921" y="19158"/>
                    <a:pt x="18029" y="18818"/>
                  </a:cubicBezTo>
                  <a:lnTo>
                    <a:pt x="18369" y="18818"/>
                  </a:lnTo>
                  <a:cubicBezTo>
                    <a:pt x="20045" y="18818"/>
                    <a:pt x="21505" y="18146"/>
                    <a:pt x="22177" y="17026"/>
                  </a:cubicBezTo>
                  <a:cubicBezTo>
                    <a:pt x="22625" y="16354"/>
                    <a:pt x="22509" y="15458"/>
                    <a:pt x="21837" y="15010"/>
                  </a:cubicBezTo>
                  <a:cubicBezTo>
                    <a:pt x="21599" y="14851"/>
                    <a:pt x="21333" y="14777"/>
                    <a:pt x="21068" y="14777"/>
                  </a:cubicBezTo>
                  <a:cubicBezTo>
                    <a:pt x="20586" y="14777"/>
                    <a:pt x="20110" y="15024"/>
                    <a:pt x="19821" y="15458"/>
                  </a:cubicBezTo>
                  <a:cubicBezTo>
                    <a:pt x="19637" y="15736"/>
                    <a:pt x="19004" y="15937"/>
                    <a:pt x="18412" y="15937"/>
                  </a:cubicBezTo>
                  <a:cubicBezTo>
                    <a:pt x="18281" y="15937"/>
                    <a:pt x="18151" y="15927"/>
                    <a:pt x="18029" y="15906"/>
                  </a:cubicBezTo>
                  <a:cubicBezTo>
                    <a:pt x="18369" y="15798"/>
                    <a:pt x="18701" y="15574"/>
                    <a:pt x="19041" y="15458"/>
                  </a:cubicBezTo>
                  <a:cubicBezTo>
                    <a:pt x="20717" y="14454"/>
                    <a:pt x="21613" y="12886"/>
                    <a:pt x="21613" y="10870"/>
                  </a:cubicBezTo>
                  <a:cubicBezTo>
                    <a:pt x="21613" y="10198"/>
                    <a:pt x="21505" y="9409"/>
                    <a:pt x="21281" y="8737"/>
                  </a:cubicBezTo>
                  <a:cubicBezTo>
                    <a:pt x="21281" y="8630"/>
                    <a:pt x="21165" y="8513"/>
                    <a:pt x="21165" y="8513"/>
                  </a:cubicBezTo>
                  <a:cubicBezTo>
                    <a:pt x="22061" y="7062"/>
                    <a:pt x="22285" y="5377"/>
                    <a:pt x="21837" y="3809"/>
                  </a:cubicBezTo>
                  <a:cubicBezTo>
                    <a:pt x="21729" y="3254"/>
                    <a:pt x="21281" y="2913"/>
                    <a:pt x="20717" y="2806"/>
                  </a:cubicBezTo>
                  <a:cubicBezTo>
                    <a:pt x="20519" y="2785"/>
                    <a:pt x="20325" y="2775"/>
                    <a:pt x="20134" y="2775"/>
                  </a:cubicBezTo>
                  <a:cubicBezTo>
                    <a:pt x="19242" y="2775"/>
                    <a:pt x="18414" y="2992"/>
                    <a:pt x="17581" y="3361"/>
                  </a:cubicBezTo>
                  <a:cubicBezTo>
                    <a:pt x="17416" y="3197"/>
                    <a:pt x="17131" y="3095"/>
                    <a:pt x="16860" y="3095"/>
                  </a:cubicBezTo>
                  <a:cubicBezTo>
                    <a:pt x="16762" y="3095"/>
                    <a:pt x="16665" y="3108"/>
                    <a:pt x="16577" y="3137"/>
                  </a:cubicBezTo>
                  <a:lnTo>
                    <a:pt x="16129" y="3254"/>
                  </a:lnTo>
                  <a:lnTo>
                    <a:pt x="15905" y="3254"/>
                  </a:lnTo>
                  <a:cubicBezTo>
                    <a:pt x="15905" y="3137"/>
                    <a:pt x="15788" y="3137"/>
                    <a:pt x="15788" y="3030"/>
                  </a:cubicBezTo>
                  <a:lnTo>
                    <a:pt x="15788" y="2582"/>
                  </a:lnTo>
                  <a:cubicBezTo>
                    <a:pt x="15788" y="2358"/>
                    <a:pt x="15788" y="2134"/>
                    <a:pt x="15681" y="2017"/>
                  </a:cubicBezTo>
                  <a:cubicBezTo>
                    <a:pt x="15233" y="789"/>
                    <a:pt x="14220" y="1"/>
                    <a:pt x="12876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3;p33">
            <a:extLst>
              <a:ext uri="{FF2B5EF4-FFF2-40B4-BE49-F238E27FC236}">
                <a16:creationId xmlns:a16="http://schemas.microsoft.com/office/drawing/2014/main" id="{F8AF0B5F-D0E6-4DDF-8C61-5929F685C9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062" y="1039261"/>
            <a:ext cx="4819671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 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ສົມບູນ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45" name="Google Shape;443;p33">
            <a:extLst>
              <a:ext uri="{FF2B5EF4-FFF2-40B4-BE49-F238E27FC236}">
                <a16:creationId xmlns:a16="http://schemas.microsoft.com/office/drawing/2014/main" id="{6262654F-0821-4593-8359-61F99E3516F6}"/>
              </a:ext>
            </a:extLst>
          </p:cNvPr>
          <p:cNvSpPr txBox="1">
            <a:spLocks/>
          </p:cNvSpPr>
          <p:nvPr/>
        </p:nvSpPr>
        <p:spPr>
          <a:xfrm>
            <a:off x="0" y="1368807"/>
            <a:ext cx="8171386" cy="83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914400" algn="l">
              <a:lnSpc>
                <a:spcPct val="107000"/>
              </a:lnSpc>
              <a:spcAft>
                <a:spcPts val="800"/>
              </a:spcAft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ເປັນ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Graph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ທີ່ທຸກເມັດເຊື່ອມຕໍ່ກັນທັງໝົດເຊິ່ງ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Graph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effectLst/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ສົມບູນມີ 2 ແບບຄື: ແບບລະບຸທິດ ແລະ ບໍ່ລະບຸທິດທາງ.</a:t>
            </a: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7D0A4CA-B518-479C-8FB7-9472FE43ABE8}"/>
              </a:ext>
            </a:extLst>
          </p:cNvPr>
          <p:cNvCxnSpPr>
            <a:cxnSpLocks/>
          </p:cNvCxnSpPr>
          <p:nvPr/>
        </p:nvCxnSpPr>
        <p:spPr>
          <a:xfrm>
            <a:off x="2806716" y="2987572"/>
            <a:ext cx="556442" cy="62327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2FA37DD-7EE2-47F0-B4C1-AAF0094AAB2A}"/>
              </a:ext>
            </a:extLst>
          </p:cNvPr>
          <p:cNvCxnSpPr>
            <a:cxnSpLocks/>
            <a:stCxn id="81" idx="0"/>
            <a:endCxn id="82" idx="0"/>
          </p:cNvCxnSpPr>
          <p:nvPr/>
        </p:nvCxnSpPr>
        <p:spPr>
          <a:xfrm flipH="1">
            <a:off x="2103269" y="2771798"/>
            <a:ext cx="611079" cy="84912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838D402-616B-4B00-8E74-D20261FBBB5F}"/>
              </a:ext>
            </a:extLst>
          </p:cNvPr>
          <p:cNvCxnSpPr>
            <a:cxnSpLocks/>
          </p:cNvCxnSpPr>
          <p:nvPr/>
        </p:nvCxnSpPr>
        <p:spPr>
          <a:xfrm flipH="1" flipV="1">
            <a:off x="2255452" y="3736271"/>
            <a:ext cx="1195742" cy="163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4A47937-6772-4AE6-88A1-B133AE410F29}"/>
              </a:ext>
            </a:extLst>
          </p:cNvPr>
          <p:cNvCxnSpPr>
            <a:cxnSpLocks/>
          </p:cNvCxnSpPr>
          <p:nvPr/>
        </p:nvCxnSpPr>
        <p:spPr>
          <a:xfrm>
            <a:off x="2067759" y="3840143"/>
            <a:ext cx="1188128" cy="355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475BDAF-B8C0-4899-8E49-1043AE9E8103}"/>
              </a:ext>
            </a:extLst>
          </p:cNvPr>
          <p:cNvCxnSpPr>
            <a:cxnSpLocks/>
          </p:cNvCxnSpPr>
          <p:nvPr/>
        </p:nvCxnSpPr>
        <p:spPr>
          <a:xfrm flipV="1">
            <a:off x="2138781" y="3114399"/>
            <a:ext cx="522302" cy="71957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5265D5C-E267-441C-ADA2-2B81C3596654}"/>
              </a:ext>
            </a:extLst>
          </p:cNvPr>
          <p:cNvCxnSpPr>
            <a:cxnSpLocks/>
          </p:cNvCxnSpPr>
          <p:nvPr/>
        </p:nvCxnSpPr>
        <p:spPr>
          <a:xfrm flipH="1" flipV="1">
            <a:off x="2753989" y="3132271"/>
            <a:ext cx="626925" cy="655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0D180C52-6E09-4C32-BE75-54720D61394B}"/>
              </a:ext>
            </a:extLst>
          </p:cNvPr>
          <p:cNvSpPr/>
          <p:nvPr/>
        </p:nvSpPr>
        <p:spPr>
          <a:xfrm>
            <a:off x="2536794" y="2771798"/>
            <a:ext cx="355107" cy="363271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A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8FDB849-6D0A-4329-9FB3-80BA2218B880}"/>
              </a:ext>
            </a:extLst>
          </p:cNvPr>
          <p:cNvSpPr/>
          <p:nvPr/>
        </p:nvSpPr>
        <p:spPr>
          <a:xfrm>
            <a:off x="1925715" y="3620925"/>
            <a:ext cx="355107" cy="363271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B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45C5E6B-FF74-4815-A922-02088ADBDCAD}"/>
              </a:ext>
            </a:extLst>
          </p:cNvPr>
          <p:cNvSpPr/>
          <p:nvPr/>
        </p:nvSpPr>
        <p:spPr>
          <a:xfrm>
            <a:off x="3232211" y="3611955"/>
            <a:ext cx="355107" cy="381212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C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5F6B260-9418-449C-89AB-586C9B8E2F84}"/>
              </a:ext>
            </a:extLst>
          </p:cNvPr>
          <p:cNvCxnSpPr>
            <a:cxnSpLocks/>
            <a:stCxn id="94" idx="3"/>
          </p:cNvCxnSpPr>
          <p:nvPr/>
        </p:nvCxnSpPr>
        <p:spPr>
          <a:xfrm flipH="1">
            <a:off x="5139433" y="3081869"/>
            <a:ext cx="469254" cy="66804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8666369-F3DF-4BDF-927F-6407B92A6519}"/>
              </a:ext>
            </a:extLst>
          </p:cNvPr>
          <p:cNvCxnSpPr>
            <a:cxnSpLocks/>
          </p:cNvCxnSpPr>
          <p:nvPr/>
        </p:nvCxnSpPr>
        <p:spPr>
          <a:xfrm flipH="1">
            <a:off x="5139433" y="3838693"/>
            <a:ext cx="1278384" cy="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AE81AC5-F882-4200-82E1-87A9ED9BDAD5}"/>
              </a:ext>
            </a:extLst>
          </p:cNvPr>
          <p:cNvCxnSpPr>
            <a:cxnSpLocks/>
            <a:stCxn id="94" idx="5"/>
          </p:cNvCxnSpPr>
          <p:nvPr/>
        </p:nvCxnSpPr>
        <p:spPr>
          <a:xfrm>
            <a:off x="5859786" y="3081869"/>
            <a:ext cx="478132" cy="66804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DC4A9235-B7D1-4231-8AE6-3E53BA373AD7}"/>
              </a:ext>
            </a:extLst>
          </p:cNvPr>
          <p:cNvSpPr/>
          <p:nvPr/>
        </p:nvSpPr>
        <p:spPr>
          <a:xfrm>
            <a:off x="4945604" y="3620925"/>
            <a:ext cx="355107" cy="363271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B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94A192E-72FA-4321-9585-8B3363749098}"/>
              </a:ext>
            </a:extLst>
          </p:cNvPr>
          <p:cNvSpPr/>
          <p:nvPr/>
        </p:nvSpPr>
        <p:spPr>
          <a:xfrm>
            <a:off x="5556683" y="2771798"/>
            <a:ext cx="355107" cy="363271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A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EC8E712-191A-41BE-A279-9701DEE88536}"/>
              </a:ext>
            </a:extLst>
          </p:cNvPr>
          <p:cNvSpPr/>
          <p:nvPr/>
        </p:nvSpPr>
        <p:spPr>
          <a:xfrm>
            <a:off x="6252100" y="3611955"/>
            <a:ext cx="355107" cy="381212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06586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6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47" name="Google Shape;5516;p64">
            <a:extLst>
              <a:ext uri="{FF2B5EF4-FFF2-40B4-BE49-F238E27FC236}">
                <a16:creationId xmlns:a16="http://schemas.microsoft.com/office/drawing/2014/main" id="{1EFF01DD-84F0-4CFB-A9CA-AA689470D164}"/>
              </a:ext>
            </a:extLst>
          </p:cNvPr>
          <p:cNvGrpSpPr/>
          <p:nvPr/>
        </p:nvGrpSpPr>
        <p:grpSpPr>
          <a:xfrm>
            <a:off x="530267" y="454292"/>
            <a:ext cx="462924" cy="492984"/>
            <a:chOff x="4471389" y="1977114"/>
            <a:chExt cx="575751" cy="613138"/>
          </a:xfrm>
        </p:grpSpPr>
        <p:sp>
          <p:nvSpPr>
            <p:cNvPr id="48" name="Google Shape;5517;p64">
              <a:extLst>
                <a:ext uri="{FF2B5EF4-FFF2-40B4-BE49-F238E27FC236}">
                  <a16:creationId xmlns:a16="http://schemas.microsoft.com/office/drawing/2014/main" id="{6E54CA68-A485-4C7C-95EC-08F2FA2AF1CC}"/>
                </a:ext>
              </a:extLst>
            </p:cNvPr>
            <p:cNvSpPr/>
            <p:nvPr/>
          </p:nvSpPr>
          <p:spPr>
            <a:xfrm>
              <a:off x="4691543" y="2443699"/>
              <a:ext cx="69016" cy="96049"/>
            </a:xfrm>
            <a:custGeom>
              <a:avLst/>
              <a:gdLst/>
              <a:ahLst/>
              <a:cxnLst/>
              <a:rect l="l" t="t" r="r" b="b"/>
              <a:pathLst>
                <a:path w="2913" h="4054" extrusionOk="0">
                  <a:moveTo>
                    <a:pt x="1802" y="1"/>
                  </a:moveTo>
                  <a:cubicBezTo>
                    <a:pt x="1300" y="1"/>
                    <a:pt x="774" y="316"/>
                    <a:pt x="672" y="809"/>
                  </a:cubicBezTo>
                  <a:lnTo>
                    <a:pt x="117" y="2709"/>
                  </a:lnTo>
                  <a:cubicBezTo>
                    <a:pt x="0" y="3274"/>
                    <a:pt x="341" y="3946"/>
                    <a:pt x="896" y="4053"/>
                  </a:cubicBezTo>
                  <a:lnTo>
                    <a:pt x="1120" y="4053"/>
                  </a:lnTo>
                  <a:cubicBezTo>
                    <a:pt x="1568" y="4053"/>
                    <a:pt x="2016" y="3829"/>
                    <a:pt x="2133" y="3274"/>
                  </a:cubicBezTo>
                  <a:lnTo>
                    <a:pt x="2688" y="1365"/>
                  </a:lnTo>
                  <a:cubicBezTo>
                    <a:pt x="2912" y="809"/>
                    <a:pt x="2581" y="137"/>
                    <a:pt x="2016" y="21"/>
                  </a:cubicBezTo>
                  <a:cubicBezTo>
                    <a:pt x="1946" y="7"/>
                    <a:pt x="1874" y="1"/>
                    <a:pt x="180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18;p64">
              <a:extLst>
                <a:ext uri="{FF2B5EF4-FFF2-40B4-BE49-F238E27FC236}">
                  <a16:creationId xmlns:a16="http://schemas.microsoft.com/office/drawing/2014/main" id="{5FA8305B-39C1-4917-80BC-D23CB6399D9A}"/>
                </a:ext>
              </a:extLst>
            </p:cNvPr>
            <p:cNvSpPr/>
            <p:nvPr/>
          </p:nvSpPr>
          <p:spPr>
            <a:xfrm>
              <a:off x="4813609" y="2409486"/>
              <a:ext cx="222923" cy="77190"/>
            </a:xfrm>
            <a:custGeom>
              <a:avLst/>
              <a:gdLst/>
              <a:ahLst/>
              <a:cxnLst/>
              <a:rect l="l" t="t" r="r" b="b"/>
              <a:pathLst>
                <a:path w="9409" h="3258" extrusionOk="0">
                  <a:moveTo>
                    <a:pt x="748" y="0"/>
                  </a:moveTo>
                  <a:cubicBezTo>
                    <a:pt x="608" y="0"/>
                    <a:pt x="466" y="36"/>
                    <a:pt x="341" y="121"/>
                  </a:cubicBezTo>
                  <a:cubicBezTo>
                    <a:pt x="117" y="461"/>
                    <a:pt x="0" y="793"/>
                    <a:pt x="224" y="1133"/>
                  </a:cubicBezTo>
                  <a:lnTo>
                    <a:pt x="341" y="1133"/>
                  </a:lnTo>
                  <a:cubicBezTo>
                    <a:pt x="789" y="1805"/>
                    <a:pt x="1344" y="2361"/>
                    <a:pt x="1909" y="2809"/>
                  </a:cubicBezTo>
                  <a:cubicBezTo>
                    <a:pt x="2357" y="3033"/>
                    <a:pt x="2913" y="3257"/>
                    <a:pt x="3361" y="3257"/>
                  </a:cubicBezTo>
                  <a:cubicBezTo>
                    <a:pt x="3701" y="3257"/>
                    <a:pt x="4149" y="3150"/>
                    <a:pt x="4481" y="3033"/>
                  </a:cubicBezTo>
                  <a:cubicBezTo>
                    <a:pt x="5452" y="2610"/>
                    <a:pt x="6227" y="2417"/>
                    <a:pt x="6875" y="2417"/>
                  </a:cubicBezTo>
                  <a:cubicBezTo>
                    <a:pt x="7422" y="2417"/>
                    <a:pt x="7879" y="2555"/>
                    <a:pt x="8289" y="2809"/>
                  </a:cubicBezTo>
                  <a:cubicBezTo>
                    <a:pt x="8410" y="2889"/>
                    <a:pt x="8531" y="2927"/>
                    <a:pt x="8645" y="2927"/>
                  </a:cubicBezTo>
                  <a:cubicBezTo>
                    <a:pt x="8852" y="2927"/>
                    <a:pt x="9041" y="2804"/>
                    <a:pt x="9185" y="2585"/>
                  </a:cubicBezTo>
                  <a:cubicBezTo>
                    <a:pt x="9409" y="2253"/>
                    <a:pt x="9301" y="1913"/>
                    <a:pt x="8961" y="1689"/>
                  </a:cubicBezTo>
                  <a:cubicBezTo>
                    <a:pt x="8347" y="1299"/>
                    <a:pt x="7675" y="1104"/>
                    <a:pt x="6876" y="1104"/>
                  </a:cubicBezTo>
                  <a:cubicBezTo>
                    <a:pt x="6078" y="1104"/>
                    <a:pt x="5153" y="1299"/>
                    <a:pt x="4033" y="1689"/>
                  </a:cubicBezTo>
                  <a:cubicBezTo>
                    <a:pt x="3773" y="1793"/>
                    <a:pt x="3544" y="1843"/>
                    <a:pt x="3332" y="1843"/>
                  </a:cubicBezTo>
                  <a:cubicBezTo>
                    <a:pt x="2630" y="1843"/>
                    <a:pt x="2122" y="1295"/>
                    <a:pt x="1344" y="345"/>
                  </a:cubicBezTo>
                  <a:lnTo>
                    <a:pt x="1344" y="237"/>
                  </a:lnTo>
                  <a:cubicBezTo>
                    <a:pt x="1205" y="98"/>
                    <a:pt x="979" y="0"/>
                    <a:pt x="748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19;p64">
              <a:extLst>
                <a:ext uri="{FF2B5EF4-FFF2-40B4-BE49-F238E27FC236}">
                  <a16:creationId xmlns:a16="http://schemas.microsoft.com/office/drawing/2014/main" id="{129E5FE2-A838-470B-99A4-2052716AFAAE}"/>
                </a:ext>
              </a:extLst>
            </p:cNvPr>
            <p:cNvSpPr/>
            <p:nvPr/>
          </p:nvSpPr>
          <p:spPr>
            <a:xfrm>
              <a:off x="4999361" y="2444172"/>
              <a:ext cx="37174" cy="34662"/>
            </a:xfrm>
            <a:custGeom>
              <a:avLst/>
              <a:gdLst/>
              <a:ahLst/>
              <a:cxnLst/>
              <a:rect l="l" t="t" r="r" b="b"/>
              <a:pathLst>
                <a:path w="1569" h="1463" extrusionOk="0">
                  <a:moveTo>
                    <a:pt x="673" y="1"/>
                  </a:moveTo>
                  <a:cubicBezTo>
                    <a:pt x="341" y="117"/>
                    <a:pt x="1" y="565"/>
                    <a:pt x="1" y="1121"/>
                  </a:cubicBezTo>
                  <a:cubicBezTo>
                    <a:pt x="117" y="1237"/>
                    <a:pt x="341" y="1237"/>
                    <a:pt x="449" y="1345"/>
                  </a:cubicBezTo>
                  <a:cubicBezTo>
                    <a:pt x="570" y="1425"/>
                    <a:pt x="691" y="1463"/>
                    <a:pt x="805" y="1463"/>
                  </a:cubicBezTo>
                  <a:cubicBezTo>
                    <a:pt x="1012" y="1463"/>
                    <a:pt x="1201" y="1340"/>
                    <a:pt x="1345" y="1121"/>
                  </a:cubicBezTo>
                  <a:cubicBezTo>
                    <a:pt x="1569" y="789"/>
                    <a:pt x="1461" y="449"/>
                    <a:pt x="1121" y="225"/>
                  </a:cubicBezTo>
                  <a:cubicBezTo>
                    <a:pt x="1013" y="117"/>
                    <a:pt x="789" y="1"/>
                    <a:pt x="673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0;p64">
              <a:extLst>
                <a:ext uri="{FF2B5EF4-FFF2-40B4-BE49-F238E27FC236}">
                  <a16:creationId xmlns:a16="http://schemas.microsoft.com/office/drawing/2014/main" id="{C0780E56-148D-4F60-A050-20213AE0104C}"/>
                </a:ext>
              </a:extLst>
            </p:cNvPr>
            <p:cNvSpPr/>
            <p:nvPr/>
          </p:nvSpPr>
          <p:spPr>
            <a:xfrm>
              <a:off x="4787073" y="2446945"/>
              <a:ext cx="66457" cy="132702"/>
            </a:xfrm>
            <a:custGeom>
              <a:avLst/>
              <a:gdLst/>
              <a:ahLst/>
              <a:cxnLst/>
              <a:rect l="l" t="t" r="r" b="b"/>
              <a:pathLst>
                <a:path w="2805" h="5601" extrusionOk="0">
                  <a:moveTo>
                    <a:pt x="1257" y="1"/>
                  </a:moveTo>
                  <a:cubicBezTo>
                    <a:pt x="1093" y="1"/>
                    <a:pt x="930" y="37"/>
                    <a:pt x="789" y="108"/>
                  </a:cubicBezTo>
                  <a:cubicBezTo>
                    <a:pt x="224" y="332"/>
                    <a:pt x="0" y="1004"/>
                    <a:pt x="224" y="1569"/>
                  </a:cubicBezTo>
                  <a:cubicBezTo>
                    <a:pt x="565" y="2124"/>
                    <a:pt x="672" y="3468"/>
                    <a:pt x="672" y="4481"/>
                  </a:cubicBezTo>
                  <a:cubicBezTo>
                    <a:pt x="565" y="5036"/>
                    <a:pt x="1120" y="5601"/>
                    <a:pt x="1685" y="5601"/>
                  </a:cubicBezTo>
                  <a:cubicBezTo>
                    <a:pt x="2240" y="5601"/>
                    <a:pt x="2688" y="5153"/>
                    <a:pt x="2805" y="4588"/>
                  </a:cubicBezTo>
                  <a:cubicBezTo>
                    <a:pt x="2805" y="3692"/>
                    <a:pt x="2688" y="1676"/>
                    <a:pt x="2133" y="556"/>
                  </a:cubicBezTo>
                  <a:cubicBezTo>
                    <a:pt x="1979" y="175"/>
                    <a:pt x="1615" y="1"/>
                    <a:pt x="125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1;p64">
              <a:extLst>
                <a:ext uri="{FF2B5EF4-FFF2-40B4-BE49-F238E27FC236}">
                  <a16:creationId xmlns:a16="http://schemas.microsoft.com/office/drawing/2014/main" id="{81DBBC3B-8ADD-444D-9948-AD391E1D1C2F}"/>
                </a:ext>
              </a:extLst>
            </p:cNvPr>
            <p:cNvSpPr/>
            <p:nvPr/>
          </p:nvSpPr>
          <p:spPr>
            <a:xfrm>
              <a:off x="4550997" y="2355229"/>
              <a:ext cx="164544" cy="86430"/>
            </a:xfrm>
            <a:custGeom>
              <a:avLst/>
              <a:gdLst/>
              <a:ahLst/>
              <a:cxnLst/>
              <a:rect l="l" t="t" r="r" b="b"/>
              <a:pathLst>
                <a:path w="6945" h="3648" extrusionOk="0">
                  <a:moveTo>
                    <a:pt x="5712" y="0"/>
                  </a:moveTo>
                  <a:cubicBezTo>
                    <a:pt x="5475" y="0"/>
                    <a:pt x="5234" y="90"/>
                    <a:pt x="5036" y="287"/>
                  </a:cubicBezTo>
                  <a:cubicBezTo>
                    <a:pt x="4112" y="1069"/>
                    <a:pt x="3456" y="1491"/>
                    <a:pt x="2843" y="1491"/>
                  </a:cubicBezTo>
                  <a:cubicBezTo>
                    <a:pt x="2493" y="1491"/>
                    <a:pt x="2157" y="1353"/>
                    <a:pt x="1792" y="1067"/>
                  </a:cubicBezTo>
                  <a:cubicBezTo>
                    <a:pt x="1624" y="943"/>
                    <a:pt x="1425" y="880"/>
                    <a:pt x="1224" y="880"/>
                  </a:cubicBezTo>
                  <a:cubicBezTo>
                    <a:pt x="887" y="880"/>
                    <a:pt x="545" y="1054"/>
                    <a:pt x="332" y="1407"/>
                  </a:cubicBezTo>
                  <a:cubicBezTo>
                    <a:pt x="0" y="1855"/>
                    <a:pt x="108" y="2527"/>
                    <a:pt x="556" y="2859"/>
                  </a:cubicBezTo>
                  <a:cubicBezTo>
                    <a:pt x="1228" y="3423"/>
                    <a:pt x="2016" y="3647"/>
                    <a:pt x="2796" y="3647"/>
                  </a:cubicBezTo>
                  <a:cubicBezTo>
                    <a:pt x="3136" y="3647"/>
                    <a:pt x="3584" y="3531"/>
                    <a:pt x="3916" y="3423"/>
                  </a:cubicBezTo>
                  <a:cubicBezTo>
                    <a:pt x="4929" y="3083"/>
                    <a:pt x="5708" y="2527"/>
                    <a:pt x="6380" y="1855"/>
                  </a:cubicBezTo>
                  <a:cubicBezTo>
                    <a:pt x="6828" y="1515"/>
                    <a:pt x="6945" y="843"/>
                    <a:pt x="6497" y="395"/>
                  </a:cubicBezTo>
                  <a:cubicBezTo>
                    <a:pt x="6306" y="144"/>
                    <a:pt x="6012" y="0"/>
                    <a:pt x="571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22;p64">
              <a:extLst>
                <a:ext uri="{FF2B5EF4-FFF2-40B4-BE49-F238E27FC236}">
                  <a16:creationId xmlns:a16="http://schemas.microsoft.com/office/drawing/2014/main" id="{99FD3F4D-A87E-48C5-9381-7FF3A53E3C16}"/>
                </a:ext>
              </a:extLst>
            </p:cNvPr>
            <p:cNvSpPr/>
            <p:nvPr/>
          </p:nvSpPr>
          <p:spPr>
            <a:xfrm>
              <a:off x="4840145" y="2336891"/>
              <a:ext cx="156702" cy="78233"/>
            </a:xfrm>
            <a:custGeom>
              <a:avLst/>
              <a:gdLst/>
              <a:ahLst/>
              <a:cxnLst/>
              <a:rect l="l" t="t" r="r" b="b"/>
              <a:pathLst>
                <a:path w="6614" h="3302" extrusionOk="0">
                  <a:moveTo>
                    <a:pt x="5472" y="0"/>
                  </a:moveTo>
                  <a:cubicBezTo>
                    <a:pt x="5093" y="0"/>
                    <a:pt x="4746" y="199"/>
                    <a:pt x="4597" y="497"/>
                  </a:cubicBezTo>
                  <a:cubicBezTo>
                    <a:pt x="4235" y="928"/>
                    <a:pt x="3416" y="1130"/>
                    <a:pt x="2698" y="1130"/>
                  </a:cubicBezTo>
                  <a:cubicBezTo>
                    <a:pt x="2296" y="1130"/>
                    <a:pt x="1926" y="1067"/>
                    <a:pt x="1685" y="945"/>
                  </a:cubicBezTo>
                  <a:cubicBezTo>
                    <a:pt x="1505" y="839"/>
                    <a:pt x="1326" y="790"/>
                    <a:pt x="1154" y="790"/>
                  </a:cubicBezTo>
                  <a:cubicBezTo>
                    <a:pt x="788" y="790"/>
                    <a:pt x="456" y="1014"/>
                    <a:pt x="224" y="1393"/>
                  </a:cubicBezTo>
                  <a:cubicBezTo>
                    <a:pt x="0" y="1841"/>
                    <a:pt x="224" y="2513"/>
                    <a:pt x="672" y="2853"/>
                  </a:cubicBezTo>
                  <a:cubicBezTo>
                    <a:pt x="1237" y="3077"/>
                    <a:pt x="2017" y="3301"/>
                    <a:pt x="2805" y="3301"/>
                  </a:cubicBezTo>
                  <a:cubicBezTo>
                    <a:pt x="4149" y="3301"/>
                    <a:pt x="5601" y="2853"/>
                    <a:pt x="6389" y="1617"/>
                  </a:cubicBezTo>
                  <a:cubicBezTo>
                    <a:pt x="6613" y="1169"/>
                    <a:pt x="6497" y="497"/>
                    <a:pt x="6049" y="165"/>
                  </a:cubicBezTo>
                  <a:cubicBezTo>
                    <a:pt x="5862" y="51"/>
                    <a:pt x="5663" y="0"/>
                    <a:pt x="547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23;p64">
              <a:extLst>
                <a:ext uri="{FF2B5EF4-FFF2-40B4-BE49-F238E27FC236}">
                  <a16:creationId xmlns:a16="http://schemas.microsoft.com/office/drawing/2014/main" id="{A444EC5A-B9DD-418A-B1B9-7AD3DCB5060C}"/>
                </a:ext>
              </a:extLst>
            </p:cNvPr>
            <p:cNvSpPr/>
            <p:nvPr/>
          </p:nvSpPr>
          <p:spPr>
            <a:xfrm>
              <a:off x="4696850" y="2478788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240" y="897"/>
                  </a:moveTo>
                  <a:lnTo>
                    <a:pt x="1909" y="1793"/>
                  </a:lnTo>
                  <a:lnTo>
                    <a:pt x="1909" y="1793"/>
                  </a:lnTo>
                  <a:lnTo>
                    <a:pt x="2240" y="897"/>
                  </a:lnTo>
                  <a:lnTo>
                    <a:pt x="2240" y="897"/>
                  </a:lnTo>
                  <a:close/>
                  <a:moveTo>
                    <a:pt x="224" y="0"/>
                  </a:moveTo>
                  <a:lnTo>
                    <a:pt x="0" y="1004"/>
                  </a:lnTo>
                  <a:lnTo>
                    <a:pt x="0" y="100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24;p64">
              <a:extLst>
                <a:ext uri="{FF2B5EF4-FFF2-40B4-BE49-F238E27FC236}">
                  <a16:creationId xmlns:a16="http://schemas.microsoft.com/office/drawing/2014/main" id="{A1CDC786-6AE4-4AEE-B00C-31570B069C01}"/>
                </a:ext>
              </a:extLst>
            </p:cNvPr>
            <p:cNvSpPr/>
            <p:nvPr/>
          </p:nvSpPr>
          <p:spPr>
            <a:xfrm>
              <a:off x="4696850" y="2478788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24" y="0"/>
                  </a:moveTo>
                  <a:lnTo>
                    <a:pt x="0" y="1004"/>
                  </a:lnTo>
                  <a:cubicBezTo>
                    <a:pt x="565" y="1345"/>
                    <a:pt x="1237" y="1676"/>
                    <a:pt x="1909" y="1793"/>
                  </a:cubicBezTo>
                  <a:lnTo>
                    <a:pt x="2240" y="897"/>
                  </a:lnTo>
                  <a:cubicBezTo>
                    <a:pt x="1461" y="673"/>
                    <a:pt x="789" y="332"/>
                    <a:pt x="224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25;p64">
              <a:extLst>
                <a:ext uri="{FF2B5EF4-FFF2-40B4-BE49-F238E27FC236}">
                  <a16:creationId xmlns:a16="http://schemas.microsoft.com/office/drawing/2014/main" id="{ED911CCC-C849-4544-9335-A23C23FA2220}"/>
                </a:ext>
              </a:extLst>
            </p:cNvPr>
            <p:cNvSpPr/>
            <p:nvPr/>
          </p:nvSpPr>
          <p:spPr>
            <a:xfrm>
              <a:off x="4797687" y="2500017"/>
              <a:ext cx="2772" cy="23811"/>
            </a:xfrm>
            <a:custGeom>
              <a:avLst/>
              <a:gdLst/>
              <a:ahLst/>
              <a:cxnLst/>
              <a:rect l="l" t="t" r="r" b="b"/>
              <a:pathLst>
                <a:path w="117" h="1005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32"/>
                    <a:pt x="117" y="673"/>
                    <a:pt x="117" y="1004"/>
                  </a:cubicBezTo>
                  <a:lnTo>
                    <a:pt x="117" y="1004"/>
                  </a:lnTo>
                  <a:cubicBezTo>
                    <a:pt x="117" y="673"/>
                    <a:pt x="117" y="332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26;p64">
              <a:extLst>
                <a:ext uri="{FF2B5EF4-FFF2-40B4-BE49-F238E27FC236}">
                  <a16:creationId xmlns:a16="http://schemas.microsoft.com/office/drawing/2014/main" id="{227DC017-3BF2-4A53-9126-24130B5E377C}"/>
                </a:ext>
              </a:extLst>
            </p:cNvPr>
            <p:cNvSpPr/>
            <p:nvPr/>
          </p:nvSpPr>
          <p:spPr>
            <a:xfrm>
              <a:off x="4797687" y="2481347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016" y="0"/>
                  </a:moveTo>
                  <a:cubicBezTo>
                    <a:pt x="1461" y="448"/>
                    <a:pt x="789" y="672"/>
                    <a:pt x="0" y="789"/>
                  </a:cubicBezTo>
                  <a:cubicBezTo>
                    <a:pt x="117" y="1120"/>
                    <a:pt x="117" y="1461"/>
                    <a:pt x="117" y="1792"/>
                  </a:cubicBezTo>
                  <a:cubicBezTo>
                    <a:pt x="896" y="1685"/>
                    <a:pt x="1568" y="1461"/>
                    <a:pt x="2240" y="1013"/>
                  </a:cubicBezTo>
                  <a:cubicBezTo>
                    <a:pt x="2240" y="672"/>
                    <a:pt x="2133" y="341"/>
                    <a:pt x="201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27;p64">
              <a:extLst>
                <a:ext uri="{FF2B5EF4-FFF2-40B4-BE49-F238E27FC236}">
                  <a16:creationId xmlns:a16="http://schemas.microsoft.com/office/drawing/2014/main" id="{3DF99DAB-C055-43A5-AE8F-DCD08C49FA0B}"/>
                </a:ext>
              </a:extLst>
            </p:cNvPr>
            <p:cNvSpPr/>
            <p:nvPr/>
          </p:nvSpPr>
          <p:spPr>
            <a:xfrm>
              <a:off x="4893217" y="2452252"/>
              <a:ext cx="8103" cy="2559"/>
            </a:xfrm>
            <a:custGeom>
              <a:avLst/>
              <a:gdLst/>
              <a:ahLst/>
              <a:cxnLst/>
              <a:rect l="l" t="t" r="r" b="b"/>
              <a:pathLst>
                <a:path w="342" h="108" extrusionOk="0">
                  <a:moveTo>
                    <a:pt x="341" y="0"/>
                  </a:moveTo>
                  <a:cubicBezTo>
                    <a:pt x="225" y="0"/>
                    <a:pt x="117" y="108"/>
                    <a:pt x="1" y="108"/>
                  </a:cubicBezTo>
                  <a:cubicBezTo>
                    <a:pt x="117" y="108"/>
                    <a:pt x="225" y="108"/>
                    <a:pt x="34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28;p64">
              <a:extLst>
                <a:ext uri="{FF2B5EF4-FFF2-40B4-BE49-F238E27FC236}">
                  <a16:creationId xmlns:a16="http://schemas.microsoft.com/office/drawing/2014/main" id="{5F832705-156F-4712-A9F7-E01FD91A48F9}"/>
                </a:ext>
              </a:extLst>
            </p:cNvPr>
            <p:cNvSpPr/>
            <p:nvPr/>
          </p:nvSpPr>
          <p:spPr>
            <a:xfrm>
              <a:off x="4856066" y="244948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897" y="1"/>
                  </a:moveTo>
                  <a:cubicBezTo>
                    <a:pt x="672" y="341"/>
                    <a:pt x="341" y="673"/>
                    <a:pt x="0" y="1013"/>
                  </a:cubicBezTo>
                  <a:cubicBezTo>
                    <a:pt x="117" y="1013"/>
                    <a:pt x="117" y="1121"/>
                    <a:pt x="117" y="1121"/>
                  </a:cubicBezTo>
                  <a:cubicBezTo>
                    <a:pt x="448" y="1237"/>
                    <a:pt x="672" y="1345"/>
                    <a:pt x="1013" y="1462"/>
                  </a:cubicBezTo>
                  <a:cubicBezTo>
                    <a:pt x="1345" y="1013"/>
                    <a:pt x="1685" y="673"/>
                    <a:pt x="1909" y="117"/>
                  </a:cubicBezTo>
                  <a:lnTo>
                    <a:pt x="1909" y="117"/>
                  </a:lnTo>
                  <a:cubicBezTo>
                    <a:pt x="1793" y="225"/>
                    <a:pt x="1685" y="225"/>
                    <a:pt x="1569" y="225"/>
                  </a:cubicBezTo>
                  <a:cubicBezTo>
                    <a:pt x="1345" y="225"/>
                    <a:pt x="1121" y="117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29;p64">
              <a:extLst>
                <a:ext uri="{FF2B5EF4-FFF2-40B4-BE49-F238E27FC236}">
                  <a16:creationId xmlns:a16="http://schemas.microsoft.com/office/drawing/2014/main" id="{F2987D5D-0EF7-4503-A24E-49222B0E4A34}"/>
                </a:ext>
              </a:extLst>
            </p:cNvPr>
            <p:cNvSpPr/>
            <p:nvPr/>
          </p:nvSpPr>
          <p:spPr>
            <a:xfrm>
              <a:off x="4887910" y="2362029"/>
              <a:ext cx="24024" cy="53095"/>
            </a:xfrm>
            <a:custGeom>
              <a:avLst/>
              <a:gdLst/>
              <a:ahLst/>
              <a:cxnLst/>
              <a:rect l="l" t="t" r="r" b="b"/>
              <a:pathLst>
                <a:path w="1014" h="2241" extrusionOk="0">
                  <a:moveTo>
                    <a:pt x="789" y="2240"/>
                  </a:moveTo>
                  <a:lnTo>
                    <a:pt x="789" y="2240"/>
                  </a:lnTo>
                  <a:lnTo>
                    <a:pt x="789" y="2240"/>
                  </a:lnTo>
                  <a:close/>
                  <a:moveTo>
                    <a:pt x="225" y="2124"/>
                  </a:moveTo>
                  <a:lnTo>
                    <a:pt x="225" y="2124"/>
                  </a:lnTo>
                  <a:cubicBezTo>
                    <a:pt x="341" y="2240"/>
                    <a:pt x="565" y="2240"/>
                    <a:pt x="789" y="2240"/>
                  </a:cubicBezTo>
                  <a:cubicBezTo>
                    <a:pt x="565" y="2240"/>
                    <a:pt x="341" y="2240"/>
                    <a:pt x="225" y="212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25" y="0"/>
                    <a:pt x="565" y="108"/>
                    <a:pt x="789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789" y="108"/>
                  </a:lnTo>
                  <a:cubicBezTo>
                    <a:pt x="565" y="108"/>
                    <a:pt x="225" y="0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30;p64">
              <a:extLst>
                <a:ext uri="{FF2B5EF4-FFF2-40B4-BE49-F238E27FC236}">
                  <a16:creationId xmlns:a16="http://schemas.microsoft.com/office/drawing/2014/main" id="{F3B7EF02-AE74-4F43-AF75-6C70D2526E3D}"/>
                </a:ext>
              </a:extLst>
            </p:cNvPr>
            <p:cNvSpPr/>
            <p:nvPr/>
          </p:nvSpPr>
          <p:spPr>
            <a:xfrm>
              <a:off x="4887910" y="2362029"/>
              <a:ext cx="29331" cy="53095"/>
            </a:xfrm>
            <a:custGeom>
              <a:avLst/>
              <a:gdLst/>
              <a:ahLst/>
              <a:cxnLst/>
              <a:rect l="l" t="t" r="r" b="b"/>
              <a:pathLst>
                <a:path w="1238" h="2241" extrusionOk="0">
                  <a:moveTo>
                    <a:pt x="1" y="0"/>
                  </a:moveTo>
                  <a:cubicBezTo>
                    <a:pt x="117" y="448"/>
                    <a:pt x="225" y="896"/>
                    <a:pt x="225" y="1344"/>
                  </a:cubicBezTo>
                  <a:lnTo>
                    <a:pt x="225" y="2124"/>
                  </a:lnTo>
                  <a:cubicBezTo>
                    <a:pt x="341" y="2240"/>
                    <a:pt x="565" y="2240"/>
                    <a:pt x="789" y="2240"/>
                  </a:cubicBezTo>
                  <a:lnTo>
                    <a:pt x="1121" y="2240"/>
                  </a:lnTo>
                  <a:cubicBezTo>
                    <a:pt x="1237" y="1900"/>
                    <a:pt x="1237" y="1676"/>
                    <a:pt x="1237" y="1344"/>
                  </a:cubicBezTo>
                  <a:cubicBezTo>
                    <a:pt x="1237" y="896"/>
                    <a:pt x="1121" y="448"/>
                    <a:pt x="1013" y="108"/>
                  </a:cubicBezTo>
                  <a:lnTo>
                    <a:pt x="789" y="108"/>
                  </a:lnTo>
                  <a:cubicBezTo>
                    <a:pt x="565" y="108"/>
                    <a:pt x="225" y="0"/>
                    <a:pt x="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31;p64">
              <a:extLst>
                <a:ext uri="{FF2B5EF4-FFF2-40B4-BE49-F238E27FC236}">
                  <a16:creationId xmlns:a16="http://schemas.microsoft.com/office/drawing/2014/main" id="{0DC42E73-5CE7-4E70-9FDF-4A4FC8175647}"/>
                </a:ext>
              </a:extLst>
            </p:cNvPr>
            <p:cNvSpPr/>
            <p:nvPr/>
          </p:nvSpPr>
          <p:spPr>
            <a:xfrm>
              <a:off x="4638447" y="2364564"/>
              <a:ext cx="26583" cy="71788"/>
            </a:xfrm>
            <a:custGeom>
              <a:avLst/>
              <a:gdLst/>
              <a:ahLst/>
              <a:cxnLst/>
              <a:rect l="l" t="t" r="r" b="b"/>
              <a:pathLst>
                <a:path w="1122" h="3030" extrusionOk="0">
                  <a:moveTo>
                    <a:pt x="789" y="2805"/>
                  </a:moveTo>
                  <a:cubicBezTo>
                    <a:pt x="673" y="2913"/>
                    <a:pt x="449" y="2913"/>
                    <a:pt x="225" y="3029"/>
                  </a:cubicBezTo>
                  <a:lnTo>
                    <a:pt x="225" y="3029"/>
                  </a:lnTo>
                  <a:cubicBezTo>
                    <a:pt x="449" y="2913"/>
                    <a:pt x="673" y="2913"/>
                    <a:pt x="789" y="2805"/>
                  </a:cubicBezTo>
                  <a:close/>
                  <a:moveTo>
                    <a:pt x="789" y="2805"/>
                  </a:moveTo>
                  <a:lnTo>
                    <a:pt x="789" y="2805"/>
                  </a:lnTo>
                  <a:lnTo>
                    <a:pt x="789" y="2805"/>
                  </a:lnTo>
                  <a:close/>
                  <a:moveTo>
                    <a:pt x="897" y="2805"/>
                  </a:moveTo>
                  <a:lnTo>
                    <a:pt x="789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1121" y="1"/>
                  </a:moveTo>
                  <a:cubicBezTo>
                    <a:pt x="673" y="449"/>
                    <a:pt x="341" y="673"/>
                    <a:pt x="1" y="897"/>
                  </a:cubicBezTo>
                  <a:lnTo>
                    <a:pt x="1" y="897"/>
                  </a:lnTo>
                  <a:cubicBezTo>
                    <a:pt x="341" y="673"/>
                    <a:pt x="673" y="449"/>
                    <a:pt x="112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32;p64">
              <a:extLst>
                <a:ext uri="{FF2B5EF4-FFF2-40B4-BE49-F238E27FC236}">
                  <a16:creationId xmlns:a16="http://schemas.microsoft.com/office/drawing/2014/main" id="{A521E9B0-CEBA-4AF6-A273-9839A94443DF}"/>
                </a:ext>
              </a:extLst>
            </p:cNvPr>
            <p:cNvSpPr/>
            <p:nvPr/>
          </p:nvSpPr>
          <p:spPr>
            <a:xfrm>
              <a:off x="4638447" y="2364564"/>
              <a:ext cx="26583" cy="71788"/>
            </a:xfrm>
            <a:custGeom>
              <a:avLst/>
              <a:gdLst/>
              <a:ahLst/>
              <a:cxnLst/>
              <a:rect l="l" t="t" r="r" b="b"/>
              <a:pathLst>
                <a:path w="1122" h="3030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673" y="449"/>
                    <a:pt x="341" y="673"/>
                    <a:pt x="1" y="897"/>
                  </a:cubicBezTo>
                  <a:lnTo>
                    <a:pt x="1" y="1237"/>
                  </a:lnTo>
                  <a:cubicBezTo>
                    <a:pt x="1" y="1909"/>
                    <a:pt x="117" y="2465"/>
                    <a:pt x="225" y="3029"/>
                  </a:cubicBezTo>
                  <a:cubicBezTo>
                    <a:pt x="449" y="2913"/>
                    <a:pt x="673" y="2913"/>
                    <a:pt x="789" y="2805"/>
                  </a:cubicBezTo>
                  <a:lnTo>
                    <a:pt x="897" y="2805"/>
                  </a:lnTo>
                  <a:cubicBezTo>
                    <a:pt x="1013" y="2689"/>
                    <a:pt x="1121" y="2689"/>
                    <a:pt x="1121" y="2581"/>
                  </a:cubicBezTo>
                  <a:cubicBezTo>
                    <a:pt x="1013" y="2241"/>
                    <a:pt x="1013" y="1793"/>
                    <a:pt x="897" y="1461"/>
                  </a:cubicBezTo>
                  <a:lnTo>
                    <a:pt x="897" y="1345"/>
                  </a:lnTo>
                  <a:lnTo>
                    <a:pt x="897" y="1237"/>
                  </a:lnTo>
                  <a:cubicBezTo>
                    <a:pt x="897" y="789"/>
                    <a:pt x="1013" y="449"/>
                    <a:pt x="112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33;p64">
              <a:extLst>
                <a:ext uri="{FF2B5EF4-FFF2-40B4-BE49-F238E27FC236}">
                  <a16:creationId xmlns:a16="http://schemas.microsoft.com/office/drawing/2014/main" id="{DD509C1D-392B-48F9-9C34-43A9FAE680C4}"/>
                </a:ext>
              </a:extLst>
            </p:cNvPr>
            <p:cNvSpPr/>
            <p:nvPr/>
          </p:nvSpPr>
          <p:spPr>
            <a:xfrm>
              <a:off x="4659700" y="2284956"/>
              <a:ext cx="233537" cy="217639"/>
            </a:xfrm>
            <a:custGeom>
              <a:avLst/>
              <a:gdLst/>
              <a:ahLst/>
              <a:cxnLst/>
              <a:rect l="l" t="t" r="r" b="b"/>
              <a:pathLst>
                <a:path w="9857" h="9186" extrusionOk="0">
                  <a:moveTo>
                    <a:pt x="4928" y="1"/>
                  </a:moveTo>
                  <a:cubicBezTo>
                    <a:pt x="2240" y="1"/>
                    <a:pt x="0" y="2133"/>
                    <a:pt x="0" y="4597"/>
                  </a:cubicBezTo>
                  <a:cubicBezTo>
                    <a:pt x="0" y="7169"/>
                    <a:pt x="2240" y="9185"/>
                    <a:pt x="4928" y="9185"/>
                  </a:cubicBezTo>
                  <a:cubicBezTo>
                    <a:pt x="7733" y="9185"/>
                    <a:pt x="9857" y="7169"/>
                    <a:pt x="9857" y="4597"/>
                  </a:cubicBezTo>
                  <a:cubicBezTo>
                    <a:pt x="9857" y="2133"/>
                    <a:pt x="7733" y="1"/>
                    <a:pt x="4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34;p64">
              <a:extLst>
                <a:ext uri="{FF2B5EF4-FFF2-40B4-BE49-F238E27FC236}">
                  <a16:creationId xmlns:a16="http://schemas.microsoft.com/office/drawing/2014/main" id="{9A71ED9D-0640-4AF2-9740-ED54B54B052F}"/>
                </a:ext>
              </a:extLst>
            </p:cNvPr>
            <p:cNvSpPr/>
            <p:nvPr/>
          </p:nvSpPr>
          <p:spPr>
            <a:xfrm>
              <a:off x="4665007" y="2425716"/>
              <a:ext cx="2772" cy="7866"/>
            </a:xfrm>
            <a:custGeom>
              <a:avLst/>
              <a:gdLst/>
              <a:ahLst/>
              <a:cxnLst/>
              <a:rect l="l" t="t" r="r" b="b"/>
              <a:pathLst>
                <a:path w="117" h="332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108"/>
                    <a:pt x="117" y="224"/>
                    <a:pt x="117" y="332"/>
                  </a:cubicBezTo>
                  <a:cubicBezTo>
                    <a:pt x="117" y="224"/>
                    <a:pt x="117" y="108"/>
                    <a:pt x="0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35;p64">
              <a:extLst>
                <a:ext uri="{FF2B5EF4-FFF2-40B4-BE49-F238E27FC236}">
                  <a16:creationId xmlns:a16="http://schemas.microsoft.com/office/drawing/2014/main" id="{C67F91A9-20F9-4F2C-A6D2-18D19733EA6B}"/>
                </a:ext>
              </a:extLst>
            </p:cNvPr>
            <p:cNvSpPr/>
            <p:nvPr/>
          </p:nvSpPr>
          <p:spPr>
            <a:xfrm>
              <a:off x="4665007" y="242571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36;p64">
              <a:extLst>
                <a:ext uri="{FF2B5EF4-FFF2-40B4-BE49-F238E27FC236}">
                  <a16:creationId xmlns:a16="http://schemas.microsoft.com/office/drawing/2014/main" id="{ABB28DB8-2B40-40AA-B2D9-775DFD4A9CA9}"/>
                </a:ext>
              </a:extLst>
            </p:cNvPr>
            <p:cNvSpPr/>
            <p:nvPr/>
          </p:nvSpPr>
          <p:spPr>
            <a:xfrm>
              <a:off x="4667755" y="2433558"/>
              <a:ext cx="2582" cy="2796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17"/>
                  </a:lnTo>
                  <a:lnTo>
                    <a:pt x="108" y="1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08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37;p64">
              <a:extLst>
                <a:ext uri="{FF2B5EF4-FFF2-40B4-BE49-F238E27FC236}">
                  <a16:creationId xmlns:a16="http://schemas.microsoft.com/office/drawing/2014/main" id="{10A588F6-BA17-4D14-8AD9-4DBCFA4BC37A}"/>
                </a:ext>
              </a:extLst>
            </p:cNvPr>
            <p:cNvSpPr/>
            <p:nvPr/>
          </p:nvSpPr>
          <p:spPr>
            <a:xfrm>
              <a:off x="4659700" y="2393872"/>
              <a:ext cx="5331" cy="31866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224"/>
                  </a:moveTo>
                  <a:cubicBezTo>
                    <a:pt x="116" y="556"/>
                    <a:pt x="116" y="1004"/>
                    <a:pt x="224" y="1344"/>
                  </a:cubicBezTo>
                  <a:lnTo>
                    <a:pt x="224" y="1344"/>
                  </a:lnTo>
                  <a:cubicBezTo>
                    <a:pt x="116" y="1004"/>
                    <a:pt x="116" y="556"/>
                    <a:pt x="0" y="224"/>
                  </a:cubicBezTo>
                  <a:close/>
                  <a:moveTo>
                    <a:pt x="0" y="108"/>
                  </a:moveTo>
                  <a:lnTo>
                    <a:pt x="0" y="224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38;p64">
              <a:extLst>
                <a:ext uri="{FF2B5EF4-FFF2-40B4-BE49-F238E27FC236}">
                  <a16:creationId xmlns:a16="http://schemas.microsoft.com/office/drawing/2014/main" id="{9864ADBC-29E4-47FC-9DF6-C75F198F9B76}"/>
                </a:ext>
              </a:extLst>
            </p:cNvPr>
            <p:cNvSpPr/>
            <p:nvPr/>
          </p:nvSpPr>
          <p:spPr>
            <a:xfrm>
              <a:off x="4659700" y="2351415"/>
              <a:ext cx="100859" cy="151182"/>
            </a:xfrm>
            <a:custGeom>
              <a:avLst/>
              <a:gdLst/>
              <a:ahLst/>
              <a:cxnLst/>
              <a:rect l="l" t="t" r="r" b="b"/>
              <a:pathLst>
                <a:path w="4257" h="6381" extrusionOk="0">
                  <a:moveTo>
                    <a:pt x="448" y="0"/>
                  </a:moveTo>
                  <a:cubicBezTo>
                    <a:pt x="224" y="556"/>
                    <a:pt x="0" y="1120"/>
                    <a:pt x="0" y="1792"/>
                  </a:cubicBezTo>
                  <a:lnTo>
                    <a:pt x="0" y="1900"/>
                  </a:lnTo>
                  <a:lnTo>
                    <a:pt x="0" y="2016"/>
                  </a:lnTo>
                  <a:cubicBezTo>
                    <a:pt x="116" y="2348"/>
                    <a:pt x="116" y="2796"/>
                    <a:pt x="224" y="3136"/>
                  </a:cubicBezTo>
                  <a:cubicBezTo>
                    <a:pt x="341" y="3244"/>
                    <a:pt x="341" y="3360"/>
                    <a:pt x="341" y="3468"/>
                  </a:cubicBezTo>
                  <a:lnTo>
                    <a:pt x="448" y="3468"/>
                  </a:lnTo>
                  <a:lnTo>
                    <a:pt x="448" y="3584"/>
                  </a:lnTo>
                  <a:cubicBezTo>
                    <a:pt x="1120" y="5036"/>
                    <a:pt x="2581" y="6049"/>
                    <a:pt x="4256" y="6380"/>
                  </a:cubicBezTo>
                  <a:cubicBezTo>
                    <a:pt x="2016" y="4812"/>
                    <a:pt x="2688" y="1792"/>
                    <a:pt x="3029" y="556"/>
                  </a:cubicBezTo>
                  <a:cubicBezTo>
                    <a:pt x="2133" y="448"/>
                    <a:pt x="1237" y="224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39;p64">
              <a:extLst>
                <a:ext uri="{FF2B5EF4-FFF2-40B4-BE49-F238E27FC236}">
                  <a16:creationId xmlns:a16="http://schemas.microsoft.com/office/drawing/2014/main" id="{10106E3E-6158-40CE-815A-F364D43848B7}"/>
                </a:ext>
              </a:extLst>
            </p:cNvPr>
            <p:cNvSpPr/>
            <p:nvPr/>
          </p:nvSpPr>
          <p:spPr>
            <a:xfrm>
              <a:off x="4564146" y="2051084"/>
              <a:ext cx="180489" cy="171913"/>
            </a:xfrm>
            <a:custGeom>
              <a:avLst/>
              <a:gdLst/>
              <a:ahLst/>
              <a:cxnLst/>
              <a:rect l="l" t="t" r="r" b="b"/>
              <a:pathLst>
                <a:path w="7618" h="7256" extrusionOk="0">
                  <a:moveTo>
                    <a:pt x="1671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7" y="132"/>
                    <a:pt x="565" y="356"/>
                    <a:pt x="449" y="804"/>
                  </a:cubicBezTo>
                  <a:cubicBezTo>
                    <a:pt x="1" y="2255"/>
                    <a:pt x="117" y="4388"/>
                    <a:pt x="1909" y="6063"/>
                  </a:cubicBezTo>
                  <a:cubicBezTo>
                    <a:pt x="2765" y="6923"/>
                    <a:pt x="3564" y="7256"/>
                    <a:pt x="4275" y="7256"/>
                  </a:cubicBezTo>
                  <a:cubicBezTo>
                    <a:pt x="4957" y="7256"/>
                    <a:pt x="5558" y="6950"/>
                    <a:pt x="6049" y="6511"/>
                  </a:cubicBezTo>
                  <a:cubicBezTo>
                    <a:pt x="6945" y="5732"/>
                    <a:pt x="7617" y="4388"/>
                    <a:pt x="6273" y="2372"/>
                  </a:cubicBezTo>
                  <a:cubicBezTo>
                    <a:pt x="5049" y="536"/>
                    <a:pt x="3179" y="0"/>
                    <a:pt x="167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40;p64">
              <a:extLst>
                <a:ext uri="{FF2B5EF4-FFF2-40B4-BE49-F238E27FC236}">
                  <a16:creationId xmlns:a16="http://schemas.microsoft.com/office/drawing/2014/main" id="{B1E1AC20-802B-4C98-98DD-92C5B20ABF2B}"/>
                </a:ext>
              </a:extLst>
            </p:cNvPr>
            <p:cNvSpPr/>
            <p:nvPr/>
          </p:nvSpPr>
          <p:spPr>
            <a:xfrm>
              <a:off x="4564146" y="2075416"/>
              <a:ext cx="132725" cy="147107"/>
            </a:xfrm>
            <a:custGeom>
              <a:avLst/>
              <a:gdLst/>
              <a:ahLst/>
              <a:cxnLst/>
              <a:rect l="l" t="t" r="r" b="b"/>
              <a:pathLst>
                <a:path w="5602" h="6209" extrusionOk="0">
                  <a:moveTo>
                    <a:pt x="341" y="1"/>
                  </a:moveTo>
                  <a:cubicBezTo>
                    <a:pt x="1" y="1452"/>
                    <a:pt x="225" y="3468"/>
                    <a:pt x="1909" y="5036"/>
                  </a:cubicBezTo>
                  <a:cubicBezTo>
                    <a:pt x="2762" y="5895"/>
                    <a:pt x="3541" y="6208"/>
                    <a:pt x="4242" y="6208"/>
                  </a:cubicBezTo>
                  <a:cubicBezTo>
                    <a:pt x="4734" y="6208"/>
                    <a:pt x="5187" y="6054"/>
                    <a:pt x="5601" y="5825"/>
                  </a:cubicBezTo>
                  <a:cubicBezTo>
                    <a:pt x="4929" y="1452"/>
                    <a:pt x="2133" y="225"/>
                    <a:pt x="34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41;p64">
              <a:extLst>
                <a:ext uri="{FF2B5EF4-FFF2-40B4-BE49-F238E27FC236}">
                  <a16:creationId xmlns:a16="http://schemas.microsoft.com/office/drawing/2014/main" id="{99CE342E-B166-4D6F-B278-B65C62CA3018}"/>
                </a:ext>
              </a:extLst>
            </p:cNvPr>
            <p:cNvSpPr/>
            <p:nvPr/>
          </p:nvSpPr>
          <p:spPr>
            <a:xfrm>
              <a:off x="4811050" y="2051084"/>
              <a:ext cx="180489" cy="171913"/>
            </a:xfrm>
            <a:custGeom>
              <a:avLst/>
              <a:gdLst/>
              <a:ahLst/>
              <a:cxnLst/>
              <a:rect l="l" t="t" r="r" b="b"/>
              <a:pathLst>
                <a:path w="7618" h="7256" extrusionOk="0">
                  <a:moveTo>
                    <a:pt x="5842" y="0"/>
                  </a:moveTo>
                  <a:cubicBezTo>
                    <a:pt x="4350" y="0"/>
                    <a:pt x="2569" y="536"/>
                    <a:pt x="1345" y="2372"/>
                  </a:cubicBezTo>
                  <a:cubicBezTo>
                    <a:pt x="1" y="4388"/>
                    <a:pt x="556" y="5732"/>
                    <a:pt x="1569" y="6511"/>
                  </a:cubicBezTo>
                  <a:cubicBezTo>
                    <a:pt x="2060" y="6950"/>
                    <a:pt x="2633" y="7256"/>
                    <a:pt x="3300" y="7256"/>
                  </a:cubicBezTo>
                  <a:cubicBezTo>
                    <a:pt x="3996" y="7256"/>
                    <a:pt x="4794" y="6923"/>
                    <a:pt x="5709" y="6063"/>
                  </a:cubicBezTo>
                  <a:cubicBezTo>
                    <a:pt x="7501" y="4388"/>
                    <a:pt x="7617" y="2255"/>
                    <a:pt x="7169" y="804"/>
                  </a:cubicBezTo>
                  <a:cubicBezTo>
                    <a:pt x="7053" y="356"/>
                    <a:pt x="6721" y="132"/>
                    <a:pt x="6273" y="15"/>
                  </a:cubicBezTo>
                  <a:cubicBezTo>
                    <a:pt x="6133" y="5"/>
                    <a:pt x="5989" y="0"/>
                    <a:pt x="58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542;p64">
              <a:extLst>
                <a:ext uri="{FF2B5EF4-FFF2-40B4-BE49-F238E27FC236}">
                  <a16:creationId xmlns:a16="http://schemas.microsoft.com/office/drawing/2014/main" id="{703C0F0A-F25E-424D-9802-00834DC027BF}"/>
                </a:ext>
              </a:extLst>
            </p:cNvPr>
            <p:cNvSpPr/>
            <p:nvPr/>
          </p:nvSpPr>
          <p:spPr>
            <a:xfrm>
              <a:off x="4858815" y="2075416"/>
              <a:ext cx="132725" cy="147107"/>
            </a:xfrm>
            <a:custGeom>
              <a:avLst/>
              <a:gdLst/>
              <a:ahLst/>
              <a:cxnLst/>
              <a:rect l="l" t="t" r="r" b="b"/>
              <a:pathLst>
                <a:path w="5602" h="6209" extrusionOk="0">
                  <a:moveTo>
                    <a:pt x="5153" y="1"/>
                  </a:moveTo>
                  <a:lnTo>
                    <a:pt x="5153" y="1"/>
                  </a:lnTo>
                  <a:cubicBezTo>
                    <a:pt x="3469" y="225"/>
                    <a:pt x="556" y="1452"/>
                    <a:pt x="1" y="5825"/>
                  </a:cubicBezTo>
                  <a:cubicBezTo>
                    <a:pt x="370" y="6054"/>
                    <a:pt x="816" y="6208"/>
                    <a:pt x="1314" y="6208"/>
                  </a:cubicBezTo>
                  <a:cubicBezTo>
                    <a:pt x="2024" y="6208"/>
                    <a:pt x="2840" y="5895"/>
                    <a:pt x="3693" y="5036"/>
                  </a:cubicBezTo>
                  <a:cubicBezTo>
                    <a:pt x="5377" y="3468"/>
                    <a:pt x="5601" y="1452"/>
                    <a:pt x="51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43;p64">
              <a:extLst>
                <a:ext uri="{FF2B5EF4-FFF2-40B4-BE49-F238E27FC236}">
                  <a16:creationId xmlns:a16="http://schemas.microsoft.com/office/drawing/2014/main" id="{69452727-C38D-4AD7-B125-FDFFFD0246EF}"/>
                </a:ext>
              </a:extLst>
            </p:cNvPr>
            <p:cNvSpPr/>
            <p:nvPr/>
          </p:nvSpPr>
          <p:spPr>
            <a:xfrm>
              <a:off x="4580068" y="2072668"/>
              <a:ext cx="395546" cy="294687"/>
            </a:xfrm>
            <a:custGeom>
              <a:avLst/>
              <a:gdLst/>
              <a:ahLst/>
              <a:cxnLst/>
              <a:rect l="l" t="t" r="r" b="b"/>
              <a:pathLst>
                <a:path w="16695" h="12438" extrusionOk="0">
                  <a:moveTo>
                    <a:pt x="8289" y="0"/>
                  </a:moveTo>
                  <a:cubicBezTo>
                    <a:pt x="3702" y="0"/>
                    <a:pt x="1" y="3029"/>
                    <a:pt x="1" y="6837"/>
                  </a:cubicBezTo>
                  <a:cubicBezTo>
                    <a:pt x="1" y="10753"/>
                    <a:pt x="3702" y="12437"/>
                    <a:pt x="8289" y="12437"/>
                  </a:cubicBezTo>
                  <a:cubicBezTo>
                    <a:pt x="12994" y="12437"/>
                    <a:pt x="16694" y="10753"/>
                    <a:pt x="16694" y="6837"/>
                  </a:cubicBezTo>
                  <a:cubicBezTo>
                    <a:pt x="16694" y="3029"/>
                    <a:pt x="12994" y="0"/>
                    <a:pt x="8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544;p64">
              <a:extLst>
                <a:ext uri="{FF2B5EF4-FFF2-40B4-BE49-F238E27FC236}">
                  <a16:creationId xmlns:a16="http://schemas.microsoft.com/office/drawing/2014/main" id="{6279399B-3911-4045-98B7-581D660A585D}"/>
                </a:ext>
              </a:extLst>
            </p:cNvPr>
            <p:cNvSpPr/>
            <p:nvPr/>
          </p:nvSpPr>
          <p:spPr>
            <a:xfrm>
              <a:off x="4580068" y="2224018"/>
              <a:ext cx="24" cy="18504"/>
            </a:xfrm>
            <a:custGeom>
              <a:avLst/>
              <a:gdLst/>
              <a:ahLst/>
              <a:cxnLst/>
              <a:rect l="l" t="t" r="r" b="b"/>
              <a:pathLst>
                <a:path w="1" h="781" extrusionOk="0">
                  <a:moveTo>
                    <a:pt x="1" y="781"/>
                  </a:moveTo>
                  <a:lnTo>
                    <a:pt x="1" y="781"/>
                  </a:lnTo>
                  <a:lnTo>
                    <a:pt x="1" y="781"/>
                  </a:lnTo>
                  <a:close/>
                  <a:moveTo>
                    <a:pt x="1" y="673"/>
                  </a:moveTo>
                  <a:lnTo>
                    <a:pt x="1" y="781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56"/>
                  </a:moveTo>
                  <a:lnTo>
                    <a:pt x="1" y="673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449"/>
                  </a:moveTo>
                  <a:lnTo>
                    <a:pt x="1" y="556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545;p64">
              <a:extLst>
                <a:ext uri="{FF2B5EF4-FFF2-40B4-BE49-F238E27FC236}">
                  <a16:creationId xmlns:a16="http://schemas.microsoft.com/office/drawing/2014/main" id="{599DBF38-200C-4F93-95E5-9CBBB5BA4ECD}"/>
                </a:ext>
              </a:extLst>
            </p:cNvPr>
            <p:cNvSpPr/>
            <p:nvPr/>
          </p:nvSpPr>
          <p:spPr>
            <a:xfrm>
              <a:off x="4580068" y="2096645"/>
              <a:ext cx="151395" cy="267938"/>
            </a:xfrm>
            <a:custGeom>
              <a:avLst/>
              <a:gdLst/>
              <a:ahLst/>
              <a:cxnLst/>
              <a:rect l="l" t="t" r="r" b="b"/>
              <a:pathLst>
                <a:path w="6390" h="11309" extrusionOk="0">
                  <a:moveTo>
                    <a:pt x="3809" y="1"/>
                  </a:moveTo>
                  <a:lnTo>
                    <a:pt x="3809" y="1"/>
                  </a:lnTo>
                  <a:cubicBezTo>
                    <a:pt x="1685" y="1121"/>
                    <a:pt x="225" y="3137"/>
                    <a:pt x="1" y="5377"/>
                  </a:cubicBezTo>
                  <a:lnTo>
                    <a:pt x="1" y="5484"/>
                  </a:lnTo>
                  <a:lnTo>
                    <a:pt x="1" y="5601"/>
                  </a:lnTo>
                  <a:lnTo>
                    <a:pt x="1" y="5708"/>
                  </a:lnTo>
                  <a:lnTo>
                    <a:pt x="1" y="5825"/>
                  </a:lnTo>
                  <a:lnTo>
                    <a:pt x="1" y="5932"/>
                  </a:lnTo>
                  <a:lnTo>
                    <a:pt x="1" y="6049"/>
                  </a:lnTo>
                  <a:lnTo>
                    <a:pt x="1" y="6157"/>
                  </a:lnTo>
                  <a:cubicBezTo>
                    <a:pt x="117" y="9293"/>
                    <a:pt x="2805" y="10861"/>
                    <a:pt x="6390" y="11309"/>
                  </a:cubicBezTo>
                  <a:cubicBezTo>
                    <a:pt x="1121" y="8065"/>
                    <a:pt x="1793" y="3809"/>
                    <a:pt x="3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46;p64">
              <a:extLst>
                <a:ext uri="{FF2B5EF4-FFF2-40B4-BE49-F238E27FC236}">
                  <a16:creationId xmlns:a16="http://schemas.microsoft.com/office/drawing/2014/main" id="{4CC92D24-49FB-4A45-80CA-BADF04C38E58}"/>
                </a:ext>
              </a:extLst>
            </p:cNvPr>
            <p:cNvSpPr/>
            <p:nvPr/>
          </p:nvSpPr>
          <p:spPr>
            <a:xfrm>
              <a:off x="4643754" y="2210655"/>
              <a:ext cx="71788" cy="58402"/>
            </a:xfrm>
            <a:custGeom>
              <a:avLst/>
              <a:gdLst/>
              <a:ahLst/>
              <a:cxnLst/>
              <a:rect l="l" t="t" r="r" b="b"/>
              <a:pathLst>
                <a:path w="3030" h="2465" extrusionOk="0">
                  <a:moveTo>
                    <a:pt x="1569" y="0"/>
                  </a:moveTo>
                  <a:cubicBezTo>
                    <a:pt x="673" y="0"/>
                    <a:pt x="1" y="565"/>
                    <a:pt x="1" y="1237"/>
                  </a:cubicBezTo>
                  <a:cubicBezTo>
                    <a:pt x="1" y="1909"/>
                    <a:pt x="673" y="2465"/>
                    <a:pt x="1569" y="2465"/>
                  </a:cubicBezTo>
                  <a:cubicBezTo>
                    <a:pt x="2358" y="2465"/>
                    <a:pt x="3030" y="1909"/>
                    <a:pt x="3030" y="1237"/>
                  </a:cubicBezTo>
                  <a:cubicBezTo>
                    <a:pt x="3030" y="565"/>
                    <a:pt x="2358" y="0"/>
                    <a:pt x="156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47;p64">
              <a:extLst>
                <a:ext uri="{FF2B5EF4-FFF2-40B4-BE49-F238E27FC236}">
                  <a16:creationId xmlns:a16="http://schemas.microsoft.com/office/drawing/2014/main" id="{7C0B9457-4868-4F27-AD31-16D3C3C63401}"/>
                </a:ext>
              </a:extLst>
            </p:cNvPr>
            <p:cNvSpPr/>
            <p:nvPr/>
          </p:nvSpPr>
          <p:spPr>
            <a:xfrm>
              <a:off x="4837586" y="2210655"/>
              <a:ext cx="71575" cy="58402"/>
            </a:xfrm>
            <a:custGeom>
              <a:avLst/>
              <a:gdLst/>
              <a:ahLst/>
              <a:cxnLst/>
              <a:rect l="l" t="t" r="r" b="b"/>
              <a:pathLst>
                <a:path w="3021" h="2465" extrusionOk="0">
                  <a:moveTo>
                    <a:pt x="1569" y="0"/>
                  </a:moveTo>
                  <a:cubicBezTo>
                    <a:pt x="673" y="0"/>
                    <a:pt x="1" y="565"/>
                    <a:pt x="1" y="1237"/>
                  </a:cubicBezTo>
                  <a:cubicBezTo>
                    <a:pt x="1" y="1909"/>
                    <a:pt x="673" y="2465"/>
                    <a:pt x="1569" y="2465"/>
                  </a:cubicBezTo>
                  <a:cubicBezTo>
                    <a:pt x="2349" y="2465"/>
                    <a:pt x="3021" y="1909"/>
                    <a:pt x="3021" y="1237"/>
                  </a:cubicBezTo>
                  <a:cubicBezTo>
                    <a:pt x="3021" y="565"/>
                    <a:pt x="2349" y="0"/>
                    <a:pt x="156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48;p64">
              <a:extLst>
                <a:ext uri="{FF2B5EF4-FFF2-40B4-BE49-F238E27FC236}">
                  <a16:creationId xmlns:a16="http://schemas.microsoft.com/office/drawing/2014/main" id="{B511F245-F1B2-43A6-AC61-6836B33FB00F}"/>
                </a:ext>
              </a:extLst>
            </p:cNvPr>
            <p:cNvSpPr/>
            <p:nvPr/>
          </p:nvSpPr>
          <p:spPr>
            <a:xfrm>
              <a:off x="4824223" y="2172273"/>
              <a:ext cx="58402" cy="62382"/>
            </a:xfrm>
            <a:custGeom>
              <a:avLst/>
              <a:gdLst/>
              <a:ahLst/>
              <a:cxnLst/>
              <a:rect l="l" t="t" r="r" b="b"/>
              <a:pathLst>
                <a:path w="2465" h="2633" extrusionOk="0">
                  <a:moveTo>
                    <a:pt x="1232" y="1"/>
                  </a:moveTo>
                  <a:cubicBezTo>
                    <a:pt x="896" y="1"/>
                    <a:pt x="560" y="57"/>
                    <a:pt x="224" y="169"/>
                  </a:cubicBezTo>
                  <a:cubicBezTo>
                    <a:pt x="117" y="169"/>
                    <a:pt x="0" y="276"/>
                    <a:pt x="0" y="500"/>
                  </a:cubicBezTo>
                  <a:lnTo>
                    <a:pt x="0" y="1289"/>
                  </a:lnTo>
                  <a:cubicBezTo>
                    <a:pt x="0" y="1961"/>
                    <a:pt x="565" y="2633"/>
                    <a:pt x="1237" y="2633"/>
                  </a:cubicBezTo>
                  <a:cubicBezTo>
                    <a:pt x="1909" y="2633"/>
                    <a:pt x="2465" y="2068"/>
                    <a:pt x="2465" y="1396"/>
                  </a:cubicBezTo>
                  <a:lnTo>
                    <a:pt x="2465" y="500"/>
                  </a:lnTo>
                  <a:cubicBezTo>
                    <a:pt x="2465" y="276"/>
                    <a:pt x="2357" y="169"/>
                    <a:pt x="2241" y="169"/>
                  </a:cubicBezTo>
                  <a:cubicBezTo>
                    <a:pt x="1904" y="57"/>
                    <a:pt x="1568" y="1"/>
                    <a:pt x="1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549;p64">
              <a:extLst>
                <a:ext uri="{FF2B5EF4-FFF2-40B4-BE49-F238E27FC236}">
                  <a16:creationId xmlns:a16="http://schemas.microsoft.com/office/drawing/2014/main" id="{AC56D4F6-6348-4720-96C9-E63769557025}"/>
                </a:ext>
              </a:extLst>
            </p:cNvPr>
            <p:cNvSpPr/>
            <p:nvPr/>
          </p:nvSpPr>
          <p:spPr>
            <a:xfrm>
              <a:off x="4660790" y="1985786"/>
              <a:ext cx="231736" cy="137417"/>
            </a:xfrm>
            <a:custGeom>
              <a:avLst/>
              <a:gdLst/>
              <a:ahLst/>
              <a:cxnLst/>
              <a:rect l="l" t="t" r="r" b="b"/>
              <a:pathLst>
                <a:path w="9781" h="5800" extrusionOk="0">
                  <a:moveTo>
                    <a:pt x="4941" y="0"/>
                  </a:moveTo>
                  <a:cubicBezTo>
                    <a:pt x="3932" y="0"/>
                    <a:pt x="2924" y="589"/>
                    <a:pt x="2535" y="1768"/>
                  </a:cubicBezTo>
                  <a:cubicBezTo>
                    <a:pt x="2418" y="1875"/>
                    <a:pt x="2418" y="2099"/>
                    <a:pt x="2418" y="2323"/>
                  </a:cubicBezTo>
                  <a:lnTo>
                    <a:pt x="2418" y="2664"/>
                  </a:lnTo>
                  <a:cubicBezTo>
                    <a:pt x="2418" y="2950"/>
                    <a:pt x="2084" y="3242"/>
                    <a:pt x="1780" y="3242"/>
                  </a:cubicBezTo>
                  <a:cubicBezTo>
                    <a:pt x="1732" y="3242"/>
                    <a:pt x="1684" y="3235"/>
                    <a:pt x="1639" y="3219"/>
                  </a:cubicBezTo>
                  <a:lnTo>
                    <a:pt x="1074" y="3112"/>
                  </a:lnTo>
                  <a:cubicBezTo>
                    <a:pt x="999" y="3081"/>
                    <a:pt x="924" y="3067"/>
                    <a:pt x="850" y="3067"/>
                  </a:cubicBezTo>
                  <a:cubicBezTo>
                    <a:pt x="382" y="3067"/>
                    <a:pt x="0" y="3635"/>
                    <a:pt x="295" y="4115"/>
                  </a:cubicBezTo>
                  <a:lnTo>
                    <a:pt x="626" y="4787"/>
                  </a:lnTo>
                  <a:cubicBezTo>
                    <a:pt x="850" y="5352"/>
                    <a:pt x="1522" y="5800"/>
                    <a:pt x="2311" y="5800"/>
                  </a:cubicBezTo>
                  <a:lnTo>
                    <a:pt x="7570" y="5800"/>
                  </a:lnTo>
                  <a:cubicBezTo>
                    <a:pt x="8242" y="5800"/>
                    <a:pt x="8914" y="5352"/>
                    <a:pt x="9255" y="4787"/>
                  </a:cubicBezTo>
                  <a:lnTo>
                    <a:pt x="9587" y="4115"/>
                  </a:lnTo>
                  <a:cubicBezTo>
                    <a:pt x="9780" y="3635"/>
                    <a:pt x="9471" y="3067"/>
                    <a:pt x="8950" y="3067"/>
                  </a:cubicBezTo>
                  <a:cubicBezTo>
                    <a:pt x="8868" y="3067"/>
                    <a:pt x="8781" y="3081"/>
                    <a:pt x="8690" y="3112"/>
                  </a:cubicBezTo>
                  <a:lnTo>
                    <a:pt x="8135" y="3219"/>
                  </a:lnTo>
                  <a:cubicBezTo>
                    <a:pt x="8088" y="3235"/>
                    <a:pt x="8042" y="3242"/>
                    <a:pt x="7996" y="3242"/>
                  </a:cubicBezTo>
                  <a:cubicBezTo>
                    <a:pt x="7710" y="3242"/>
                    <a:pt x="7463" y="2950"/>
                    <a:pt x="7463" y="2664"/>
                  </a:cubicBezTo>
                  <a:lnTo>
                    <a:pt x="7463" y="2323"/>
                  </a:lnTo>
                  <a:cubicBezTo>
                    <a:pt x="7463" y="2099"/>
                    <a:pt x="7346" y="1875"/>
                    <a:pt x="7346" y="1768"/>
                  </a:cubicBezTo>
                  <a:cubicBezTo>
                    <a:pt x="6957" y="589"/>
                    <a:pt x="5949" y="0"/>
                    <a:pt x="4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550;p64">
              <a:extLst>
                <a:ext uri="{FF2B5EF4-FFF2-40B4-BE49-F238E27FC236}">
                  <a16:creationId xmlns:a16="http://schemas.microsoft.com/office/drawing/2014/main" id="{FEEC36E4-1AF8-479A-9EBB-568EC1733EED}"/>
                </a:ext>
              </a:extLst>
            </p:cNvPr>
            <p:cNvSpPr/>
            <p:nvPr/>
          </p:nvSpPr>
          <p:spPr>
            <a:xfrm>
              <a:off x="4749922" y="2026230"/>
              <a:ext cx="53095" cy="51768"/>
            </a:xfrm>
            <a:custGeom>
              <a:avLst/>
              <a:gdLst/>
              <a:ahLst/>
              <a:cxnLst/>
              <a:rect l="l" t="t" r="r" b="b"/>
              <a:pathLst>
                <a:path w="2241" h="2185" extrusionOk="0">
                  <a:moveTo>
                    <a:pt x="1891" y="0"/>
                  </a:moveTo>
                  <a:cubicBezTo>
                    <a:pt x="1792" y="0"/>
                    <a:pt x="1680" y="56"/>
                    <a:pt x="1568" y="168"/>
                  </a:cubicBezTo>
                  <a:lnTo>
                    <a:pt x="117" y="1629"/>
                  </a:lnTo>
                  <a:cubicBezTo>
                    <a:pt x="0" y="1736"/>
                    <a:pt x="0" y="1960"/>
                    <a:pt x="117" y="2077"/>
                  </a:cubicBezTo>
                  <a:cubicBezTo>
                    <a:pt x="224" y="2184"/>
                    <a:pt x="341" y="2184"/>
                    <a:pt x="448" y="2184"/>
                  </a:cubicBezTo>
                  <a:cubicBezTo>
                    <a:pt x="565" y="2184"/>
                    <a:pt x="672" y="2184"/>
                    <a:pt x="672" y="2077"/>
                  </a:cubicBezTo>
                  <a:lnTo>
                    <a:pt x="2133" y="733"/>
                  </a:lnTo>
                  <a:cubicBezTo>
                    <a:pt x="2240" y="509"/>
                    <a:pt x="2240" y="285"/>
                    <a:pt x="2133" y="168"/>
                  </a:cubicBezTo>
                  <a:cubicBezTo>
                    <a:pt x="2075" y="56"/>
                    <a:pt x="1989" y="0"/>
                    <a:pt x="1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551;p64">
              <a:extLst>
                <a:ext uri="{FF2B5EF4-FFF2-40B4-BE49-F238E27FC236}">
                  <a16:creationId xmlns:a16="http://schemas.microsoft.com/office/drawing/2014/main" id="{9B573B17-DD0D-4D40-AE37-01B67D372A7C}"/>
                </a:ext>
              </a:extLst>
            </p:cNvPr>
            <p:cNvSpPr/>
            <p:nvPr/>
          </p:nvSpPr>
          <p:spPr>
            <a:xfrm>
              <a:off x="4749922" y="2026230"/>
              <a:ext cx="53095" cy="51768"/>
            </a:xfrm>
            <a:custGeom>
              <a:avLst/>
              <a:gdLst/>
              <a:ahLst/>
              <a:cxnLst/>
              <a:rect l="l" t="t" r="r" b="b"/>
              <a:pathLst>
                <a:path w="2241" h="2185" extrusionOk="0">
                  <a:moveTo>
                    <a:pt x="438" y="0"/>
                  </a:moveTo>
                  <a:cubicBezTo>
                    <a:pt x="341" y="0"/>
                    <a:pt x="229" y="56"/>
                    <a:pt x="117" y="168"/>
                  </a:cubicBezTo>
                  <a:cubicBezTo>
                    <a:pt x="0" y="285"/>
                    <a:pt x="0" y="509"/>
                    <a:pt x="117" y="733"/>
                  </a:cubicBezTo>
                  <a:lnTo>
                    <a:pt x="1568" y="2077"/>
                  </a:lnTo>
                  <a:cubicBezTo>
                    <a:pt x="1685" y="2184"/>
                    <a:pt x="1792" y="2184"/>
                    <a:pt x="1909" y="2184"/>
                  </a:cubicBezTo>
                  <a:cubicBezTo>
                    <a:pt x="2016" y="2184"/>
                    <a:pt x="2016" y="2184"/>
                    <a:pt x="2133" y="2077"/>
                  </a:cubicBezTo>
                  <a:cubicBezTo>
                    <a:pt x="2240" y="1960"/>
                    <a:pt x="2240" y="1736"/>
                    <a:pt x="2133" y="1629"/>
                  </a:cubicBezTo>
                  <a:lnTo>
                    <a:pt x="672" y="168"/>
                  </a:lnTo>
                  <a:cubicBezTo>
                    <a:pt x="618" y="56"/>
                    <a:pt x="536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552;p64">
              <a:extLst>
                <a:ext uri="{FF2B5EF4-FFF2-40B4-BE49-F238E27FC236}">
                  <a16:creationId xmlns:a16="http://schemas.microsoft.com/office/drawing/2014/main" id="{6DAD8746-3E07-49DC-82E6-E4A106C06858}"/>
                </a:ext>
              </a:extLst>
            </p:cNvPr>
            <p:cNvSpPr/>
            <p:nvPr/>
          </p:nvSpPr>
          <p:spPr>
            <a:xfrm>
              <a:off x="4545690" y="2377951"/>
              <a:ext cx="45016" cy="59042"/>
            </a:xfrm>
            <a:custGeom>
              <a:avLst/>
              <a:gdLst/>
              <a:ahLst/>
              <a:cxnLst/>
              <a:rect l="l" t="t" r="r" b="b"/>
              <a:pathLst>
                <a:path w="1900" h="2492" extrusionOk="0">
                  <a:moveTo>
                    <a:pt x="1344" y="0"/>
                  </a:moveTo>
                  <a:lnTo>
                    <a:pt x="0" y="332"/>
                  </a:lnTo>
                  <a:lnTo>
                    <a:pt x="448" y="2016"/>
                  </a:lnTo>
                  <a:cubicBezTo>
                    <a:pt x="537" y="2291"/>
                    <a:pt x="786" y="2492"/>
                    <a:pt x="1123" y="2492"/>
                  </a:cubicBezTo>
                  <a:cubicBezTo>
                    <a:pt x="1193" y="2492"/>
                    <a:pt x="1267" y="2483"/>
                    <a:pt x="1344" y="2464"/>
                  </a:cubicBezTo>
                  <a:cubicBezTo>
                    <a:pt x="1676" y="2348"/>
                    <a:pt x="1900" y="2016"/>
                    <a:pt x="1792" y="1676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rgbClr val="FC8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553;p64">
              <a:extLst>
                <a:ext uri="{FF2B5EF4-FFF2-40B4-BE49-F238E27FC236}">
                  <a16:creationId xmlns:a16="http://schemas.microsoft.com/office/drawing/2014/main" id="{299D305E-0A0D-497B-900E-0DA3B8A2B72F}"/>
                </a:ext>
              </a:extLst>
            </p:cNvPr>
            <p:cNvSpPr/>
            <p:nvPr/>
          </p:nvSpPr>
          <p:spPr>
            <a:xfrm>
              <a:off x="4479231" y="2135762"/>
              <a:ext cx="90245" cy="220980"/>
            </a:xfrm>
            <a:custGeom>
              <a:avLst/>
              <a:gdLst/>
              <a:ahLst/>
              <a:cxnLst/>
              <a:rect l="l" t="t" r="r" b="b"/>
              <a:pathLst>
                <a:path w="3809" h="9327" extrusionOk="0">
                  <a:moveTo>
                    <a:pt x="1107" y="1"/>
                  </a:moveTo>
                  <a:cubicBezTo>
                    <a:pt x="953" y="1"/>
                    <a:pt x="785" y="84"/>
                    <a:pt x="673" y="249"/>
                  </a:cubicBezTo>
                  <a:cubicBezTo>
                    <a:pt x="1" y="2489"/>
                    <a:pt x="225" y="4954"/>
                    <a:pt x="1345" y="6970"/>
                  </a:cubicBezTo>
                  <a:lnTo>
                    <a:pt x="2465" y="9326"/>
                  </a:lnTo>
                  <a:lnTo>
                    <a:pt x="3809" y="8986"/>
                  </a:lnTo>
                  <a:lnTo>
                    <a:pt x="1461" y="249"/>
                  </a:lnTo>
                  <a:cubicBezTo>
                    <a:pt x="1403" y="84"/>
                    <a:pt x="1262" y="1"/>
                    <a:pt x="1107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554;p64">
              <a:extLst>
                <a:ext uri="{FF2B5EF4-FFF2-40B4-BE49-F238E27FC236}">
                  <a16:creationId xmlns:a16="http://schemas.microsoft.com/office/drawing/2014/main" id="{396FF640-4155-4820-8325-B02D9F3ED368}"/>
                </a:ext>
              </a:extLst>
            </p:cNvPr>
            <p:cNvSpPr/>
            <p:nvPr/>
          </p:nvSpPr>
          <p:spPr>
            <a:xfrm>
              <a:off x="4508539" y="2342340"/>
              <a:ext cx="100859" cy="51555"/>
            </a:xfrm>
            <a:custGeom>
              <a:avLst/>
              <a:gdLst/>
              <a:ahLst/>
              <a:cxnLst/>
              <a:rect l="l" t="t" r="r" b="b"/>
              <a:pathLst>
                <a:path w="4257" h="2176" extrusionOk="0">
                  <a:moveTo>
                    <a:pt x="3759" y="1"/>
                  </a:moveTo>
                  <a:cubicBezTo>
                    <a:pt x="3704" y="1"/>
                    <a:pt x="3644" y="14"/>
                    <a:pt x="3584" y="43"/>
                  </a:cubicBezTo>
                  <a:lnTo>
                    <a:pt x="224" y="939"/>
                  </a:lnTo>
                  <a:cubicBezTo>
                    <a:pt x="108" y="939"/>
                    <a:pt x="0" y="1163"/>
                    <a:pt x="0" y="1279"/>
                  </a:cubicBezTo>
                  <a:lnTo>
                    <a:pt x="224" y="1951"/>
                  </a:lnTo>
                  <a:cubicBezTo>
                    <a:pt x="224" y="2059"/>
                    <a:pt x="448" y="2175"/>
                    <a:pt x="556" y="2175"/>
                  </a:cubicBezTo>
                  <a:lnTo>
                    <a:pt x="3916" y="1163"/>
                  </a:lnTo>
                  <a:cubicBezTo>
                    <a:pt x="4140" y="1163"/>
                    <a:pt x="4256" y="939"/>
                    <a:pt x="4140" y="831"/>
                  </a:cubicBezTo>
                  <a:lnTo>
                    <a:pt x="4032" y="267"/>
                  </a:lnTo>
                  <a:cubicBezTo>
                    <a:pt x="4032" y="102"/>
                    <a:pt x="3912" y="1"/>
                    <a:pt x="3759" y="1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555;p64">
              <a:extLst>
                <a:ext uri="{FF2B5EF4-FFF2-40B4-BE49-F238E27FC236}">
                  <a16:creationId xmlns:a16="http://schemas.microsoft.com/office/drawing/2014/main" id="{216CB961-1B06-4277-AAD1-59B158EB5E12}"/>
                </a:ext>
              </a:extLst>
            </p:cNvPr>
            <p:cNvSpPr/>
            <p:nvPr/>
          </p:nvSpPr>
          <p:spPr>
            <a:xfrm>
              <a:off x="4471389" y="1977114"/>
              <a:ext cx="575751" cy="613138"/>
            </a:xfrm>
            <a:custGeom>
              <a:avLst/>
              <a:gdLst/>
              <a:ahLst/>
              <a:cxnLst/>
              <a:rect l="l" t="t" r="r" b="b"/>
              <a:pathLst>
                <a:path w="24301" h="25879" extrusionOk="0">
                  <a:moveTo>
                    <a:pt x="5923" y="3545"/>
                  </a:moveTo>
                  <a:cubicBezTo>
                    <a:pt x="6593" y="3545"/>
                    <a:pt x="7247" y="3669"/>
                    <a:pt x="7840" y="3926"/>
                  </a:cubicBezTo>
                  <a:cubicBezTo>
                    <a:pt x="7724" y="4257"/>
                    <a:pt x="7840" y="4481"/>
                    <a:pt x="7948" y="4705"/>
                  </a:cubicBezTo>
                  <a:lnTo>
                    <a:pt x="8064" y="4822"/>
                  </a:lnTo>
                  <a:cubicBezTo>
                    <a:pt x="7840" y="4929"/>
                    <a:pt x="7616" y="5046"/>
                    <a:pt x="7500" y="5153"/>
                  </a:cubicBezTo>
                  <a:cubicBezTo>
                    <a:pt x="6604" y="4374"/>
                    <a:pt x="5600" y="4033"/>
                    <a:pt x="4812" y="3809"/>
                  </a:cubicBezTo>
                  <a:cubicBezTo>
                    <a:pt x="4928" y="3702"/>
                    <a:pt x="5036" y="3585"/>
                    <a:pt x="5260" y="3585"/>
                  </a:cubicBezTo>
                  <a:cubicBezTo>
                    <a:pt x="5482" y="3559"/>
                    <a:pt x="5703" y="3545"/>
                    <a:pt x="5923" y="3545"/>
                  </a:cubicBezTo>
                  <a:close/>
                  <a:moveTo>
                    <a:pt x="19946" y="3545"/>
                  </a:moveTo>
                  <a:cubicBezTo>
                    <a:pt x="20166" y="3545"/>
                    <a:pt x="20387" y="3559"/>
                    <a:pt x="20609" y="3585"/>
                  </a:cubicBezTo>
                  <a:cubicBezTo>
                    <a:pt x="20833" y="3585"/>
                    <a:pt x="20941" y="3702"/>
                    <a:pt x="21057" y="3809"/>
                  </a:cubicBezTo>
                  <a:cubicBezTo>
                    <a:pt x="20269" y="4033"/>
                    <a:pt x="19265" y="4374"/>
                    <a:pt x="18369" y="5153"/>
                  </a:cubicBezTo>
                  <a:cubicBezTo>
                    <a:pt x="18145" y="5046"/>
                    <a:pt x="18029" y="4929"/>
                    <a:pt x="17805" y="4822"/>
                  </a:cubicBezTo>
                  <a:lnTo>
                    <a:pt x="17921" y="4705"/>
                  </a:lnTo>
                  <a:cubicBezTo>
                    <a:pt x="18029" y="4481"/>
                    <a:pt x="18029" y="4257"/>
                    <a:pt x="18029" y="3926"/>
                  </a:cubicBezTo>
                  <a:cubicBezTo>
                    <a:pt x="18622" y="3669"/>
                    <a:pt x="19276" y="3545"/>
                    <a:pt x="19946" y="3545"/>
                  </a:cubicBezTo>
                  <a:close/>
                  <a:moveTo>
                    <a:pt x="12876" y="789"/>
                  </a:moveTo>
                  <a:cubicBezTo>
                    <a:pt x="13665" y="789"/>
                    <a:pt x="14561" y="1121"/>
                    <a:pt x="14892" y="2241"/>
                  </a:cubicBezTo>
                  <a:cubicBezTo>
                    <a:pt x="15009" y="2358"/>
                    <a:pt x="15009" y="2582"/>
                    <a:pt x="15009" y="2689"/>
                  </a:cubicBezTo>
                  <a:cubicBezTo>
                    <a:pt x="15116" y="2806"/>
                    <a:pt x="15116" y="2913"/>
                    <a:pt x="15116" y="3030"/>
                  </a:cubicBezTo>
                  <a:cubicBezTo>
                    <a:pt x="15009" y="3361"/>
                    <a:pt x="15233" y="3585"/>
                    <a:pt x="15457" y="3809"/>
                  </a:cubicBezTo>
                  <a:cubicBezTo>
                    <a:pt x="15616" y="3892"/>
                    <a:pt x="15829" y="3970"/>
                    <a:pt x="16019" y="3970"/>
                  </a:cubicBezTo>
                  <a:cubicBezTo>
                    <a:pt x="16097" y="3970"/>
                    <a:pt x="16171" y="3957"/>
                    <a:pt x="16236" y="3926"/>
                  </a:cubicBezTo>
                  <a:lnTo>
                    <a:pt x="16801" y="3809"/>
                  </a:lnTo>
                  <a:cubicBezTo>
                    <a:pt x="17025" y="3809"/>
                    <a:pt x="17133" y="3926"/>
                    <a:pt x="17133" y="3926"/>
                  </a:cubicBezTo>
                  <a:cubicBezTo>
                    <a:pt x="17249" y="4033"/>
                    <a:pt x="17357" y="4150"/>
                    <a:pt x="17249" y="4374"/>
                  </a:cubicBezTo>
                  <a:lnTo>
                    <a:pt x="16908" y="4929"/>
                  </a:lnTo>
                  <a:cubicBezTo>
                    <a:pt x="16684" y="5494"/>
                    <a:pt x="16129" y="5825"/>
                    <a:pt x="15564" y="5825"/>
                  </a:cubicBezTo>
                  <a:lnTo>
                    <a:pt x="10305" y="5825"/>
                  </a:lnTo>
                  <a:cubicBezTo>
                    <a:pt x="9740" y="5825"/>
                    <a:pt x="9185" y="5494"/>
                    <a:pt x="8961" y="4929"/>
                  </a:cubicBezTo>
                  <a:lnTo>
                    <a:pt x="8844" y="4822"/>
                  </a:lnTo>
                  <a:lnTo>
                    <a:pt x="8620" y="4374"/>
                  </a:lnTo>
                  <a:cubicBezTo>
                    <a:pt x="8513" y="4150"/>
                    <a:pt x="8620" y="4033"/>
                    <a:pt x="8620" y="3926"/>
                  </a:cubicBezTo>
                  <a:cubicBezTo>
                    <a:pt x="8620" y="3926"/>
                    <a:pt x="8737" y="3809"/>
                    <a:pt x="8961" y="3809"/>
                  </a:cubicBezTo>
                  <a:lnTo>
                    <a:pt x="9068" y="3809"/>
                  </a:lnTo>
                  <a:lnTo>
                    <a:pt x="9516" y="3926"/>
                  </a:lnTo>
                  <a:cubicBezTo>
                    <a:pt x="9615" y="3957"/>
                    <a:pt x="9713" y="3970"/>
                    <a:pt x="9808" y="3970"/>
                  </a:cubicBezTo>
                  <a:cubicBezTo>
                    <a:pt x="10040" y="3970"/>
                    <a:pt x="10253" y="3892"/>
                    <a:pt x="10412" y="3809"/>
                  </a:cubicBezTo>
                  <a:cubicBezTo>
                    <a:pt x="10636" y="3585"/>
                    <a:pt x="10753" y="3361"/>
                    <a:pt x="10753" y="3030"/>
                  </a:cubicBezTo>
                  <a:lnTo>
                    <a:pt x="10753" y="2689"/>
                  </a:lnTo>
                  <a:cubicBezTo>
                    <a:pt x="10753" y="2582"/>
                    <a:pt x="10860" y="2358"/>
                    <a:pt x="10860" y="2241"/>
                  </a:cubicBezTo>
                  <a:cubicBezTo>
                    <a:pt x="11201" y="1121"/>
                    <a:pt x="12204" y="789"/>
                    <a:pt x="12876" y="789"/>
                  </a:cubicBezTo>
                  <a:close/>
                  <a:moveTo>
                    <a:pt x="4588" y="4598"/>
                  </a:moveTo>
                  <a:cubicBezTo>
                    <a:pt x="5260" y="4705"/>
                    <a:pt x="6048" y="5046"/>
                    <a:pt x="6828" y="5601"/>
                  </a:cubicBezTo>
                  <a:cubicBezTo>
                    <a:pt x="6720" y="5825"/>
                    <a:pt x="6496" y="5942"/>
                    <a:pt x="6272" y="6049"/>
                  </a:cubicBezTo>
                  <a:lnTo>
                    <a:pt x="6272" y="6166"/>
                  </a:lnTo>
                  <a:cubicBezTo>
                    <a:pt x="5932" y="6497"/>
                    <a:pt x="5600" y="6838"/>
                    <a:pt x="5376" y="7286"/>
                  </a:cubicBezTo>
                  <a:lnTo>
                    <a:pt x="5036" y="7617"/>
                  </a:lnTo>
                  <a:cubicBezTo>
                    <a:pt x="4364" y="6497"/>
                    <a:pt x="4480" y="5270"/>
                    <a:pt x="4588" y="4598"/>
                  </a:cubicBezTo>
                  <a:close/>
                  <a:moveTo>
                    <a:pt x="21281" y="4598"/>
                  </a:moveTo>
                  <a:lnTo>
                    <a:pt x="21281" y="4598"/>
                  </a:lnTo>
                  <a:cubicBezTo>
                    <a:pt x="21389" y="5270"/>
                    <a:pt x="21389" y="6497"/>
                    <a:pt x="20717" y="7617"/>
                  </a:cubicBezTo>
                  <a:cubicBezTo>
                    <a:pt x="20717" y="7510"/>
                    <a:pt x="20609" y="7393"/>
                    <a:pt x="20493" y="7286"/>
                  </a:cubicBezTo>
                  <a:cubicBezTo>
                    <a:pt x="20045" y="6614"/>
                    <a:pt x="19597" y="6166"/>
                    <a:pt x="18925" y="5601"/>
                  </a:cubicBezTo>
                  <a:cubicBezTo>
                    <a:pt x="19713" y="5046"/>
                    <a:pt x="20609" y="4705"/>
                    <a:pt x="21281" y="4598"/>
                  </a:cubicBezTo>
                  <a:close/>
                  <a:moveTo>
                    <a:pt x="17473" y="5494"/>
                  </a:moveTo>
                  <a:cubicBezTo>
                    <a:pt x="17697" y="5601"/>
                    <a:pt x="17921" y="5825"/>
                    <a:pt x="18145" y="5942"/>
                  </a:cubicBezTo>
                  <a:cubicBezTo>
                    <a:pt x="19149" y="6721"/>
                    <a:pt x="19937" y="7617"/>
                    <a:pt x="20385" y="8513"/>
                  </a:cubicBezTo>
                  <a:cubicBezTo>
                    <a:pt x="19489" y="8630"/>
                    <a:pt x="18701" y="8630"/>
                    <a:pt x="17805" y="8630"/>
                  </a:cubicBezTo>
                  <a:cubicBezTo>
                    <a:pt x="17697" y="8406"/>
                    <a:pt x="17581" y="8065"/>
                    <a:pt x="17249" y="8065"/>
                  </a:cubicBezTo>
                  <a:cubicBezTo>
                    <a:pt x="16913" y="7900"/>
                    <a:pt x="16521" y="7817"/>
                    <a:pt x="16129" y="7817"/>
                  </a:cubicBezTo>
                  <a:cubicBezTo>
                    <a:pt x="15737" y="7817"/>
                    <a:pt x="15345" y="7900"/>
                    <a:pt x="15009" y="8065"/>
                  </a:cubicBezTo>
                  <a:cubicBezTo>
                    <a:pt x="14785" y="8065"/>
                    <a:pt x="14668" y="8182"/>
                    <a:pt x="14561" y="8406"/>
                  </a:cubicBezTo>
                  <a:cubicBezTo>
                    <a:pt x="11425" y="7958"/>
                    <a:pt x="8844" y="7062"/>
                    <a:pt x="7276" y="6273"/>
                  </a:cubicBezTo>
                  <a:lnTo>
                    <a:pt x="7616" y="5942"/>
                  </a:lnTo>
                  <a:lnTo>
                    <a:pt x="7724" y="5942"/>
                  </a:lnTo>
                  <a:cubicBezTo>
                    <a:pt x="7948" y="5825"/>
                    <a:pt x="8172" y="5601"/>
                    <a:pt x="8396" y="5494"/>
                  </a:cubicBezTo>
                  <a:cubicBezTo>
                    <a:pt x="8844" y="6166"/>
                    <a:pt x="9516" y="6497"/>
                    <a:pt x="10305" y="6497"/>
                  </a:cubicBezTo>
                  <a:lnTo>
                    <a:pt x="15564" y="6497"/>
                  </a:lnTo>
                  <a:cubicBezTo>
                    <a:pt x="16353" y="6497"/>
                    <a:pt x="17025" y="6166"/>
                    <a:pt x="17473" y="5494"/>
                  </a:cubicBezTo>
                  <a:close/>
                  <a:moveTo>
                    <a:pt x="9740" y="8961"/>
                  </a:moveTo>
                  <a:cubicBezTo>
                    <a:pt x="9516" y="8961"/>
                    <a:pt x="9292" y="9078"/>
                    <a:pt x="9292" y="9302"/>
                  </a:cubicBezTo>
                  <a:lnTo>
                    <a:pt x="9292" y="9857"/>
                  </a:lnTo>
                  <a:cubicBezTo>
                    <a:pt x="9292" y="10081"/>
                    <a:pt x="9516" y="10198"/>
                    <a:pt x="9740" y="10198"/>
                  </a:cubicBezTo>
                  <a:cubicBezTo>
                    <a:pt x="9857" y="10198"/>
                    <a:pt x="10081" y="10081"/>
                    <a:pt x="10081" y="9857"/>
                  </a:cubicBezTo>
                  <a:lnTo>
                    <a:pt x="10081" y="9302"/>
                  </a:lnTo>
                  <a:cubicBezTo>
                    <a:pt x="10081" y="9078"/>
                    <a:pt x="9857" y="8961"/>
                    <a:pt x="9740" y="8961"/>
                  </a:cubicBezTo>
                  <a:close/>
                  <a:moveTo>
                    <a:pt x="16126" y="8569"/>
                  </a:moveTo>
                  <a:cubicBezTo>
                    <a:pt x="16434" y="8569"/>
                    <a:pt x="16743" y="8625"/>
                    <a:pt x="17025" y="8737"/>
                  </a:cubicBezTo>
                  <a:lnTo>
                    <a:pt x="17025" y="9633"/>
                  </a:lnTo>
                  <a:cubicBezTo>
                    <a:pt x="17025" y="9857"/>
                    <a:pt x="16908" y="10081"/>
                    <a:pt x="16684" y="10198"/>
                  </a:cubicBezTo>
                  <a:cubicBezTo>
                    <a:pt x="16606" y="10362"/>
                    <a:pt x="16464" y="10464"/>
                    <a:pt x="16306" y="10464"/>
                  </a:cubicBezTo>
                  <a:cubicBezTo>
                    <a:pt x="16248" y="10464"/>
                    <a:pt x="16189" y="10451"/>
                    <a:pt x="16129" y="10422"/>
                  </a:cubicBezTo>
                  <a:cubicBezTo>
                    <a:pt x="15681" y="10422"/>
                    <a:pt x="15233" y="10081"/>
                    <a:pt x="15233" y="9526"/>
                  </a:cubicBezTo>
                  <a:lnTo>
                    <a:pt x="15233" y="8737"/>
                  </a:lnTo>
                  <a:cubicBezTo>
                    <a:pt x="15511" y="8625"/>
                    <a:pt x="15818" y="8569"/>
                    <a:pt x="16126" y="8569"/>
                  </a:cubicBezTo>
                  <a:close/>
                  <a:moveTo>
                    <a:pt x="12079" y="9553"/>
                  </a:moveTo>
                  <a:cubicBezTo>
                    <a:pt x="11980" y="9553"/>
                    <a:pt x="11868" y="9580"/>
                    <a:pt x="11756" y="9633"/>
                  </a:cubicBezTo>
                  <a:cubicBezTo>
                    <a:pt x="11649" y="9750"/>
                    <a:pt x="11649" y="9974"/>
                    <a:pt x="11756" y="10081"/>
                  </a:cubicBezTo>
                  <a:cubicBezTo>
                    <a:pt x="12097" y="10422"/>
                    <a:pt x="12428" y="10646"/>
                    <a:pt x="12876" y="10646"/>
                  </a:cubicBezTo>
                  <a:cubicBezTo>
                    <a:pt x="13324" y="10646"/>
                    <a:pt x="13772" y="10422"/>
                    <a:pt x="13996" y="10081"/>
                  </a:cubicBezTo>
                  <a:cubicBezTo>
                    <a:pt x="14220" y="9974"/>
                    <a:pt x="14113" y="9750"/>
                    <a:pt x="13996" y="9633"/>
                  </a:cubicBezTo>
                  <a:cubicBezTo>
                    <a:pt x="13943" y="9580"/>
                    <a:pt x="13860" y="9553"/>
                    <a:pt x="13762" y="9553"/>
                  </a:cubicBezTo>
                  <a:cubicBezTo>
                    <a:pt x="13665" y="9553"/>
                    <a:pt x="13553" y="9580"/>
                    <a:pt x="13441" y="9633"/>
                  </a:cubicBezTo>
                  <a:cubicBezTo>
                    <a:pt x="13324" y="9857"/>
                    <a:pt x="13100" y="9857"/>
                    <a:pt x="12876" y="9857"/>
                  </a:cubicBezTo>
                  <a:cubicBezTo>
                    <a:pt x="12652" y="9857"/>
                    <a:pt x="12545" y="9857"/>
                    <a:pt x="12321" y="9633"/>
                  </a:cubicBezTo>
                  <a:cubicBezTo>
                    <a:pt x="12262" y="9580"/>
                    <a:pt x="12177" y="9553"/>
                    <a:pt x="12079" y="9553"/>
                  </a:cubicBezTo>
                  <a:close/>
                  <a:moveTo>
                    <a:pt x="8513" y="10422"/>
                  </a:moveTo>
                  <a:cubicBezTo>
                    <a:pt x="7948" y="10422"/>
                    <a:pt x="6944" y="10422"/>
                    <a:pt x="6604" y="10529"/>
                  </a:cubicBezTo>
                  <a:cubicBezTo>
                    <a:pt x="6380" y="10646"/>
                    <a:pt x="6272" y="10870"/>
                    <a:pt x="6272" y="10977"/>
                  </a:cubicBezTo>
                  <a:cubicBezTo>
                    <a:pt x="6380" y="11202"/>
                    <a:pt x="6496" y="11318"/>
                    <a:pt x="6720" y="11318"/>
                  </a:cubicBezTo>
                  <a:cubicBezTo>
                    <a:pt x="6956" y="11235"/>
                    <a:pt x="7534" y="11157"/>
                    <a:pt x="7968" y="11157"/>
                  </a:cubicBezTo>
                  <a:cubicBezTo>
                    <a:pt x="8146" y="11157"/>
                    <a:pt x="8300" y="11170"/>
                    <a:pt x="8396" y="11202"/>
                  </a:cubicBezTo>
                  <a:cubicBezTo>
                    <a:pt x="8620" y="11202"/>
                    <a:pt x="8737" y="11094"/>
                    <a:pt x="8844" y="10870"/>
                  </a:cubicBezTo>
                  <a:cubicBezTo>
                    <a:pt x="8844" y="10646"/>
                    <a:pt x="8737" y="10422"/>
                    <a:pt x="8513" y="10422"/>
                  </a:cubicBezTo>
                  <a:close/>
                  <a:moveTo>
                    <a:pt x="8620" y="11542"/>
                  </a:moveTo>
                  <a:cubicBezTo>
                    <a:pt x="8172" y="11766"/>
                    <a:pt x="7276" y="12214"/>
                    <a:pt x="6944" y="12438"/>
                  </a:cubicBezTo>
                  <a:cubicBezTo>
                    <a:pt x="6720" y="12546"/>
                    <a:pt x="6720" y="12770"/>
                    <a:pt x="6828" y="12994"/>
                  </a:cubicBezTo>
                  <a:cubicBezTo>
                    <a:pt x="6944" y="12994"/>
                    <a:pt x="7052" y="13110"/>
                    <a:pt x="7168" y="13110"/>
                  </a:cubicBezTo>
                  <a:cubicBezTo>
                    <a:pt x="7276" y="13110"/>
                    <a:pt x="7276" y="13110"/>
                    <a:pt x="7392" y="12994"/>
                  </a:cubicBezTo>
                  <a:cubicBezTo>
                    <a:pt x="7616" y="12770"/>
                    <a:pt x="8513" y="12438"/>
                    <a:pt x="8844" y="12322"/>
                  </a:cubicBezTo>
                  <a:cubicBezTo>
                    <a:pt x="9068" y="12214"/>
                    <a:pt x="9185" y="12098"/>
                    <a:pt x="9068" y="11874"/>
                  </a:cubicBezTo>
                  <a:cubicBezTo>
                    <a:pt x="9068" y="11650"/>
                    <a:pt x="8844" y="11542"/>
                    <a:pt x="8620" y="11542"/>
                  </a:cubicBezTo>
                  <a:close/>
                  <a:moveTo>
                    <a:pt x="17133" y="11542"/>
                  </a:moveTo>
                  <a:cubicBezTo>
                    <a:pt x="17025" y="11542"/>
                    <a:pt x="16801" y="11650"/>
                    <a:pt x="16684" y="11874"/>
                  </a:cubicBezTo>
                  <a:cubicBezTo>
                    <a:pt x="16684" y="12098"/>
                    <a:pt x="16801" y="12214"/>
                    <a:pt x="17025" y="12322"/>
                  </a:cubicBezTo>
                  <a:cubicBezTo>
                    <a:pt x="17357" y="12438"/>
                    <a:pt x="18145" y="12770"/>
                    <a:pt x="18477" y="12994"/>
                  </a:cubicBezTo>
                  <a:cubicBezTo>
                    <a:pt x="18477" y="13110"/>
                    <a:pt x="18593" y="13110"/>
                    <a:pt x="18701" y="13110"/>
                  </a:cubicBezTo>
                  <a:cubicBezTo>
                    <a:pt x="18817" y="13110"/>
                    <a:pt x="18925" y="12994"/>
                    <a:pt x="18925" y="12994"/>
                  </a:cubicBezTo>
                  <a:cubicBezTo>
                    <a:pt x="19149" y="12770"/>
                    <a:pt x="19041" y="12546"/>
                    <a:pt x="18925" y="12438"/>
                  </a:cubicBezTo>
                  <a:cubicBezTo>
                    <a:pt x="18593" y="12214"/>
                    <a:pt x="17697" y="11766"/>
                    <a:pt x="17133" y="11542"/>
                  </a:cubicBezTo>
                  <a:close/>
                  <a:moveTo>
                    <a:pt x="1452" y="7062"/>
                  </a:moveTo>
                  <a:lnTo>
                    <a:pt x="3692" y="15458"/>
                  </a:lnTo>
                  <a:lnTo>
                    <a:pt x="3020" y="15574"/>
                  </a:lnTo>
                  <a:lnTo>
                    <a:pt x="2016" y="13558"/>
                  </a:lnTo>
                  <a:cubicBezTo>
                    <a:pt x="896" y="11542"/>
                    <a:pt x="780" y="9185"/>
                    <a:pt x="1452" y="7062"/>
                  </a:cubicBezTo>
                  <a:close/>
                  <a:moveTo>
                    <a:pt x="5260" y="15798"/>
                  </a:moveTo>
                  <a:lnTo>
                    <a:pt x="5376" y="16246"/>
                  </a:lnTo>
                  <a:lnTo>
                    <a:pt x="4480" y="16470"/>
                  </a:lnTo>
                  <a:lnTo>
                    <a:pt x="3020" y="16918"/>
                  </a:lnTo>
                  <a:lnTo>
                    <a:pt x="2124" y="17142"/>
                  </a:lnTo>
                  <a:lnTo>
                    <a:pt x="1900" y="16694"/>
                  </a:lnTo>
                  <a:lnTo>
                    <a:pt x="2912" y="16354"/>
                  </a:lnTo>
                  <a:lnTo>
                    <a:pt x="4256" y="16022"/>
                  </a:lnTo>
                  <a:lnTo>
                    <a:pt x="5260" y="15798"/>
                  </a:lnTo>
                  <a:close/>
                  <a:moveTo>
                    <a:pt x="21010" y="15566"/>
                  </a:moveTo>
                  <a:cubicBezTo>
                    <a:pt x="21141" y="15566"/>
                    <a:pt x="21272" y="15603"/>
                    <a:pt x="21389" y="15682"/>
                  </a:cubicBezTo>
                  <a:cubicBezTo>
                    <a:pt x="21729" y="15906"/>
                    <a:pt x="21837" y="16354"/>
                    <a:pt x="21613" y="16578"/>
                  </a:cubicBezTo>
                  <a:cubicBezTo>
                    <a:pt x="21057" y="17590"/>
                    <a:pt x="19821" y="18038"/>
                    <a:pt x="18369" y="18038"/>
                  </a:cubicBezTo>
                  <a:lnTo>
                    <a:pt x="18145" y="18038"/>
                  </a:lnTo>
                  <a:cubicBezTo>
                    <a:pt x="18145" y="17922"/>
                    <a:pt x="18253" y="17814"/>
                    <a:pt x="18253" y="17590"/>
                  </a:cubicBezTo>
                  <a:cubicBezTo>
                    <a:pt x="18253" y="17250"/>
                    <a:pt x="18145" y="17026"/>
                    <a:pt x="18145" y="16694"/>
                  </a:cubicBezTo>
                  <a:cubicBezTo>
                    <a:pt x="18925" y="16694"/>
                    <a:pt x="20045" y="16578"/>
                    <a:pt x="20385" y="15906"/>
                  </a:cubicBezTo>
                  <a:cubicBezTo>
                    <a:pt x="20530" y="15691"/>
                    <a:pt x="20770" y="15566"/>
                    <a:pt x="21010" y="15566"/>
                  </a:cubicBezTo>
                  <a:close/>
                  <a:moveTo>
                    <a:pt x="4256" y="17366"/>
                  </a:moveTo>
                  <a:lnTo>
                    <a:pt x="4588" y="18594"/>
                  </a:lnTo>
                  <a:lnTo>
                    <a:pt x="4588" y="18934"/>
                  </a:lnTo>
                  <a:cubicBezTo>
                    <a:pt x="4480" y="18934"/>
                    <a:pt x="4480" y="19042"/>
                    <a:pt x="4364" y="19042"/>
                  </a:cubicBezTo>
                  <a:lnTo>
                    <a:pt x="4140" y="19042"/>
                  </a:lnTo>
                  <a:cubicBezTo>
                    <a:pt x="4032" y="18934"/>
                    <a:pt x="4032" y="18934"/>
                    <a:pt x="4032" y="18818"/>
                  </a:cubicBezTo>
                  <a:lnTo>
                    <a:pt x="3584" y="17590"/>
                  </a:lnTo>
                  <a:lnTo>
                    <a:pt x="4256" y="17366"/>
                  </a:lnTo>
                  <a:close/>
                  <a:moveTo>
                    <a:pt x="7616" y="17250"/>
                  </a:moveTo>
                  <a:lnTo>
                    <a:pt x="7616" y="17590"/>
                  </a:lnTo>
                  <a:cubicBezTo>
                    <a:pt x="7616" y="18038"/>
                    <a:pt x="7616" y="18370"/>
                    <a:pt x="7724" y="18818"/>
                  </a:cubicBezTo>
                  <a:cubicBezTo>
                    <a:pt x="7616" y="18934"/>
                    <a:pt x="7392" y="18934"/>
                    <a:pt x="7168" y="19042"/>
                  </a:cubicBezTo>
                  <a:cubicBezTo>
                    <a:pt x="6828" y="19158"/>
                    <a:pt x="6496" y="19158"/>
                    <a:pt x="6156" y="19158"/>
                  </a:cubicBezTo>
                  <a:cubicBezTo>
                    <a:pt x="5824" y="19158"/>
                    <a:pt x="5600" y="19158"/>
                    <a:pt x="5260" y="19042"/>
                  </a:cubicBezTo>
                  <a:cubicBezTo>
                    <a:pt x="5376" y="18934"/>
                    <a:pt x="5376" y="18710"/>
                    <a:pt x="5260" y="18486"/>
                  </a:cubicBezTo>
                  <a:lnTo>
                    <a:pt x="5036" y="17474"/>
                  </a:lnTo>
                  <a:lnTo>
                    <a:pt x="5036" y="17474"/>
                  </a:lnTo>
                  <a:cubicBezTo>
                    <a:pt x="5376" y="17698"/>
                    <a:pt x="5824" y="17814"/>
                    <a:pt x="6156" y="17814"/>
                  </a:cubicBezTo>
                  <a:cubicBezTo>
                    <a:pt x="6604" y="17814"/>
                    <a:pt x="7168" y="17590"/>
                    <a:pt x="7616" y="17250"/>
                  </a:cubicBezTo>
                  <a:close/>
                  <a:moveTo>
                    <a:pt x="21334" y="19700"/>
                  </a:moveTo>
                  <a:cubicBezTo>
                    <a:pt x="22044" y="19700"/>
                    <a:pt x="22639" y="19897"/>
                    <a:pt x="23181" y="20278"/>
                  </a:cubicBezTo>
                  <a:cubicBezTo>
                    <a:pt x="23405" y="20386"/>
                    <a:pt x="23405" y="20502"/>
                    <a:pt x="23297" y="20610"/>
                  </a:cubicBezTo>
                  <a:cubicBezTo>
                    <a:pt x="23297" y="20726"/>
                    <a:pt x="23181" y="20726"/>
                    <a:pt x="23181" y="20834"/>
                  </a:cubicBezTo>
                  <a:cubicBezTo>
                    <a:pt x="23073" y="20834"/>
                    <a:pt x="22957" y="20834"/>
                    <a:pt x="22957" y="20726"/>
                  </a:cubicBezTo>
                  <a:cubicBezTo>
                    <a:pt x="22495" y="20417"/>
                    <a:pt x="21984" y="20273"/>
                    <a:pt x="21381" y="20273"/>
                  </a:cubicBezTo>
                  <a:cubicBezTo>
                    <a:pt x="20675" y="20273"/>
                    <a:pt x="19842" y="20471"/>
                    <a:pt x="18817" y="20834"/>
                  </a:cubicBezTo>
                  <a:cubicBezTo>
                    <a:pt x="18477" y="21058"/>
                    <a:pt x="18145" y="21058"/>
                    <a:pt x="17805" y="21058"/>
                  </a:cubicBezTo>
                  <a:cubicBezTo>
                    <a:pt x="17473" y="21058"/>
                    <a:pt x="17133" y="21058"/>
                    <a:pt x="16908" y="20834"/>
                  </a:cubicBezTo>
                  <a:cubicBezTo>
                    <a:pt x="17025" y="20726"/>
                    <a:pt x="17133" y="20610"/>
                    <a:pt x="17249" y="20386"/>
                  </a:cubicBezTo>
                  <a:cubicBezTo>
                    <a:pt x="17473" y="20444"/>
                    <a:pt x="17697" y="20473"/>
                    <a:pt x="17921" y="20473"/>
                  </a:cubicBezTo>
                  <a:cubicBezTo>
                    <a:pt x="18145" y="20473"/>
                    <a:pt x="18369" y="20444"/>
                    <a:pt x="18593" y="20386"/>
                  </a:cubicBezTo>
                  <a:cubicBezTo>
                    <a:pt x="19689" y="19924"/>
                    <a:pt x="20577" y="19700"/>
                    <a:pt x="21334" y="19700"/>
                  </a:cubicBezTo>
                  <a:close/>
                  <a:moveTo>
                    <a:pt x="6604" y="6838"/>
                  </a:moveTo>
                  <a:cubicBezTo>
                    <a:pt x="8289" y="7617"/>
                    <a:pt x="11084" y="8630"/>
                    <a:pt x="14561" y="9078"/>
                  </a:cubicBezTo>
                  <a:lnTo>
                    <a:pt x="14561" y="9526"/>
                  </a:lnTo>
                  <a:cubicBezTo>
                    <a:pt x="14561" y="10422"/>
                    <a:pt x="15233" y="11202"/>
                    <a:pt x="16129" y="11202"/>
                  </a:cubicBezTo>
                  <a:cubicBezTo>
                    <a:pt x="16460" y="11202"/>
                    <a:pt x="16801" y="11094"/>
                    <a:pt x="17025" y="10977"/>
                  </a:cubicBezTo>
                  <a:cubicBezTo>
                    <a:pt x="17133" y="11094"/>
                    <a:pt x="17249" y="11202"/>
                    <a:pt x="17473" y="11202"/>
                  </a:cubicBezTo>
                  <a:cubicBezTo>
                    <a:pt x="17569" y="11170"/>
                    <a:pt x="17713" y="11157"/>
                    <a:pt x="17877" y="11157"/>
                  </a:cubicBezTo>
                  <a:cubicBezTo>
                    <a:pt x="18278" y="11157"/>
                    <a:pt x="18799" y="11235"/>
                    <a:pt x="19041" y="11318"/>
                  </a:cubicBezTo>
                  <a:lnTo>
                    <a:pt x="19149" y="11318"/>
                  </a:lnTo>
                  <a:cubicBezTo>
                    <a:pt x="19373" y="11318"/>
                    <a:pt x="19489" y="11202"/>
                    <a:pt x="19489" y="10977"/>
                  </a:cubicBezTo>
                  <a:cubicBezTo>
                    <a:pt x="19597" y="10870"/>
                    <a:pt x="19489" y="10646"/>
                    <a:pt x="19265" y="10529"/>
                  </a:cubicBezTo>
                  <a:cubicBezTo>
                    <a:pt x="18925" y="10422"/>
                    <a:pt x="18029" y="10422"/>
                    <a:pt x="17581" y="10422"/>
                  </a:cubicBezTo>
                  <a:cubicBezTo>
                    <a:pt x="17697" y="10198"/>
                    <a:pt x="17805" y="9857"/>
                    <a:pt x="17805" y="9633"/>
                  </a:cubicBezTo>
                  <a:lnTo>
                    <a:pt x="17805" y="9409"/>
                  </a:lnTo>
                  <a:lnTo>
                    <a:pt x="18369" y="9409"/>
                  </a:lnTo>
                  <a:cubicBezTo>
                    <a:pt x="19149" y="9409"/>
                    <a:pt x="19937" y="9409"/>
                    <a:pt x="20609" y="9302"/>
                  </a:cubicBezTo>
                  <a:cubicBezTo>
                    <a:pt x="20833" y="9857"/>
                    <a:pt x="20941" y="10305"/>
                    <a:pt x="20941" y="10870"/>
                  </a:cubicBezTo>
                  <a:cubicBezTo>
                    <a:pt x="20941" y="12546"/>
                    <a:pt x="20161" y="13890"/>
                    <a:pt x="18593" y="14786"/>
                  </a:cubicBezTo>
                  <a:cubicBezTo>
                    <a:pt x="18253" y="15010"/>
                    <a:pt x="17805" y="15234"/>
                    <a:pt x="17249" y="15350"/>
                  </a:cubicBezTo>
                  <a:cubicBezTo>
                    <a:pt x="16012" y="15798"/>
                    <a:pt x="14561" y="16022"/>
                    <a:pt x="12876" y="16022"/>
                  </a:cubicBezTo>
                  <a:lnTo>
                    <a:pt x="11873" y="16022"/>
                  </a:lnTo>
                  <a:cubicBezTo>
                    <a:pt x="11649" y="16022"/>
                    <a:pt x="11425" y="16130"/>
                    <a:pt x="11425" y="16354"/>
                  </a:cubicBezTo>
                  <a:cubicBezTo>
                    <a:pt x="11425" y="16578"/>
                    <a:pt x="11649" y="16694"/>
                    <a:pt x="11873" y="16802"/>
                  </a:cubicBezTo>
                  <a:lnTo>
                    <a:pt x="12876" y="16802"/>
                  </a:lnTo>
                  <a:cubicBezTo>
                    <a:pt x="14561" y="16802"/>
                    <a:pt x="16012" y="16578"/>
                    <a:pt x="17133" y="16246"/>
                  </a:cubicBezTo>
                  <a:cubicBezTo>
                    <a:pt x="17249" y="16246"/>
                    <a:pt x="17249" y="16354"/>
                    <a:pt x="17249" y="16354"/>
                  </a:cubicBezTo>
                  <a:cubicBezTo>
                    <a:pt x="17357" y="16802"/>
                    <a:pt x="17473" y="17142"/>
                    <a:pt x="17473" y="17590"/>
                  </a:cubicBezTo>
                  <a:cubicBezTo>
                    <a:pt x="17473" y="19938"/>
                    <a:pt x="15457" y="21847"/>
                    <a:pt x="12876" y="21847"/>
                  </a:cubicBezTo>
                  <a:cubicBezTo>
                    <a:pt x="10412" y="21847"/>
                    <a:pt x="8396" y="19938"/>
                    <a:pt x="8396" y="17590"/>
                  </a:cubicBezTo>
                  <a:cubicBezTo>
                    <a:pt x="8396" y="17250"/>
                    <a:pt x="8396" y="16918"/>
                    <a:pt x="8513" y="16470"/>
                  </a:cubicBezTo>
                  <a:cubicBezTo>
                    <a:pt x="8513" y="16354"/>
                    <a:pt x="8620" y="16354"/>
                    <a:pt x="8620" y="16246"/>
                  </a:cubicBezTo>
                  <a:cubicBezTo>
                    <a:pt x="9068" y="16354"/>
                    <a:pt x="9516" y="16470"/>
                    <a:pt x="10081" y="16578"/>
                  </a:cubicBezTo>
                  <a:cubicBezTo>
                    <a:pt x="10305" y="16578"/>
                    <a:pt x="10412" y="16470"/>
                    <a:pt x="10529" y="16246"/>
                  </a:cubicBezTo>
                  <a:cubicBezTo>
                    <a:pt x="10529" y="16022"/>
                    <a:pt x="10412" y="15798"/>
                    <a:pt x="10188" y="15798"/>
                  </a:cubicBezTo>
                  <a:cubicBezTo>
                    <a:pt x="9633" y="15682"/>
                    <a:pt x="9068" y="15574"/>
                    <a:pt x="8513" y="15350"/>
                  </a:cubicBezTo>
                  <a:cubicBezTo>
                    <a:pt x="7616" y="15126"/>
                    <a:pt x="6944" y="14678"/>
                    <a:pt x="6380" y="14230"/>
                  </a:cubicBezTo>
                  <a:cubicBezTo>
                    <a:pt x="5376" y="13334"/>
                    <a:pt x="4928" y="12214"/>
                    <a:pt x="4928" y="10870"/>
                  </a:cubicBezTo>
                  <a:cubicBezTo>
                    <a:pt x="4928" y="10081"/>
                    <a:pt x="5036" y="9302"/>
                    <a:pt x="5376" y="8630"/>
                  </a:cubicBezTo>
                  <a:cubicBezTo>
                    <a:pt x="5484" y="8630"/>
                    <a:pt x="5484" y="8630"/>
                    <a:pt x="5484" y="8513"/>
                  </a:cubicBezTo>
                  <a:cubicBezTo>
                    <a:pt x="5708" y="7958"/>
                    <a:pt x="6156" y="7393"/>
                    <a:pt x="6604" y="6838"/>
                  </a:cubicBezTo>
                  <a:close/>
                  <a:moveTo>
                    <a:pt x="9964" y="21730"/>
                  </a:moveTo>
                  <a:cubicBezTo>
                    <a:pt x="10412" y="21954"/>
                    <a:pt x="10860" y="22178"/>
                    <a:pt x="11308" y="22295"/>
                  </a:cubicBezTo>
                  <a:lnTo>
                    <a:pt x="11084" y="22850"/>
                  </a:lnTo>
                  <a:cubicBezTo>
                    <a:pt x="10977" y="23191"/>
                    <a:pt x="10753" y="23415"/>
                    <a:pt x="10412" y="23415"/>
                  </a:cubicBezTo>
                  <a:lnTo>
                    <a:pt x="10305" y="23415"/>
                  </a:lnTo>
                  <a:cubicBezTo>
                    <a:pt x="9857" y="23298"/>
                    <a:pt x="9633" y="22850"/>
                    <a:pt x="9740" y="22519"/>
                  </a:cubicBezTo>
                  <a:lnTo>
                    <a:pt x="9964" y="21730"/>
                  </a:lnTo>
                  <a:close/>
                  <a:moveTo>
                    <a:pt x="12876" y="1"/>
                  </a:moveTo>
                  <a:cubicBezTo>
                    <a:pt x="11649" y="1"/>
                    <a:pt x="10529" y="789"/>
                    <a:pt x="10188" y="2017"/>
                  </a:cubicBezTo>
                  <a:cubicBezTo>
                    <a:pt x="10081" y="2134"/>
                    <a:pt x="10081" y="2358"/>
                    <a:pt x="9964" y="2582"/>
                  </a:cubicBezTo>
                  <a:lnTo>
                    <a:pt x="9964" y="3030"/>
                  </a:lnTo>
                  <a:lnTo>
                    <a:pt x="9964" y="3254"/>
                  </a:lnTo>
                  <a:lnTo>
                    <a:pt x="9740" y="3254"/>
                  </a:lnTo>
                  <a:lnTo>
                    <a:pt x="9185" y="3137"/>
                  </a:lnTo>
                  <a:cubicBezTo>
                    <a:pt x="9094" y="3108"/>
                    <a:pt x="9004" y="3095"/>
                    <a:pt x="8914" y="3095"/>
                  </a:cubicBezTo>
                  <a:cubicBezTo>
                    <a:pt x="8667" y="3095"/>
                    <a:pt x="8422" y="3197"/>
                    <a:pt x="8172" y="3361"/>
                  </a:cubicBezTo>
                  <a:cubicBezTo>
                    <a:pt x="7434" y="2992"/>
                    <a:pt x="6544" y="2775"/>
                    <a:pt x="5692" y="2775"/>
                  </a:cubicBezTo>
                  <a:cubicBezTo>
                    <a:pt x="5510" y="2775"/>
                    <a:pt x="5329" y="2785"/>
                    <a:pt x="5152" y="2806"/>
                  </a:cubicBezTo>
                  <a:cubicBezTo>
                    <a:pt x="4588" y="2913"/>
                    <a:pt x="4140" y="3254"/>
                    <a:pt x="4032" y="3809"/>
                  </a:cubicBezTo>
                  <a:cubicBezTo>
                    <a:pt x="3468" y="5377"/>
                    <a:pt x="3692" y="7062"/>
                    <a:pt x="4704" y="8513"/>
                  </a:cubicBezTo>
                  <a:cubicBezTo>
                    <a:pt x="4364" y="9302"/>
                    <a:pt x="4140" y="10081"/>
                    <a:pt x="4140" y="10870"/>
                  </a:cubicBezTo>
                  <a:cubicBezTo>
                    <a:pt x="4140" y="12438"/>
                    <a:pt x="4704" y="13782"/>
                    <a:pt x="5824" y="14786"/>
                  </a:cubicBezTo>
                  <a:cubicBezTo>
                    <a:pt x="6380" y="15234"/>
                    <a:pt x="7052" y="15682"/>
                    <a:pt x="7948" y="16022"/>
                  </a:cubicBezTo>
                  <a:cubicBezTo>
                    <a:pt x="7840" y="16022"/>
                    <a:pt x="7840" y="16130"/>
                    <a:pt x="7840" y="16130"/>
                  </a:cubicBezTo>
                  <a:cubicBezTo>
                    <a:pt x="7121" y="16766"/>
                    <a:pt x="6632" y="17064"/>
                    <a:pt x="6207" y="17064"/>
                  </a:cubicBezTo>
                  <a:cubicBezTo>
                    <a:pt x="6034" y="17064"/>
                    <a:pt x="5871" y="17014"/>
                    <a:pt x="5708" y="16918"/>
                  </a:cubicBezTo>
                  <a:cubicBezTo>
                    <a:pt x="5824" y="16918"/>
                    <a:pt x="5932" y="16802"/>
                    <a:pt x="6048" y="16694"/>
                  </a:cubicBezTo>
                  <a:cubicBezTo>
                    <a:pt x="6156" y="16470"/>
                    <a:pt x="6156" y="16354"/>
                    <a:pt x="6156" y="16130"/>
                  </a:cubicBezTo>
                  <a:lnTo>
                    <a:pt x="5932" y="15574"/>
                  </a:lnTo>
                  <a:cubicBezTo>
                    <a:pt x="5932" y="15350"/>
                    <a:pt x="5824" y="15234"/>
                    <a:pt x="5600" y="15126"/>
                  </a:cubicBezTo>
                  <a:cubicBezTo>
                    <a:pt x="5484" y="15010"/>
                    <a:pt x="5260" y="15010"/>
                    <a:pt x="5152" y="15010"/>
                  </a:cubicBezTo>
                  <a:lnTo>
                    <a:pt x="4480" y="15234"/>
                  </a:lnTo>
                  <a:lnTo>
                    <a:pt x="2240" y="6838"/>
                  </a:lnTo>
                  <a:cubicBezTo>
                    <a:pt x="2124" y="6497"/>
                    <a:pt x="1792" y="6273"/>
                    <a:pt x="1452" y="6273"/>
                  </a:cubicBezTo>
                  <a:cubicBezTo>
                    <a:pt x="1120" y="6273"/>
                    <a:pt x="780" y="6497"/>
                    <a:pt x="672" y="6838"/>
                  </a:cubicBezTo>
                  <a:cubicBezTo>
                    <a:pt x="0" y="9185"/>
                    <a:pt x="108" y="11650"/>
                    <a:pt x="1344" y="13890"/>
                  </a:cubicBezTo>
                  <a:lnTo>
                    <a:pt x="2240" y="15798"/>
                  </a:lnTo>
                  <a:lnTo>
                    <a:pt x="1676" y="15906"/>
                  </a:lnTo>
                  <a:cubicBezTo>
                    <a:pt x="1568" y="16022"/>
                    <a:pt x="1344" y="16130"/>
                    <a:pt x="1228" y="16246"/>
                  </a:cubicBezTo>
                  <a:cubicBezTo>
                    <a:pt x="1228" y="16470"/>
                    <a:pt x="1120" y="16694"/>
                    <a:pt x="1228" y="16802"/>
                  </a:cubicBezTo>
                  <a:lnTo>
                    <a:pt x="1344" y="17366"/>
                  </a:lnTo>
                  <a:cubicBezTo>
                    <a:pt x="1452" y="17698"/>
                    <a:pt x="1792" y="17922"/>
                    <a:pt x="2016" y="17922"/>
                  </a:cubicBezTo>
                  <a:lnTo>
                    <a:pt x="2240" y="17922"/>
                  </a:lnTo>
                  <a:lnTo>
                    <a:pt x="2912" y="17698"/>
                  </a:lnTo>
                  <a:lnTo>
                    <a:pt x="3244" y="19042"/>
                  </a:lnTo>
                  <a:cubicBezTo>
                    <a:pt x="3360" y="19266"/>
                    <a:pt x="3468" y="19490"/>
                    <a:pt x="3692" y="19606"/>
                  </a:cubicBezTo>
                  <a:cubicBezTo>
                    <a:pt x="3916" y="19714"/>
                    <a:pt x="4140" y="19830"/>
                    <a:pt x="4256" y="19830"/>
                  </a:cubicBezTo>
                  <a:cubicBezTo>
                    <a:pt x="4364" y="19830"/>
                    <a:pt x="4480" y="19830"/>
                    <a:pt x="4588" y="19714"/>
                  </a:cubicBezTo>
                  <a:lnTo>
                    <a:pt x="4704" y="19714"/>
                  </a:lnTo>
                  <a:cubicBezTo>
                    <a:pt x="5152" y="19830"/>
                    <a:pt x="5708" y="19938"/>
                    <a:pt x="6156" y="19938"/>
                  </a:cubicBezTo>
                  <a:cubicBezTo>
                    <a:pt x="6604" y="19938"/>
                    <a:pt x="7052" y="19938"/>
                    <a:pt x="7392" y="19714"/>
                  </a:cubicBezTo>
                  <a:cubicBezTo>
                    <a:pt x="7616" y="19714"/>
                    <a:pt x="7840" y="19606"/>
                    <a:pt x="8064" y="19490"/>
                  </a:cubicBezTo>
                  <a:cubicBezTo>
                    <a:pt x="8289" y="20162"/>
                    <a:pt x="8737" y="20726"/>
                    <a:pt x="9292" y="21282"/>
                  </a:cubicBezTo>
                  <a:lnTo>
                    <a:pt x="9068" y="22295"/>
                  </a:lnTo>
                  <a:cubicBezTo>
                    <a:pt x="8844" y="22967"/>
                    <a:pt x="9185" y="23639"/>
                    <a:pt x="9740" y="23970"/>
                  </a:cubicBezTo>
                  <a:lnTo>
                    <a:pt x="9516" y="24642"/>
                  </a:lnTo>
                  <a:cubicBezTo>
                    <a:pt x="9409" y="24866"/>
                    <a:pt x="9516" y="25090"/>
                    <a:pt x="9740" y="25207"/>
                  </a:cubicBezTo>
                  <a:lnTo>
                    <a:pt x="9857" y="25207"/>
                  </a:lnTo>
                  <a:cubicBezTo>
                    <a:pt x="10081" y="25207"/>
                    <a:pt x="10188" y="25090"/>
                    <a:pt x="10188" y="24866"/>
                  </a:cubicBezTo>
                  <a:lnTo>
                    <a:pt x="10412" y="24194"/>
                  </a:lnTo>
                  <a:cubicBezTo>
                    <a:pt x="11084" y="24194"/>
                    <a:pt x="11649" y="23746"/>
                    <a:pt x="11873" y="23074"/>
                  </a:cubicBezTo>
                  <a:lnTo>
                    <a:pt x="11980" y="22519"/>
                  </a:lnTo>
                  <a:lnTo>
                    <a:pt x="13548" y="22519"/>
                  </a:lnTo>
                  <a:cubicBezTo>
                    <a:pt x="13548" y="23074"/>
                    <a:pt x="13665" y="23746"/>
                    <a:pt x="13548" y="24311"/>
                  </a:cubicBezTo>
                  <a:cubicBezTo>
                    <a:pt x="13548" y="25090"/>
                    <a:pt x="14220" y="25762"/>
                    <a:pt x="15009" y="25762"/>
                  </a:cubicBezTo>
                  <a:lnTo>
                    <a:pt x="15009" y="25879"/>
                  </a:lnTo>
                  <a:cubicBezTo>
                    <a:pt x="15564" y="25879"/>
                    <a:pt x="16012" y="25538"/>
                    <a:pt x="16353" y="25090"/>
                  </a:cubicBezTo>
                  <a:cubicBezTo>
                    <a:pt x="16460" y="24866"/>
                    <a:pt x="16353" y="24642"/>
                    <a:pt x="16129" y="24535"/>
                  </a:cubicBezTo>
                  <a:cubicBezTo>
                    <a:pt x="16095" y="24500"/>
                    <a:pt x="16051" y="24486"/>
                    <a:pt x="16003" y="24486"/>
                  </a:cubicBezTo>
                  <a:cubicBezTo>
                    <a:pt x="15890" y="24486"/>
                    <a:pt x="15757" y="24566"/>
                    <a:pt x="15681" y="24642"/>
                  </a:cubicBezTo>
                  <a:cubicBezTo>
                    <a:pt x="15564" y="24866"/>
                    <a:pt x="15340" y="25090"/>
                    <a:pt x="15009" y="25090"/>
                  </a:cubicBezTo>
                  <a:cubicBezTo>
                    <a:pt x="14668" y="25090"/>
                    <a:pt x="14337" y="24759"/>
                    <a:pt x="14337" y="24311"/>
                  </a:cubicBezTo>
                  <a:cubicBezTo>
                    <a:pt x="14337" y="23746"/>
                    <a:pt x="14337" y="22967"/>
                    <a:pt x="14220" y="22402"/>
                  </a:cubicBezTo>
                  <a:cubicBezTo>
                    <a:pt x="14668" y="22295"/>
                    <a:pt x="15116" y="22071"/>
                    <a:pt x="15564" y="21847"/>
                  </a:cubicBezTo>
                  <a:cubicBezTo>
                    <a:pt x="15681" y="22402"/>
                    <a:pt x="15681" y="22967"/>
                    <a:pt x="15681" y="23298"/>
                  </a:cubicBezTo>
                  <a:cubicBezTo>
                    <a:pt x="15681" y="23522"/>
                    <a:pt x="15905" y="23639"/>
                    <a:pt x="16129" y="23639"/>
                  </a:cubicBezTo>
                  <a:cubicBezTo>
                    <a:pt x="16353" y="23639"/>
                    <a:pt x="16460" y="23522"/>
                    <a:pt x="16460" y="23298"/>
                  </a:cubicBezTo>
                  <a:cubicBezTo>
                    <a:pt x="16460" y="22743"/>
                    <a:pt x="16353" y="22071"/>
                    <a:pt x="16236" y="21506"/>
                  </a:cubicBezTo>
                  <a:lnTo>
                    <a:pt x="16236" y="21399"/>
                  </a:lnTo>
                  <a:cubicBezTo>
                    <a:pt x="16801" y="21730"/>
                    <a:pt x="17249" y="21847"/>
                    <a:pt x="17805" y="21847"/>
                  </a:cubicBezTo>
                  <a:cubicBezTo>
                    <a:pt x="18253" y="21847"/>
                    <a:pt x="18593" y="21730"/>
                    <a:pt x="19041" y="21623"/>
                  </a:cubicBezTo>
                  <a:cubicBezTo>
                    <a:pt x="20093" y="21211"/>
                    <a:pt x="20809" y="21046"/>
                    <a:pt x="21348" y="21046"/>
                  </a:cubicBezTo>
                  <a:cubicBezTo>
                    <a:pt x="21842" y="21046"/>
                    <a:pt x="22188" y="21184"/>
                    <a:pt x="22509" y="21399"/>
                  </a:cubicBezTo>
                  <a:cubicBezTo>
                    <a:pt x="22667" y="21474"/>
                    <a:pt x="22882" y="21555"/>
                    <a:pt x="23074" y="21555"/>
                  </a:cubicBezTo>
                  <a:cubicBezTo>
                    <a:pt x="23155" y="21555"/>
                    <a:pt x="23231" y="21540"/>
                    <a:pt x="23297" y="21506"/>
                  </a:cubicBezTo>
                  <a:cubicBezTo>
                    <a:pt x="23629" y="21506"/>
                    <a:pt x="23853" y="21282"/>
                    <a:pt x="23969" y="21058"/>
                  </a:cubicBezTo>
                  <a:cubicBezTo>
                    <a:pt x="24301" y="20610"/>
                    <a:pt x="24077" y="19938"/>
                    <a:pt x="23629" y="19606"/>
                  </a:cubicBezTo>
                  <a:cubicBezTo>
                    <a:pt x="22903" y="19158"/>
                    <a:pt x="22175" y="18934"/>
                    <a:pt x="21335" y="18934"/>
                  </a:cubicBezTo>
                  <a:cubicBezTo>
                    <a:pt x="20495" y="18934"/>
                    <a:pt x="19543" y="19158"/>
                    <a:pt x="18369" y="19606"/>
                  </a:cubicBezTo>
                  <a:cubicBezTo>
                    <a:pt x="18145" y="19714"/>
                    <a:pt x="17921" y="19714"/>
                    <a:pt x="17697" y="19714"/>
                  </a:cubicBezTo>
                  <a:cubicBezTo>
                    <a:pt x="17805" y="19490"/>
                    <a:pt x="17921" y="19158"/>
                    <a:pt x="18029" y="18818"/>
                  </a:cubicBezTo>
                  <a:lnTo>
                    <a:pt x="18369" y="18818"/>
                  </a:lnTo>
                  <a:cubicBezTo>
                    <a:pt x="20045" y="18818"/>
                    <a:pt x="21505" y="18146"/>
                    <a:pt x="22177" y="17026"/>
                  </a:cubicBezTo>
                  <a:cubicBezTo>
                    <a:pt x="22625" y="16354"/>
                    <a:pt x="22509" y="15458"/>
                    <a:pt x="21837" y="15010"/>
                  </a:cubicBezTo>
                  <a:cubicBezTo>
                    <a:pt x="21599" y="14851"/>
                    <a:pt x="21333" y="14777"/>
                    <a:pt x="21068" y="14777"/>
                  </a:cubicBezTo>
                  <a:cubicBezTo>
                    <a:pt x="20586" y="14777"/>
                    <a:pt x="20110" y="15024"/>
                    <a:pt x="19821" y="15458"/>
                  </a:cubicBezTo>
                  <a:cubicBezTo>
                    <a:pt x="19637" y="15736"/>
                    <a:pt x="19004" y="15937"/>
                    <a:pt x="18412" y="15937"/>
                  </a:cubicBezTo>
                  <a:cubicBezTo>
                    <a:pt x="18281" y="15937"/>
                    <a:pt x="18151" y="15927"/>
                    <a:pt x="18029" y="15906"/>
                  </a:cubicBezTo>
                  <a:cubicBezTo>
                    <a:pt x="18369" y="15798"/>
                    <a:pt x="18701" y="15574"/>
                    <a:pt x="19041" y="15458"/>
                  </a:cubicBezTo>
                  <a:cubicBezTo>
                    <a:pt x="20717" y="14454"/>
                    <a:pt x="21613" y="12886"/>
                    <a:pt x="21613" y="10870"/>
                  </a:cubicBezTo>
                  <a:cubicBezTo>
                    <a:pt x="21613" y="10198"/>
                    <a:pt x="21505" y="9409"/>
                    <a:pt x="21281" y="8737"/>
                  </a:cubicBezTo>
                  <a:cubicBezTo>
                    <a:pt x="21281" y="8630"/>
                    <a:pt x="21165" y="8513"/>
                    <a:pt x="21165" y="8513"/>
                  </a:cubicBezTo>
                  <a:cubicBezTo>
                    <a:pt x="22061" y="7062"/>
                    <a:pt x="22285" y="5377"/>
                    <a:pt x="21837" y="3809"/>
                  </a:cubicBezTo>
                  <a:cubicBezTo>
                    <a:pt x="21729" y="3254"/>
                    <a:pt x="21281" y="2913"/>
                    <a:pt x="20717" y="2806"/>
                  </a:cubicBezTo>
                  <a:cubicBezTo>
                    <a:pt x="20519" y="2785"/>
                    <a:pt x="20325" y="2775"/>
                    <a:pt x="20134" y="2775"/>
                  </a:cubicBezTo>
                  <a:cubicBezTo>
                    <a:pt x="19242" y="2775"/>
                    <a:pt x="18414" y="2992"/>
                    <a:pt x="17581" y="3361"/>
                  </a:cubicBezTo>
                  <a:cubicBezTo>
                    <a:pt x="17416" y="3197"/>
                    <a:pt x="17131" y="3095"/>
                    <a:pt x="16860" y="3095"/>
                  </a:cubicBezTo>
                  <a:cubicBezTo>
                    <a:pt x="16762" y="3095"/>
                    <a:pt x="16665" y="3108"/>
                    <a:pt x="16577" y="3137"/>
                  </a:cubicBezTo>
                  <a:lnTo>
                    <a:pt x="16129" y="3254"/>
                  </a:lnTo>
                  <a:lnTo>
                    <a:pt x="15905" y="3254"/>
                  </a:lnTo>
                  <a:cubicBezTo>
                    <a:pt x="15905" y="3137"/>
                    <a:pt x="15788" y="3137"/>
                    <a:pt x="15788" y="3030"/>
                  </a:cubicBezTo>
                  <a:lnTo>
                    <a:pt x="15788" y="2582"/>
                  </a:lnTo>
                  <a:cubicBezTo>
                    <a:pt x="15788" y="2358"/>
                    <a:pt x="15788" y="2134"/>
                    <a:pt x="15681" y="2017"/>
                  </a:cubicBezTo>
                  <a:cubicBezTo>
                    <a:pt x="15233" y="789"/>
                    <a:pt x="14220" y="1"/>
                    <a:pt x="12876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3;p33">
            <a:extLst>
              <a:ext uri="{FF2B5EF4-FFF2-40B4-BE49-F238E27FC236}">
                <a16:creationId xmlns:a16="http://schemas.microsoft.com/office/drawing/2014/main" id="{F8AF0B5F-D0E6-4DDF-8C61-5929F685C9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062" y="1039261"/>
            <a:ext cx="4819671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 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ສົມບູນ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ແບບລະບຸທິດທາງ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45" name="Google Shape;443;p33">
            <a:extLst>
              <a:ext uri="{FF2B5EF4-FFF2-40B4-BE49-F238E27FC236}">
                <a16:creationId xmlns:a16="http://schemas.microsoft.com/office/drawing/2014/main" id="{6262654F-0821-4593-8359-61F99E3516F6}"/>
              </a:ext>
            </a:extLst>
          </p:cNvPr>
          <p:cNvSpPr txBox="1">
            <a:spLocks/>
          </p:cNvSpPr>
          <p:nvPr/>
        </p:nvSpPr>
        <p:spPr>
          <a:xfrm>
            <a:off x="0" y="1368806"/>
            <a:ext cx="8171386" cy="1327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914400" algn="l">
              <a:lnSpc>
                <a:spcPct val="107000"/>
              </a:lnSpc>
              <a:spcAft>
                <a:spcPts val="800"/>
              </a:spcAft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ສູດຄຳນວນຫາຈຳນວນ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edge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ຂອງ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 graph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ea typeface="Calibri" panose="020F0502020204030204" pitchFamily="34" charset="0"/>
                <a:cs typeface="Defago Noto Sans" panose="020B0504020207020204" pitchFamily="34" charset="-34"/>
              </a:rPr>
              <a:t>ສົມບູນແບບລະບຸທິດທາງ</a:t>
            </a:r>
          </a:p>
          <a:p>
            <a:pPr marL="914400" algn="l">
              <a:lnSpc>
                <a:spcPct val="107000"/>
              </a:lnSpc>
              <a:spcAft>
                <a:spcPts val="800"/>
              </a:spcAft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ຈຳນວນ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edge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= N * (N -1)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</a:p>
          <a:p>
            <a:pPr marL="914400" algn="l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N =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ຈຳນວນ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node, vertex</a:t>
            </a:r>
          </a:p>
          <a:p>
            <a:pPr marL="914400" algn="l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8B053A-DBD8-4A8B-8C5B-DCE066830CBD}"/>
              </a:ext>
            </a:extLst>
          </p:cNvPr>
          <p:cNvCxnSpPr>
            <a:cxnSpLocks/>
          </p:cNvCxnSpPr>
          <p:nvPr/>
        </p:nvCxnSpPr>
        <p:spPr>
          <a:xfrm>
            <a:off x="2382807" y="3019543"/>
            <a:ext cx="556442" cy="62327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18F88A-4935-4C0A-9EE8-B22D31607B55}"/>
              </a:ext>
            </a:extLst>
          </p:cNvPr>
          <p:cNvCxnSpPr>
            <a:cxnSpLocks/>
            <a:stCxn id="2" idx="0"/>
            <a:endCxn id="75" idx="0"/>
          </p:cNvCxnSpPr>
          <p:nvPr/>
        </p:nvCxnSpPr>
        <p:spPr>
          <a:xfrm flipH="1">
            <a:off x="1679360" y="2803769"/>
            <a:ext cx="611079" cy="84912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341D3B-EA24-43EE-8146-F383A3EC0842}"/>
              </a:ext>
            </a:extLst>
          </p:cNvPr>
          <p:cNvCxnSpPr>
            <a:cxnSpLocks/>
          </p:cNvCxnSpPr>
          <p:nvPr/>
        </p:nvCxnSpPr>
        <p:spPr>
          <a:xfrm flipH="1" flipV="1">
            <a:off x="1831543" y="3768242"/>
            <a:ext cx="1195742" cy="163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1528D3-4578-495F-8078-6AD78304B7D1}"/>
              </a:ext>
            </a:extLst>
          </p:cNvPr>
          <p:cNvCxnSpPr>
            <a:cxnSpLocks/>
          </p:cNvCxnSpPr>
          <p:nvPr/>
        </p:nvCxnSpPr>
        <p:spPr>
          <a:xfrm>
            <a:off x="1643850" y="3872114"/>
            <a:ext cx="1188128" cy="355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B9A79F9-203C-4EBD-9987-11C88EE2291C}"/>
              </a:ext>
            </a:extLst>
          </p:cNvPr>
          <p:cNvCxnSpPr>
            <a:cxnSpLocks/>
          </p:cNvCxnSpPr>
          <p:nvPr/>
        </p:nvCxnSpPr>
        <p:spPr>
          <a:xfrm flipV="1">
            <a:off x="1714872" y="3146370"/>
            <a:ext cx="522302" cy="71957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B816A7-B986-40F4-844E-407566BF2944}"/>
              </a:ext>
            </a:extLst>
          </p:cNvPr>
          <p:cNvCxnSpPr>
            <a:cxnSpLocks/>
          </p:cNvCxnSpPr>
          <p:nvPr/>
        </p:nvCxnSpPr>
        <p:spPr>
          <a:xfrm flipH="1" flipV="1">
            <a:off x="2330080" y="3164242"/>
            <a:ext cx="626925" cy="6558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Google Shape;443;p33">
            <a:extLst>
              <a:ext uri="{FF2B5EF4-FFF2-40B4-BE49-F238E27FC236}">
                <a16:creationId xmlns:a16="http://schemas.microsoft.com/office/drawing/2014/main" id="{C44E83BC-3974-4A39-91C2-100B3EC6F328}"/>
              </a:ext>
            </a:extLst>
          </p:cNvPr>
          <p:cNvSpPr txBox="1">
            <a:spLocks/>
          </p:cNvSpPr>
          <p:nvPr/>
        </p:nvSpPr>
        <p:spPr>
          <a:xfrm>
            <a:off x="3588904" y="2803769"/>
            <a:ext cx="6933102" cy="1327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marL="914400" algn="l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marL="914400" algn="l">
              <a:lnSpc>
                <a:spcPct val="107000"/>
              </a:lnSpc>
              <a:spcAft>
                <a:spcPts val="800"/>
              </a:spcAft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ຈຳນວນ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edge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= 3 * (3 -1) =  6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</a:p>
          <a:p>
            <a:pPr marL="914400" algn="l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accent2">
                  <a:lumMod val="10000"/>
                </a:schemeClr>
              </a:solidFill>
              <a:effectLst/>
              <a:latin typeface="Defago Noto Sans" panose="020B0504020207020204" pitchFamily="34" charset="-34"/>
              <a:ea typeface="Calibri" panose="020F0502020204030204" pitchFamily="34" charset="0"/>
              <a:cs typeface="Defago Noto Sans" panose="020B0504020207020204" pitchFamily="34" charset="-34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3FF367-7A76-45BA-8EC8-8EC665E2640B}"/>
              </a:ext>
            </a:extLst>
          </p:cNvPr>
          <p:cNvSpPr/>
          <p:nvPr/>
        </p:nvSpPr>
        <p:spPr>
          <a:xfrm>
            <a:off x="2112885" y="2803769"/>
            <a:ext cx="355107" cy="363271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A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E9ECF93-CBCF-43E3-A9E1-4D1CA6AB5730}"/>
              </a:ext>
            </a:extLst>
          </p:cNvPr>
          <p:cNvSpPr/>
          <p:nvPr/>
        </p:nvSpPr>
        <p:spPr>
          <a:xfrm>
            <a:off x="1501806" y="3652896"/>
            <a:ext cx="355107" cy="363271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B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B0C1D6-A0AA-4285-9E49-549A8621FCFF}"/>
              </a:ext>
            </a:extLst>
          </p:cNvPr>
          <p:cNvSpPr/>
          <p:nvPr/>
        </p:nvSpPr>
        <p:spPr>
          <a:xfrm>
            <a:off x="2808302" y="3643926"/>
            <a:ext cx="355107" cy="381212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2957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641003" y="322034"/>
            <a:ext cx="11901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6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47" name="Google Shape;5516;p64">
            <a:extLst>
              <a:ext uri="{FF2B5EF4-FFF2-40B4-BE49-F238E27FC236}">
                <a16:creationId xmlns:a16="http://schemas.microsoft.com/office/drawing/2014/main" id="{1EFF01DD-84F0-4CFB-A9CA-AA689470D164}"/>
              </a:ext>
            </a:extLst>
          </p:cNvPr>
          <p:cNvGrpSpPr/>
          <p:nvPr/>
        </p:nvGrpSpPr>
        <p:grpSpPr>
          <a:xfrm>
            <a:off x="530267" y="454292"/>
            <a:ext cx="462924" cy="492984"/>
            <a:chOff x="4471389" y="1977114"/>
            <a:chExt cx="575751" cy="613138"/>
          </a:xfrm>
        </p:grpSpPr>
        <p:sp>
          <p:nvSpPr>
            <p:cNvPr id="48" name="Google Shape;5517;p64">
              <a:extLst>
                <a:ext uri="{FF2B5EF4-FFF2-40B4-BE49-F238E27FC236}">
                  <a16:creationId xmlns:a16="http://schemas.microsoft.com/office/drawing/2014/main" id="{6E54CA68-A485-4C7C-95EC-08F2FA2AF1CC}"/>
                </a:ext>
              </a:extLst>
            </p:cNvPr>
            <p:cNvSpPr/>
            <p:nvPr/>
          </p:nvSpPr>
          <p:spPr>
            <a:xfrm>
              <a:off x="4691543" y="2443699"/>
              <a:ext cx="69016" cy="96049"/>
            </a:xfrm>
            <a:custGeom>
              <a:avLst/>
              <a:gdLst/>
              <a:ahLst/>
              <a:cxnLst/>
              <a:rect l="l" t="t" r="r" b="b"/>
              <a:pathLst>
                <a:path w="2913" h="4054" extrusionOk="0">
                  <a:moveTo>
                    <a:pt x="1802" y="1"/>
                  </a:moveTo>
                  <a:cubicBezTo>
                    <a:pt x="1300" y="1"/>
                    <a:pt x="774" y="316"/>
                    <a:pt x="672" y="809"/>
                  </a:cubicBezTo>
                  <a:lnTo>
                    <a:pt x="117" y="2709"/>
                  </a:lnTo>
                  <a:cubicBezTo>
                    <a:pt x="0" y="3274"/>
                    <a:pt x="341" y="3946"/>
                    <a:pt x="896" y="4053"/>
                  </a:cubicBezTo>
                  <a:lnTo>
                    <a:pt x="1120" y="4053"/>
                  </a:lnTo>
                  <a:cubicBezTo>
                    <a:pt x="1568" y="4053"/>
                    <a:pt x="2016" y="3829"/>
                    <a:pt x="2133" y="3274"/>
                  </a:cubicBezTo>
                  <a:lnTo>
                    <a:pt x="2688" y="1365"/>
                  </a:lnTo>
                  <a:cubicBezTo>
                    <a:pt x="2912" y="809"/>
                    <a:pt x="2581" y="137"/>
                    <a:pt x="2016" y="21"/>
                  </a:cubicBezTo>
                  <a:cubicBezTo>
                    <a:pt x="1946" y="7"/>
                    <a:pt x="1874" y="1"/>
                    <a:pt x="180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18;p64">
              <a:extLst>
                <a:ext uri="{FF2B5EF4-FFF2-40B4-BE49-F238E27FC236}">
                  <a16:creationId xmlns:a16="http://schemas.microsoft.com/office/drawing/2014/main" id="{5FA8305B-39C1-4917-80BC-D23CB6399D9A}"/>
                </a:ext>
              </a:extLst>
            </p:cNvPr>
            <p:cNvSpPr/>
            <p:nvPr/>
          </p:nvSpPr>
          <p:spPr>
            <a:xfrm>
              <a:off x="4813609" y="2409486"/>
              <a:ext cx="222923" cy="77190"/>
            </a:xfrm>
            <a:custGeom>
              <a:avLst/>
              <a:gdLst/>
              <a:ahLst/>
              <a:cxnLst/>
              <a:rect l="l" t="t" r="r" b="b"/>
              <a:pathLst>
                <a:path w="9409" h="3258" extrusionOk="0">
                  <a:moveTo>
                    <a:pt x="748" y="0"/>
                  </a:moveTo>
                  <a:cubicBezTo>
                    <a:pt x="608" y="0"/>
                    <a:pt x="466" y="36"/>
                    <a:pt x="341" y="121"/>
                  </a:cubicBezTo>
                  <a:cubicBezTo>
                    <a:pt x="117" y="461"/>
                    <a:pt x="0" y="793"/>
                    <a:pt x="224" y="1133"/>
                  </a:cubicBezTo>
                  <a:lnTo>
                    <a:pt x="341" y="1133"/>
                  </a:lnTo>
                  <a:cubicBezTo>
                    <a:pt x="789" y="1805"/>
                    <a:pt x="1344" y="2361"/>
                    <a:pt x="1909" y="2809"/>
                  </a:cubicBezTo>
                  <a:cubicBezTo>
                    <a:pt x="2357" y="3033"/>
                    <a:pt x="2913" y="3257"/>
                    <a:pt x="3361" y="3257"/>
                  </a:cubicBezTo>
                  <a:cubicBezTo>
                    <a:pt x="3701" y="3257"/>
                    <a:pt x="4149" y="3150"/>
                    <a:pt x="4481" y="3033"/>
                  </a:cubicBezTo>
                  <a:cubicBezTo>
                    <a:pt x="5452" y="2610"/>
                    <a:pt x="6227" y="2417"/>
                    <a:pt x="6875" y="2417"/>
                  </a:cubicBezTo>
                  <a:cubicBezTo>
                    <a:pt x="7422" y="2417"/>
                    <a:pt x="7879" y="2555"/>
                    <a:pt x="8289" y="2809"/>
                  </a:cubicBezTo>
                  <a:cubicBezTo>
                    <a:pt x="8410" y="2889"/>
                    <a:pt x="8531" y="2927"/>
                    <a:pt x="8645" y="2927"/>
                  </a:cubicBezTo>
                  <a:cubicBezTo>
                    <a:pt x="8852" y="2927"/>
                    <a:pt x="9041" y="2804"/>
                    <a:pt x="9185" y="2585"/>
                  </a:cubicBezTo>
                  <a:cubicBezTo>
                    <a:pt x="9409" y="2253"/>
                    <a:pt x="9301" y="1913"/>
                    <a:pt x="8961" y="1689"/>
                  </a:cubicBezTo>
                  <a:cubicBezTo>
                    <a:pt x="8347" y="1299"/>
                    <a:pt x="7675" y="1104"/>
                    <a:pt x="6876" y="1104"/>
                  </a:cubicBezTo>
                  <a:cubicBezTo>
                    <a:pt x="6078" y="1104"/>
                    <a:pt x="5153" y="1299"/>
                    <a:pt x="4033" y="1689"/>
                  </a:cubicBezTo>
                  <a:cubicBezTo>
                    <a:pt x="3773" y="1793"/>
                    <a:pt x="3544" y="1843"/>
                    <a:pt x="3332" y="1843"/>
                  </a:cubicBezTo>
                  <a:cubicBezTo>
                    <a:pt x="2630" y="1843"/>
                    <a:pt x="2122" y="1295"/>
                    <a:pt x="1344" y="345"/>
                  </a:cubicBezTo>
                  <a:lnTo>
                    <a:pt x="1344" y="237"/>
                  </a:lnTo>
                  <a:cubicBezTo>
                    <a:pt x="1205" y="98"/>
                    <a:pt x="979" y="0"/>
                    <a:pt x="748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19;p64">
              <a:extLst>
                <a:ext uri="{FF2B5EF4-FFF2-40B4-BE49-F238E27FC236}">
                  <a16:creationId xmlns:a16="http://schemas.microsoft.com/office/drawing/2014/main" id="{129E5FE2-A838-470B-99A4-2052716AFAAE}"/>
                </a:ext>
              </a:extLst>
            </p:cNvPr>
            <p:cNvSpPr/>
            <p:nvPr/>
          </p:nvSpPr>
          <p:spPr>
            <a:xfrm>
              <a:off x="4999361" y="2444172"/>
              <a:ext cx="37174" cy="34662"/>
            </a:xfrm>
            <a:custGeom>
              <a:avLst/>
              <a:gdLst/>
              <a:ahLst/>
              <a:cxnLst/>
              <a:rect l="l" t="t" r="r" b="b"/>
              <a:pathLst>
                <a:path w="1569" h="1463" extrusionOk="0">
                  <a:moveTo>
                    <a:pt x="673" y="1"/>
                  </a:moveTo>
                  <a:cubicBezTo>
                    <a:pt x="341" y="117"/>
                    <a:pt x="1" y="565"/>
                    <a:pt x="1" y="1121"/>
                  </a:cubicBezTo>
                  <a:cubicBezTo>
                    <a:pt x="117" y="1237"/>
                    <a:pt x="341" y="1237"/>
                    <a:pt x="449" y="1345"/>
                  </a:cubicBezTo>
                  <a:cubicBezTo>
                    <a:pt x="570" y="1425"/>
                    <a:pt x="691" y="1463"/>
                    <a:pt x="805" y="1463"/>
                  </a:cubicBezTo>
                  <a:cubicBezTo>
                    <a:pt x="1012" y="1463"/>
                    <a:pt x="1201" y="1340"/>
                    <a:pt x="1345" y="1121"/>
                  </a:cubicBezTo>
                  <a:cubicBezTo>
                    <a:pt x="1569" y="789"/>
                    <a:pt x="1461" y="449"/>
                    <a:pt x="1121" y="225"/>
                  </a:cubicBezTo>
                  <a:cubicBezTo>
                    <a:pt x="1013" y="117"/>
                    <a:pt x="789" y="1"/>
                    <a:pt x="673" y="1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20;p64">
              <a:extLst>
                <a:ext uri="{FF2B5EF4-FFF2-40B4-BE49-F238E27FC236}">
                  <a16:creationId xmlns:a16="http://schemas.microsoft.com/office/drawing/2014/main" id="{C0780E56-148D-4F60-A050-20213AE0104C}"/>
                </a:ext>
              </a:extLst>
            </p:cNvPr>
            <p:cNvSpPr/>
            <p:nvPr/>
          </p:nvSpPr>
          <p:spPr>
            <a:xfrm>
              <a:off x="4787073" y="2446945"/>
              <a:ext cx="66457" cy="132702"/>
            </a:xfrm>
            <a:custGeom>
              <a:avLst/>
              <a:gdLst/>
              <a:ahLst/>
              <a:cxnLst/>
              <a:rect l="l" t="t" r="r" b="b"/>
              <a:pathLst>
                <a:path w="2805" h="5601" extrusionOk="0">
                  <a:moveTo>
                    <a:pt x="1257" y="1"/>
                  </a:moveTo>
                  <a:cubicBezTo>
                    <a:pt x="1093" y="1"/>
                    <a:pt x="930" y="37"/>
                    <a:pt x="789" y="108"/>
                  </a:cubicBezTo>
                  <a:cubicBezTo>
                    <a:pt x="224" y="332"/>
                    <a:pt x="0" y="1004"/>
                    <a:pt x="224" y="1569"/>
                  </a:cubicBezTo>
                  <a:cubicBezTo>
                    <a:pt x="565" y="2124"/>
                    <a:pt x="672" y="3468"/>
                    <a:pt x="672" y="4481"/>
                  </a:cubicBezTo>
                  <a:cubicBezTo>
                    <a:pt x="565" y="5036"/>
                    <a:pt x="1120" y="5601"/>
                    <a:pt x="1685" y="5601"/>
                  </a:cubicBezTo>
                  <a:cubicBezTo>
                    <a:pt x="2240" y="5601"/>
                    <a:pt x="2688" y="5153"/>
                    <a:pt x="2805" y="4588"/>
                  </a:cubicBezTo>
                  <a:cubicBezTo>
                    <a:pt x="2805" y="3692"/>
                    <a:pt x="2688" y="1676"/>
                    <a:pt x="2133" y="556"/>
                  </a:cubicBezTo>
                  <a:cubicBezTo>
                    <a:pt x="1979" y="175"/>
                    <a:pt x="1615" y="1"/>
                    <a:pt x="1257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21;p64">
              <a:extLst>
                <a:ext uri="{FF2B5EF4-FFF2-40B4-BE49-F238E27FC236}">
                  <a16:creationId xmlns:a16="http://schemas.microsoft.com/office/drawing/2014/main" id="{81DBBC3B-8ADD-444D-9948-AD391E1D1C2F}"/>
                </a:ext>
              </a:extLst>
            </p:cNvPr>
            <p:cNvSpPr/>
            <p:nvPr/>
          </p:nvSpPr>
          <p:spPr>
            <a:xfrm>
              <a:off x="4550997" y="2355229"/>
              <a:ext cx="164544" cy="86430"/>
            </a:xfrm>
            <a:custGeom>
              <a:avLst/>
              <a:gdLst/>
              <a:ahLst/>
              <a:cxnLst/>
              <a:rect l="l" t="t" r="r" b="b"/>
              <a:pathLst>
                <a:path w="6945" h="3648" extrusionOk="0">
                  <a:moveTo>
                    <a:pt x="5712" y="0"/>
                  </a:moveTo>
                  <a:cubicBezTo>
                    <a:pt x="5475" y="0"/>
                    <a:pt x="5234" y="90"/>
                    <a:pt x="5036" y="287"/>
                  </a:cubicBezTo>
                  <a:cubicBezTo>
                    <a:pt x="4112" y="1069"/>
                    <a:pt x="3456" y="1491"/>
                    <a:pt x="2843" y="1491"/>
                  </a:cubicBezTo>
                  <a:cubicBezTo>
                    <a:pt x="2493" y="1491"/>
                    <a:pt x="2157" y="1353"/>
                    <a:pt x="1792" y="1067"/>
                  </a:cubicBezTo>
                  <a:cubicBezTo>
                    <a:pt x="1624" y="943"/>
                    <a:pt x="1425" y="880"/>
                    <a:pt x="1224" y="880"/>
                  </a:cubicBezTo>
                  <a:cubicBezTo>
                    <a:pt x="887" y="880"/>
                    <a:pt x="545" y="1054"/>
                    <a:pt x="332" y="1407"/>
                  </a:cubicBezTo>
                  <a:cubicBezTo>
                    <a:pt x="0" y="1855"/>
                    <a:pt x="108" y="2527"/>
                    <a:pt x="556" y="2859"/>
                  </a:cubicBezTo>
                  <a:cubicBezTo>
                    <a:pt x="1228" y="3423"/>
                    <a:pt x="2016" y="3647"/>
                    <a:pt x="2796" y="3647"/>
                  </a:cubicBezTo>
                  <a:cubicBezTo>
                    <a:pt x="3136" y="3647"/>
                    <a:pt x="3584" y="3531"/>
                    <a:pt x="3916" y="3423"/>
                  </a:cubicBezTo>
                  <a:cubicBezTo>
                    <a:pt x="4929" y="3083"/>
                    <a:pt x="5708" y="2527"/>
                    <a:pt x="6380" y="1855"/>
                  </a:cubicBezTo>
                  <a:cubicBezTo>
                    <a:pt x="6828" y="1515"/>
                    <a:pt x="6945" y="843"/>
                    <a:pt x="6497" y="395"/>
                  </a:cubicBezTo>
                  <a:cubicBezTo>
                    <a:pt x="6306" y="144"/>
                    <a:pt x="6012" y="0"/>
                    <a:pt x="571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22;p64">
              <a:extLst>
                <a:ext uri="{FF2B5EF4-FFF2-40B4-BE49-F238E27FC236}">
                  <a16:creationId xmlns:a16="http://schemas.microsoft.com/office/drawing/2014/main" id="{99FD3F4D-A87E-48C5-9381-7FF3A53E3C16}"/>
                </a:ext>
              </a:extLst>
            </p:cNvPr>
            <p:cNvSpPr/>
            <p:nvPr/>
          </p:nvSpPr>
          <p:spPr>
            <a:xfrm>
              <a:off x="4840145" y="2336891"/>
              <a:ext cx="156702" cy="78233"/>
            </a:xfrm>
            <a:custGeom>
              <a:avLst/>
              <a:gdLst/>
              <a:ahLst/>
              <a:cxnLst/>
              <a:rect l="l" t="t" r="r" b="b"/>
              <a:pathLst>
                <a:path w="6614" h="3302" extrusionOk="0">
                  <a:moveTo>
                    <a:pt x="5472" y="0"/>
                  </a:moveTo>
                  <a:cubicBezTo>
                    <a:pt x="5093" y="0"/>
                    <a:pt x="4746" y="199"/>
                    <a:pt x="4597" y="497"/>
                  </a:cubicBezTo>
                  <a:cubicBezTo>
                    <a:pt x="4235" y="928"/>
                    <a:pt x="3416" y="1130"/>
                    <a:pt x="2698" y="1130"/>
                  </a:cubicBezTo>
                  <a:cubicBezTo>
                    <a:pt x="2296" y="1130"/>
                    <a:pt x="1926" y="1067"/>
                    <a:pt x="1685" y="945"/>
                  </a:cubicBezTo>
                  <a:cubicBezTo>
                    <a:pt x="1505" y="839"/>
                    <a:pt x="1326" y="790"/>
                    <a:pt x="1154" y="790"/>
                  </a:cubicBezTo>
                  <a:cubicBezTo>
                    <a:pt x="788" y="790"/>
                    <a:pt x="456" y="1014"/>
                    <a:pt x="224" y="1393"/>
                  </a:cubicBezTo>
                  <a:cubicBezTo>
                    <a:pt x="0" y="1841"/>
                    <a:pt x="224" y="2513"/>
                    <a:pt x="672" y="2853"/>
                  </a:cubicBezTo>
                  <a:cubicBezTo>
                    <a:pt x="1237" y="3077"/>
                    <a:pt x="2017" y="3301"/>
                    <a:pt x="2805" y="3301"/>
                  </a:cubicBezTo>
                  <a:cubicBezTo>
                    <a:pt x="4149" y="3301"/>
                    <a:pt x="5601" y="2853"/>
                    <a:pt x="6389" y="1617"/>
                  </a:cubicBezTo>
                  <a:cubicBezTo>
                    <a:pt x="6613" y="1169"/>
                    <a:pt x="6497" y="497"/>
                    <a:pt x="6049" y="165"/>
                  </a:cubicBezTo>
                  <a:cubicBezTo>
                    <a:pt x="5862" y="51"/>
                    <a:pt x="5663" y="0"/>
                    <a:pt x="547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23;p64">
              <a:extLst>
                <a:ext uri="{FF2B5EF4-FFF2-40B4-BE49-F238E27FC236}">
                  <a16:creationId xmlns:a16="http://schemas.microsoft.com/office/drawing/2014/main" id="{A444EC5A-B9DD-418A-B1B9-7AD3DCB5060C}"/>
                </a:ext>
              </a:extLst>
            </p:cNvPr>
            <p:cNvSpPr/>
            <p:nvPr/>
          </p:nvSpPr>
          <p:spPr>
            <a:xfrm>
              <a:off x="4696850" y="2478788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240" y="897"/>
                  </a:moveTo>
                  <a:lnTo>
                    <a:pt x="1909" y="1793"/>
                  </a:lnTo>
                  <a:lnTo>
                    <a:pt x="1909" y="1793"/>
                  </a:lnTo>
                  <a:lnTo>
                    <a:pt x="2240" y="897"/>
                  </a:lnTo>
                  <a:lnTo>
                    <a:pt x="2240" y="897"/>
                  </a:lnTo>
                  <a:close/>
                  <a:moveTo>
                    <a:pt x="224" y="0"/>
                  </a:moveTo>
                  <a:lnTo>
                    <a:pt x="0" y="1004"/>
                  </a:lnTo>
                  <a:lnTo>
                    <a:pt x="0" y="100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24;p64">
              <a:extLst>
                <a:ext uri="{FF2B5EF4-FFF2-40B4-BE49-F238E27FC236}">
                  <a16:creationId xmlns:a16="http://schemas.microsoft.com/office/drawing/2014/main" id="{A1CDC786-6AE4-4AEE-B00C-31570B069C01}"/>
                </a:ext>
              </a:extLst>
            </p:cNvPr>
            <p:cNvSpPr/>
            <p:nvPr/>
          </p:nvSpPr>
          <p:spPr>
            <a:xfrm>
              <a:off x="4696850" y="2478788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24" y="0"/>
                  </a:moveTo>
                  <a:lnTo>
                    <a:pt x="0" y="1004"/>
                  </a:lnTo>
                  <a:cubicBezTo>
                    <a:pt x="565" y="1345"/>
                    <a:pt x="1237" y="1676"/>
                    <a:pt x="1909" y="1793"/>
                  </a:cubicBezTo>
                  <a:lnTo>
                    <a:pt x="2240" y="897"/>
                  </a:lnTo>
                  <a:cubicBezTo>
                    <a:pt x="1461" y="673"/>
                    <a:pt x="789" y="332"/>
                    <a:pt x="224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25;p64">
              <a:extLst>
                <a:ext uri="{FF2B5EF4-FFF2-40B4-BE49-F238E27FC236}">
                  <a16:creationId xmlns:a16="http://schemas.microsoft.com/office/drawing/2014/main" id="{ED911CCC-C849-4544-9335-A23C23FA2220}"/>
                </a:ext>
              </a:extLst>
            </p:cNvPr>
            <p:cNvSpPr/>
            <p:nvPr/>
          </p:nvSpPr>
          <p:spPr>
            <a:xfrm>
              <a:off x="4797687" y="2500017"/>
              <a:ext cx="2772" cy="23811"/>
            </a:xfrm>
            <a:custGeom>
              <a:avLst/>
              <a:gdLst/>
              <a:ahLst/>
              <a:cxnLst/>
              <a:rect l="l" t="t" r="r" b="b"/>
              <a:pathLst>
                <a:path w="117" h="1005" extrusionOk="0">
                  <a:moveTo>
                    <a:pt x="0" y="1"/>
                  </a:moveTo>
                  <a:lnTo>
                    <a:pt x="0" y="1"/>
                  </a:lnTo>
                  <a:cubicBezTo>
                    <a:pt x="117" y="332"/>
                    <a:pt x="117" y="673"/>
                    <a:pt x="117" y="1004"/>
                  </a:cubicBezTo>
                  <a:lnTo>
                    <a:pt x="117" y="1004"/>
                  </a:lnTo>
                  <a:cubicBezTo>
                    <a:pt x="117" y="673"/>
                    <a:pt x="117" y="332"/>
                    <a:pt x="0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26;p64">
              <a:extLst>
                <a:ext uri="{FF2B5EF4-FFF2-40B4-BE49-F238E27FC236}">
                  <a16:creationId xmlns:a16="http://schemas.microsoft.com/office/drawing/2014/main" id="{227DC017-3BF2-4A53-9126-24130B5E377C}"/>
                </a:ext>
              </a:extLst>
            </p:cNvPr>
            <p:cNvSpPr/>
            <p:nvPr/>
          </p:nvSpPr>
          <p:spPr>
            <a:xfrm>
              <a:off x="4797687" y="2481347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016" y="0"/>
                  </a:moveTo>
                  <a:cubicBezTo>
                    <a:pt x="1461" y="448"/>
                    <a:pt x="789" y="672"/>
                    <a:pt x="0" y="789"/>
                  </a:cubicBezTo>
                  <a:cubicBezTo>
                    <a:pt x="117" y="1120"/>
                    <a:pt x="117" y="1461"/>
                    <a:pt x="117" y="1792"/>
                  </a:cubicBezTo>
                  <a:cubicBezTo>
                    <a:pt x="896" y="1685"/>
                    <a:pt x="1568" y="1461"/>
                    <a:pt x="2240" y="1013"/>
                  </a:cubicBezTo>
                  <a:cubicBezTo>
                    <a:pt x="2240" y="672"/>
                    <a:pt x="2133" y="341"/>
                    <a:pt x="2016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527;p64">
              <a:extLst>
                <a:ext uri="{FF2B5EF4-FFF2-40B4-BE49-F238E27FC236}">
                  <a16:creationId xmlns:a16="http://schemas.microsoft.com/office/drawing/2014/main" id="{3DF99DAB-C055-43A5-AE8F-DCD08C49FA0B}"/>
                </a:ext>
              </a:extLst>
            </p:cNvPr>
            <p:cNvSpPr/>
            <p:nvPr/>
          </p:nvSpPr>
          <p:spPr>
            <a:xfrm>
              <a:off x="4893217" y="2452252"/>
              <a:ext cx="8103" cy="2559"/>
            </a:xfrm>
            <a:custGeom>
              <a:avLst/>
              <a:gdLst/>
              <a:ahLst/>
              <a:cxnLst/>
              <a:rect l="l" t="t" r="r" b="b"/>
              <a:pathLst>
                <a:path w="342" h="108" extrusionOk="0">
                  <a:moveTo>
                    <a:pt x="341" y="0"/>
                  </a:moveTo>
                  <a:cubicBezTo>
                    <a:pt x="225" y="0"/>
                    <a:pt x="117" y="108"/>
                    <a:pt x="1" y="108"/>
                  </a:cubicBezTo>
                  <a:cubicBezTo>
                    <a:pt x="117" y="108"/>
                    <a:pt x="225" y="108"/>
                    <a:pt x="34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528;p64">
              <a:extLst>
                <a:ext uri="{FF2B5EF4-FFF2-40B4-BE49-F238E27FC236}">
                  <a16:creationId xmlns:a16="http://schemas.microsoft.com/office/drawing/2014/main" id="{5F832705-156F-4712-A9F7-E01FD91A48F9}"/>
                </a:ext>
              </a:extLst>
            </p:cNvPr>
            <p:cNvSpPr/>
            <p:nvPr/>
          </p:nvSpPr>
          <p:spPr>
            <a:xfrm>
              <a:off x="4856066" y="2449480"/>
              <a:ext cx="45253" cy="34638"/>
            </a:xfrm>
            <a:custGeom>
              <a:avLst/>
              <a:gdLst/>
              <a:ahLst/>
              <a:cxnLst/>
              <a:rect l="l" t="t" r="r" b="b"/>
              <a:pathLst>
                <a:path w="1910" h="1462" extrusionOk="0">
                  <a:moveTo>
                    <a:pt x="897" y="1"/>
                  </a:moveTo>
                  <a:cubicBezTo>
                    <a:pt x="672" y="341"/>
                    <a:pt x="341" y="673"/>
                    <a:pt x="0" y="1013"/>
                  </a:cubicBezTo>
                  <a:cubicBezTo>
                    <a:pt x="117" y="1013"/>
                    <a:pt x="117" y="1121"/>
                    <a:pt x="117" y="1121"/>
                  </a:cubicBezTo>
                  <a:cubicBezTo>
                    <a:pt x="448" y="1237"/>
                    <a:pt x="672" y="1345"/>
                    <a:pt x="1013" y="1462"/>
                  </a:cubicBezTo>
                  <a:cubicBezTo>
                    <a:pt x="1345" y="1013"/>
                    <a:pt x="1685" y="673"/>
                    <a:pt x="1909" y="117"/>
                  </a:cubicBezTo>
                  <a:lnTo>
                    <a:pt x="1909" y="117"/>
                  </a:lnTo>
                  <a:cubicBezTo>
                    <a:pt x="1793" y="225"/>
                    <a:pt x="1685" y="225"/>
                    <a:pt x="1569" y="225"/>
                  </a:cubicBezTo>
                  <a:cubicBezTo>
                    <a:pt x="1345" y="225"/>
                    <a:pt x="1121" y="117"/>
                    <a:pt x="897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529;p64">
              <a:extLst>
                <a:ext uri="{FF2B5EF4-FFF2-40B4-BE49-F238E27FC236}">
                  <a16:creationId xmlns:a16="http://schemas.microsoft.com/office/drawing/2014/main" id="{F2987D5D-0EF7-4503-A24E-49222B0E4A34}"/>
                </a:ext>
              </a:extLst>
            </p:cNvPr>
            <p:cNvSpPr/>
            <p:nvPr/>
          </p:nvSpPr>
          <p:spPr>
            <a:xfrm>
              <a:off x="4887910" y="2362029"/>
              <a:ext cx="24024" cy="53095"/>
            </a:xfrm>
            <a:custGeom>
              <a:avLst/>
              <a:gdLst/>
              <a:ahLst/>
              <a:cxnLst/>
              <a:rect l="l" t="t" r="r" b="b"/>
              <a:pathLst>
                <a:path w="1014" h="2241" extrusionOk="0">
                  <a:moveTo>
                    <a:pt x="789" y="2240"/>
                  </a:moveTo>
                  <a:lnTo>
                    <a:pt x="789" y="2240"/>
                  </a:lnTo>
                  <a:lnTo>
                    <a:pt x="789" y="2240"/>
                  </a:lnTo>
                  <a:close/>
                  <a:moveTo>
                    <a:pt x="225" y="2124"/>
                  </a:moveTo>
                  <a:lnTo>
                    <a:pt x="225" y="2124"/>
                  </a:lnTo>
                  <a:cubicBezTo>
                    <a:pt x="341" y="2240"/>
                    <a:pt x="565" y="2240"/>
                    <a:pt x="789" y="2240"/>
                  </a:cubicBezTo>
                  <a:cubicBezTo>
                    <a:pt x="565" y="2240"/>
                    <a:pt x="341" y="2240"/>
                    <a:pt x="225" y="2124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25" y="0"/>
                    <a:pt x="565" y="108"/>
                    <a:pt x="789" y="108"/>
                  </a:cubicBezTo>
                  <a:lnTo>
                    <a:pt x="1013" y="108"/>
                  </a:lnTo>
                  <a:lnTo>
                    <a:pt x="1013" y="108"/>
                  </a:lnTo>
                  <a:lnTo>
                    <a:pt x="789" y="108"/>
                  </a:lnTo>
                  <a:cubicBezTo>
                    <a:pt x="565" y="108"/>
                    <a:pt x="225" y="0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530;p64">
              <a:extLst>
                <a:ext uri="{FF2B5EF4-FFF2-40B4-BE49-F238E27FC236}">
                  <a16:creationId xmlns:a16="http://schemas.microsoft.com/office/drawing/2014/main" id="{F3B7EF02-AE74-4F43-AF75-6C70D2526E3D}"/>
                </a:ext>
              </a:extLst>
            </p:cNvPr>
            <p:cNvSpPr/>
            <p:nvPr/>
          </p:nvSpPr>
          <p:spPr>
            <a:xfrm>
              <a:off x="4887910" y="2362029"/>
              <a:ext cx="29331" cy="53095"/>
            </a:xfrm>
            <a:custGeom>
              <a:avLst/>
              <a:gdLst/>
              <a:ahLst/>
              <a:cxnLst/>
              <a:rect l="l" t="t" r="r" b="b"/>
              <a:pathLst>
                <a:path w="1238" h="2241" extrusionOk="0">
                  <a:moveTo>
                    <a:pt x="1" y="0"/>
                  </a:moveTo>
                  <a:cubicBezTo>
                    <a:pt x="117" y="448"/>
                    <a:pt x="225" y="896"/>
                    <a:pt x="225" y="1344"/>
                  </a:cubicBezTo>
                  <a:lnTo>
                    <a:pt x="225" y="2124"/>
                  </a:lnTo>
                  <a:cubicBezTo>
                    <a:pt x="341" y="2240"/>
                    <a:pt x="565" y="2240"/>
                    <a:pt x="789" y="2240"/>
                  </a:cubicBezTo>
                  <a:lnTo>
                    <a:pt x="1121" y="2240"/>
                  </a:lnTo>
                  <a:cubicBezTo>
                    <a:pt x="1237" y="1900"/>
                    <a:pt x="1237" y="1676"/>
                    <a:pt x="1237" y="1344"/>
                  </a:cubicBezTo>
                  <a:cubicBezTo>
                    <a:pt x="1237" y="896"/>
                    <a:pt x="1121" y="448"/>
                    <a:pt x="1013" y="108"/>
                  </a:cubicBezTo>
                  <a:lnTo>
                    <a:pt x="789" y="108"/>
                  </a:lnTo>
                  <a:cubicBezTo>
                    <a:pt x="565" y="108"/>
                    <a:pt x="225" y="0"/>
                    <a:pt x="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531;p64">
              <a:extLst>
                <a:ext uri="{FF2B5EF4-FFF2-40B4-BE49-F238E27FC236}">
                  <a16:creationId xmlns:a16="http://schemas.microsoft.com/office/drawing/2014/main" id="{0DC42E73-5CE7-4E70-9FDF-4A4FC8175647}"/>
                </a:ext>
              </a:extLst>
            </p:cNvPr>
            <p:cNvSpPr/>
            <p:nvPr/>
          </p:nvSpPr>
          <p:spPr>
            <a:xfrm>
              <a:off x="4638447" y="2364564"/>
              <a:ext cx="26583" cy="71788"/>
            </a:xfrm>
            <a:custGeom>
              <a:avLst/>
              <a:gdLst/>
              <a:ahLst/>
              <a:cxnLst/>
              <a:rect l="l" t="t" r="r" b="b"/>
              <a:pathLst>
                <a:path w="1122" h="3030" extrusionOk="0">
                  <a:moveTo>
                    <a:pt x="789" y="2805"/>
                  </a:moveTo>
                  <a:cubicBezTo>
                    <a:pt x="673" y="2913"/>
                    <a:pt x="449" y="2913"/>
                    <a:pt x="225" y="3029"/>
                  </a:cubicBezTo>
                  <a:lnTo>
                    <a:pt x="225" y="3029"/>
                  </a:lnTo>
                  <a:cubicBezTo>
                    <a:pt x="449" y="2913"/>
                    <a:pt x="673" y="2913"/>
                    <a:pt x="789" y="2805"/>
                  </a:cubicBezTo>
                  <a:close/>
                  <a:moveTo>
                    <a:pt x="789" y="2805"/>
                  </a:moveTo>
                  <a:lnTo>
                    <a:pt x="789" y="2805"/>
                  </a:lnTo>
                  <a:lnTo>
                    <a:pt x="789" y="2805"/>
                  </a:lnTo>
                  <a:close/>
                  <a:moveTo>
                    <a:pt x="897" y="2805"/>
                  </a:moveTo>
                  <a:lnTo>
                    <a:pt x="789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897" y="2805"/>
                  </a:moveTo>
                  <a:lnTo>
                    <a:pt x="897" y="2805"/>
                  </a:lnTo>
                  <a:lnTo>
                    <a:pt x="897" y="2805"/>
                  </a:lnTo>
                  <a:close/>
                  <a:moveTo>
                    <a:pt x="1121" y="1"/>
                  </a:moveTo>
                  <a:cubicBezTo>
                    <a:pt x="673" y="449"/>
                    <a:pt x="341" y="673"/>
                    <a:pt x="1" y="897"/>
                  </a:cubicBezTo>
                  <a:lnTo>
                    <a:pt x="1" y="897"/>
                  </a:lnTo>
                  <a:cubicBezTo>
                    <a:pt x="341" y="673"/>
                    <a:pt x="673" y="449"/>
                    <a:pt x="1121" y="1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32;p64">
              <a:extLst>
                <a:ext uri="{FF2B5EF4-FFF2-40B4-BE49-F238E27FC236}">
                  <a16:creationId xmlns:a16="http://schemas.microsoft.com/office/drawing/2014/main" id="{A521E9B0-CEBA-4AF6-A273-9839A94443DF}"/>
                </a:ext>
              </a:extLst>
            </p:cNvPr>
            <p:cNvSpPr/>
            <p:nvPr/>
          </p:nvSpPr>
          <p:spPr>
            <a:xfrm>
              <a:off x="4638447" y="2364564"/>
              <a:ext cx="26583" cy="71788"/>
            </a:xfrm>
            <a:custGeom>
              <a:avLst/>
              <a:gdLst/>
              <a:ahLst/>
              <a:cxnLst/>
              <a:rect l="l" t="t" r="r" b="b"/>
              <a:pathLst>
                <a:path w="1122" h="3030" extrusionOk="0">
                  <a:moveTo>
                    <a:pt x="1121" y="1"/>
                  </a:moveTo>
                  <a:lnTo>
                    <a:pt x="1121" y="1"/>
                  </a:lnTo>
                  <a:cubicBezTo>
                    <a:pt x="673" y="449"/>
                    <a:pt x="341" y="673"/>
                    <a:pt x="1" y="897"/>
                  </a:cubicBezTo>
                  <a:lnTo>
                    <a:pt x="1" y="1237"/>
                  </a:lnTo>
                  <a:cubicBezTo>
                    <a:pt x="1" y="1909"/>
                    <a:pt x="117" y="2465"/>
                    <a:pt x="225" y="3029"/>
                  </a:cubicBezTo>
                  <a:cubicBezTo>
                    <a:pt x="449" y="2913"/>
                    <a:pt x="673" y="2913"/>
                    <a:pt x="789" y="2805"/>
                  </a:cubicBezTo>
                  <a:lnTo>
                    <a:pt x="897" y="2805"/>
                  </a:lnTo>
                  <a:cubicBezTo>
                    <a:pt x="1013" y="2689"/>
                    <a:pt x="1121" y="2689"/>
                    <a:pt x="1121" y="2581"/>
                  </a:cubicBezTo>
                  <a:cubicBezTo>
                    <a:pt x="1013" y="2241"/>
                    <a:pt x="1013" y="1793"/>
                    <a:pt x="897" y="1461"/>
                  </a:cubicBezTo>
                  <a:lnTo>
                    <a:pt x="897" y="1345"/>
                  </a:lnTo>
                  <a:lnTo>
                    <a:pt x="897" y="1237"/>
                  </a:lnTo>
                  <a:cubicBezTo>
                    <a:pt x="897" y="789"/>
                    <a:pt x="1013" y="449"/>
                    <a:pt x="1121" y="1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33;p64">
              <a:extLst>
                <a:ext uri="{FF2B5EF4-FFF2-40B4-BE49-F238E27FC236}">
                  <a16:creationId xmlns:a16="http://schemas.microsoft.com/office/drawing/2014/main" id="{DD509C1D-392B-48F9-9C34-43A9FAE680C4}"/>
                </a:ext>
              </a:extLst>
            </p:cNvPr>
            <p:cNvSpPr/>
            <p:nvPr/>
          </p:nvSpPr>
          <p:spPr>
            <a:xfrm>
              <a:off x="4659700" y="2284956"/>
              <a:ext cx="233537" cy="217639"/>
            </a:xfrm>
            <a:custGeom>
              <a:avLst/>
              <a:gdLst/>
              <a:ahLst/>
              <a:cxnLst/>
              <a:rect l="l" t="t" r="r" b="b"/>
              <a:pathLst>
                <a:path w="9857" h="9186" extrusionOk="0">
                  <a:moveTo>
                    <a:pt x="4928" y="1"/>
                  </a:moveTo>
                  <a:cubicBezTo>
                    <a:pt x="2240" y="1"/>
                    <a:pt x="0" y="2133"/>
                    <a:pt x="0" y="4597"/>
                  </a:cubicBezTo>
                  <a:cubicBezTo>
                    <a:pt x="0" y="7169"/>
                    <a:pt x="2240" y="9185"/>
                    <a:pt x="4928" y="9185"/>
                  </a:cubicBezTo>
                  <a:cubicBezTo>
                    <a:pt x="7733" y="9185"/>
                    <a:pt x="9857" y="7169"/>
                    <a:pt x="9857" y="4597"/>
                  </a:cubicBezTo>
                  <a:cubicBezTo>
                    <a:pt x="9857" y="2133"/>
                    <a:pt x="7733" y="1"/>
                    <a:pt x="4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534;p64">
              <a:extLst>
                <a:ext uri="{FF2B5EF4-FFF2-40B4-BE49-F238E27FC236}">
                  <a16:creationId xmlns:a16="http://schemas.microsoft.com/office/drawing/2014/main" id="{9A71ED9D-0640-4AF2-9740-ED54B54B052F}"/>
                </a:ext>
              </a:extLst>
            </p:cNvPr>
            <p:cNvSpPr/>
            <p:nvPr/>
          </p:nvSpPr>
          <p:spPr>
            <a:xfrm>
              <a:off x="4665007" y="2425716"/>
              <a:ext cx="2772" cy="7866"/>
            </a:xfrm>
            <a:custGeom>
              <a:avLst/>
              <a:gdLst/>
              <a:ahLst/>
              <a:cxnLst/>
              <a:rect l="l" t="t" r="r" b="b"/>
              <a:pathLst>
                <a:path w="117" h="332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108"/>
                    <a:pt x="117" y="224"/>
                    <a:pt x="117" y="332"/>
                  </a:cubicBezTo>
                  <a:cubicBezTo>
                    <a:pt x="117" y="224"/>
                    <a:pt x="117" y="108"/>
                    <a:pt x="0" y="0"/>
                  </a:cubicBez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535;p64">
              <a:extLst>
                <a:ext uri="{FF2B5EF4-FFF2-40B4-BE49-F238E27FC236}">
                  <a16:creationId xmlns:a16="http://schemas.microsoft.com/office/drawing/2014/main" id="{C67F91A9-20F9-4F2C-A6D2-18D19733EA6B}"/>
                </a:ext>
              </a:extLst>
            </p:cNvPr>
            <p:cNvSpPr/>
            <p:nvPr/>
          </p:nvSpPr>
          <p:spPr>
            <a:xfrm>
              <a:off x="4665007" y="2425716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36;p64">
              <a:extLst>
                <a:ext uri="{FF2B5EF4-FFF2-40B4-BE49-F238E27FC236}">
                  <a16:creationId xmlns:a16="http://schemas.microsoft.com/office/drawing/2014/main" id="{ABB28DB8-2B40-40AA-B2D9-775DFD4A9CA9}"/>
                </a:ext>
              </a:extLst>
            </p:cNvPr>
            <p:cNvSpPr/>
            <p:nvPr/>
          </p:nvSpPr>
          <p:spPr>
            <a:xfrm>
              <a:off x="4667755" y="2433558"/>
              <a:ext cx="2582" cy="2796"/>
            </a:xfrm>
            <a:custGeom>
              <a:avLst/>
              <a:gdLst/>
              <a:ahLst/>
              <a:cxnLst/>
              <a:rect l="l" t="t" r="r" b="b"/>
              <a:pathLst>
                <a:path w="109" h="118" extrusionOk="0"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17"/>
                  </a:moveTo>
                  <a:lnTo>
                    <a:pt x="108" y="117"/>
                  </a:lnTo>
                  <a:lnTo>
                    <a:pt x="108" y="117"/>
                  </a:lnTo>
                  <a:close/>
                  <a:moveTo>
                    <a:pt x="108" y="1"/>
                  </a:moveTo>
                  <a:lnTo>
                    <a:pt x="108" y="117"/>
                  </a:lnTo>
                  <a:lnTo>
                    <a:pt x="108" y="1"/>
                  </a:lnTo>
                  <a:close/>
                  <a:moveTo>
                    <a:pt x="108" y="1"/>
                  </a:moveTo>
                  <a:lnTo>
                    <a:pt x="108" y="1"/>
                  </a:lnTo>
                  <a:lnTo>
                    <a:pt x="108" y="1"/>
                  </a:lnTo>
                  <a:close/>
                  <a:moveTo>
                    <a:pt x="1" y="1"/>
                  </a:moveTo>
                  <a:lnTo>
                    <a:pt x="108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537;p64">
              <a:extLst>
                <a:ext uri="{FF2B5EF4-FFF2-40B4-BE49-F238E27FC236}">
                  <a16:creationId xmlns:a16="http://schemas.microsoft.com/office/drawing/2014/main" id="{10A588F6-BA17-4D14-8AD9-4DBCFA4BC37A}"/>
                </a:ext>
              </a:extLst>
            </p:cNvPr>
            <p:cNvSpPr/>
            <p:nvPr/>
          </p:nvSpPr>
          <p:spPr>
            <a:xfrm>
              <a:off x="4659700" y="2393872"/>
              <a:ext cx="5331" cy="31866"/>
            </a:xfrm>
            <a:custGeom>
              <a:avLst/>
              <a:gdLst/>
              <a:ahLst/>
              <a:cxnLst/>
              <a:rect l="l" t="t" r="r" b="b"/>
              <a:pathLst>
                <a:path w="225" h="1345" extrusionOk="0">
                  <a:moveTo>
                    <a:pt x="0" y="224"/>
                  </a:moveTo>
                  <a:cubicBezTo>
                    <a:pt x="116" y="556"/>
                    <a:pt x="116" y="1004"/>
                    <a:pt x="224" y="1344"/>
                  </a:cubicBezTo>
                  <a:lnTo>
                    <a:pt x="224" y="1344"/>
                  </a:lnTo>
                  <a:cubicBezTo>
                    <a:pt x="116" y="1004"/>
                    <a:pt x="116" y="556"/>
                    <a:pt x="0" y="224"/>
                  </a:cubicBezTo>
                  <a:close/>
                  <a:moveTo>
                    <a:pt x="0" y="108"/>
                  </a:moveTo>
                  <a:lnTo>
                    <a:pt x="0" y="224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538;p64">
              <a:extLst>
                <a:ext uri="{FF2B5EF4-FFF2-40B4-BE49-F238E27FC236}">
                  <a16:creationId xmlns:a16="http://schemas.microsoft.com/office/drawing/2014/main" id="{9864ADBC-29E4-47FC-9DF6-C75F198F9B76}"/>
                </a:ext>
              </a:extLst>
            </p:cNvPr>
            <p:cNvSpPr/>
            <p:nvPr/>
          </p:nvSpPr>
          <p:spPr>
            <a:xfrm>
              <a:off x="4659700" y="2351415"/>
              <a:ext cx="100859" cy="151182"/>
            </a:xfrm>
            <a:custGeom>
              <a:avLst/>
              <a:gdLst/>
              <a:ahLst/>
              <a:cxnLst/>
              <a:rect l="l" t="t" r="r" b="b"/>
              <a:pathLst>
                <a:path w="4257" h="6381" extrusionOk="0">
                  <a:moveTo>
                    <a:pt x="448" y="0"/>
                  </a:moveTo>
                  <a:cubicBezTo>
                    <a:pt x="224" y="556"/>
                    <a:pt x="0" y="1120"/>
                    <a:pt x="0" y="1792"/>
                  </a:cubicBezTo>
                  <a:lnTo>
                    <a:pt x="0" y="1900"/>
                  </a:lnTo>
                  <a:lnTo>
                    <a:pt x="0" y="2016"/>
                  </a:lnTo>
                  <a:cubicBezTo>
                    <a:pt x="116" y="2348"/>
                    <a:pt x="116" y="2796"/>
                    <a:pt x="224" y="3136"/>
                  </a:cubicBezTo>
                  <a:cubicBezTo>
                    <a:pt x="341" y="3244"/>
                    <a:pt x="341" y="3360"/>
                    <a:pt x="341" y="3468"/>
                  </a:cubicBezTo>
                  <a:lnTo>
                    <a:pt x="448" y="3468"/>
                  </a:lnTo>
                  <a:lnTo>
                    <a:pt x="448" y="3584"/>
                  </a:lnTo>
                  <a:cubicBezTo>
                    <a:pt x="1120" y="5036"/>
                    <a:pt x="2581" y="6049"/>
                    <a:pt x="4256" y="6380"/>
                  </a:cubicBezTo>
                  <a:cubicBezTo>
                    <a:pt x="2016" y="4812"/>
                    <a:pt x="2688" y="1792"/>
                    <a:pt x="3029" y="556"/>
                  </a:cubicBezTo>
                  <a:cubicBezTo>
                    <a:pt x="2133" y="448"/>
                    <a:pt x="1237" y="224"/>
                    <a:pt x="4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539;p64">
              <a:extLst>
                <a:ext uri="{FF2B5EF4-FFF2-40B4-BE49-F238E27FC236}">
                  <a16:creationId xmlns:a16="http://schemas.microsoft.com/office/drawing/2014/main" id="{10106E3E-6158-40CE-815A-F364D43848B7}"/>
                </a:ext>
              </a:extLst>
            </p:cNvPr>
            <p:cNvSpPr/>
            <p:nvPr/>
          </p:nvSpPr>
          <p:spPr>
            <a:xfrm>
              <a:off x="4564146" y="2051084"/>
              <a:ext cx="180489" cy="171913"/>
            </a:xfrm>
            <a:custGeom>
              <a:avLst/>
              <a:gdLst/>
              <a:ahLst/>
              <a:cxnLst/>
              <a:rect l="l" t="t" r="r" b="b"/>
              <a:pathLst>
                <a:path w="7618" h="7256" extrusionOk="0">
                  <a:moveTo>
                    <a:pt x="1671" y="0"/>
                  </a:moveTo>
                  <a:cubicBezTo>
                    <a:pt x="1522" y="0"/>
                    <a:pt x="1378" y="5"/>
                    <a:pt x="1237" y="15"/>
                  </a:cubicBezTo>
                  <a:cubicBezTo>
                    <a:pt x="897" y="132"/>
                    <a:pt x="565" y="356"/>
                    <a:pt x="449" y="804"/>
                  </a:cubicBezTo>
                  <a:cubicBezTo>
                    <a:pt x="1" y="2255"/>
                    <a:pt x="117" y="4388"/>
                    <a:pt x="1909" y="6063"/>
                  </a:cubicBezTo>
                  <a:cubicBezTo>
                    <a:pt x="2765" y="6923"/>
                    <a:pt x="3564" y="7256"/>
                    <a:pt x="4275" y="7256"/>
                  </a:cubicBezTo>
                  <a:cubicBezTo>
                    <a:pt x="4957" y="7256"/>
                    <a:pt x="5558" y="6950"/>
                    <a:pt x="6049" y="6511"/>
                  </a:cubicBezTo>
                  <a:cubicBezTo>
                    <a:pt x="6945" y="5732"/>
                    <a:pt x="7617" y="4388"/>
                    <a:pt x="6273" y="2372"/>
                  </a:cubicBezTo>
                  <a:cubicBezTo>
                    <a:pt x="5049" y="536"/>
                    <a:pt x="3179" y="0"/>
                    <a:pt x="1671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540;p64">
              <a:extLst>
                <a:ext uri="{FF2B5EF4-FFF2-40B4-BE49-F238E27FC236}">
                  <a16:creationId xmlns:a16="http://schemas.microsoft.com/office/drawing/2014/main" id="{B1E1AC20-802B-4C98-98DD-92C5B20ABF2B}"/>
                </a:ext>
              </a:extLst>
            </p:cNvPr>
            <p:cNvSpPr/>
            <p:nvPr/>
          </p:nvSpPr>
          <p:spPr>
            <a:xfrm>
              <a:off x="4564146" y="2075416"/>
              <a:ext cx="132725" cy="147107"/>
            </a:xfrm>
            <a:custGeom>
              <a:avLst/>
              <a:gdLst/>
              <a:ahLst/>
              <a:cxnLst/>
              <a:rect l="l" t="t" r="r" b="b"/>
              <a:pathLst>
                <a:path w="5602" h="6209" extrusionOk="0">
                  <a:moveTo>
                    <a:pt x="341" y="1"/>
                  </a:moveTo>
                  <a:cubicBezTo>
                    <a:pt x="1" y="1452"/>
                    <a:pt x="225" y="3468"/>
                    <a:pt x="1909" y="5036"/>
                  </a:cubicBezTo>
                  <a:cubicBezTo>
                    <a:pt x="2762" y="5895"/>
                    <a:pt x="3541" y="6208"/>
                    <a:pt x="4242" y="6208"/>
                  </a:cubicBezTo>
                  <a:cubicBezTo>
                    <a:pt x="4734" y="6208"/>
                    <a:pt x="5187" y="6054"/>
                    <a:pt x="5601" y="5825"/>
                  </a:cubicBezTo>
                  <a:cubicBezTo>
                    <a:pt x="4929" y="1452"/>
                    <a:pt x="2133" y="225"/>
                    <a:pt x="34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541;p64">
              <a:extLst>
                <a:ext uri="{FF2B5EF4-FFF2-40B4-BE49-F238E27FC236}">
                  <a16:creationId xmlns:a16="http://schemas.microsoft.com/office/drawing/2014/main" id="{99CE342E-B166-4D6F-B278-B65C62CA3018}"/>
                </a:ext>
              </a:extLst>
            </p:cNvPr>
            <p:cNvSpPr/>
            <p:nvPr/>
          </p:nvSpPr>
          <p:spPr>
            <a:xfrm>
              <a:off x="4811050" y="2051084"/>
              <a:ext cx="180489" cy="171913"/>
            </a:xfrm>
            <a:custGeom>
              <a:avLst/>
              <a:gdLst/>
              <a:ahLst/>
              <a:cxnLst/>
              <a:rect l="l" t="t" r="r" b="b"/>
              <a:pathLst>
                <a:path w="7618" h="7256" extrusionOk="0">
                  <a:moveTo>
                    <a:pt x="5842" y="0"/>
                  </a:moveTo>
                  <a:cubicBezTo>
                    <a:pt x="4350" y="0"/>
                    <a:pt x="2569" y="536"/>
                    <a:pt x="1345" y="2372"/>
                  </a:cubicBezTo>
                  <a:cubicBezTo>
                    <a:pt x="1" y="4388"/>
                    <a:pt x="556" y="5732"/>
                    <a:pt x="1569" y="6511"/>
                  </a:cubicBezTo>
                  <a:cubicBezTo>
                    <a:pt x="2060" y="6950"/>
                    <a:pt x="2633" y="7256"/>
                    <a:pt x="3300" y="7256"/>
                  </a:cubicBezTo>
                  <a:cubicBezTo>
                    <a:pt x="3996" y="7256"/>
                    <a:pt x="4794" y="6923"/>
                    <a:pt x="5709" y="6063"/>
                  </a:cubicBezTo>
                  <a:cubicBezTo>
                    <a:pt x="7501" y="4388"/>
                    <a:pt x="7617" y="2255"/>
                    <a:pt x="7169" y="804"/>
                  </a:cubicBezTo>
                  <a:cubicBezTo>
                    <a:pt x="7053" y="356"/>
                    <a:pt x="6721" y="132"/>
                    <a:pt x="6273" y="15"/>
                  </a:cubicBezTo>
                  <a:cubicBezTo>
                    <a:pt x="6133" y="5"/>
                    <a:pt x="5989" y="0"/>
                    <a:pt x="5842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542;p64">
              <a:extLst>
                <a:ext uri="{FF2B5EF4-FFF2-40B4-BE49-F238E27FC236}">
                  <a16:creationId xmlns:a16="http://schemas.microsoft.com/office/drawing/2014/main" id="{703C0F0A-F25E-424D-9802-00834DC027BF}"/>
                </a:ext>
              </a:extLst>
            </p:cNvPr>
            <p:cNvSpPr/>
            <p:nvPr/>
          </p:nvSpPr>
          <p:spPr>
            <a:xfrm>
              <a:off x="4858815" y="2075416"/>
              <a:ext cx="132725" cy="147107"/>
            </a:xfrm>
            <a:custGeom>
              <a:avLst/>
              <a:gdLst/>
              <a:ahLst/>
              <a:cxnLst/>
              <a:rect l="l" t="t" r="r" b="b"/>
              <a:pathLst>
                <a:path w="5602" h="6209" extrusionOk="0">
                  <a:moveTo>
                    <a:pt x="5153" y="1"/>
                  </a:moveTo>
                  <a:lnTo>
                    <a:pt x="5153" y="1"/>
                  </a:lnTo>
                  <a:cubicBezTo>
                    <a:pt x="3469" y="225"/>
                    <a:pt x="556" y="1452"/>
                    <a:pt x="1" y="5825"/>
                  </a:cubicBezTo>
                  <a:cubicBezTo>
                    <a:pt x="370" y="6054"/>
                    <a:pt x="816" y="6208"/>
                    <a:pt x="1314" y="6208"/>
                  </a:cubicBezTo>
                  <a:cubicBezTo>
                    <a:pt x="2024" y="6208"/>
                    <a:pt x="2840" y="5895"/>
                    <a:pt x="3693" y="5036"/>
                  </a:cubicBezTo>
                  <a:cubicBezTo>
                    <a:pt x="5377" y="3468"/>
                    <a:pt x="5601" y="1452"/>
                    <a:pt x="5153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543;p64">
              <a:extLst>
                <a:ext uri="{FF2B5EF4-FFF2-40B4-BE49-F238E27FC236}">
                  <a16:creationId xmlns:a16="http://schemas.microsoft.com/office/drawing/2014/main" id="{69452727-C38D-4AD7-B125-FDFFFD0246EF}"/>
                </a:ext>
              </a:extLst>
            </p:cNvPr>
            <p:cNvSpPr/>
            <p:nvPr/>
          </p:nvSpPr>
          <p:spPr>
            <a:xfrm>
              <a:off x="4580068" y="2072668"/>
              <a:ext cx="395546" cy="294687"/>
            </a:xfrm>
            <a:custGeom>
              <a:avLst/>
              <a:gdLst/>
              <a:ahLst/>
              <a:cxnLst/>
              <a:rect l="l" t="t" r="r" b="b"/>
              <a:pathLst>
                <a:path w="16695" h="12438" extrusionOk="0">
                  <a:moveTo>
                    <a:pt x="8289" y="0"/>
                  </a:moveTo>
                  <a:cubicBezTo>
                    <a:pt x="3702" y="0"/>
                    <a:pt x="1" y="3029"/>
                    <a:pt x="1" y="6837"/>
                  </a:cubicBezTo>
                  <a:cubicBezTo>
                    <a:pt x="1" y="10753"/>
                    <a:pt x="3702" y="12437"/>
                    <a:pt x="8289" y="12437"/>
                  </a:cubicBezTo>
                  <a:cubicBezTo>
                    <a:pt x="12994" y="12437"/>
                    <a:pt x="16694" y="10753"/>
                    <a:pt x="16694" y="6837"/>
                  </a:cubicBezTo>
                  <a:cubicBezTo>
                    <a:pt x="16694" y="3029"/>
                    <a:pt x="12994" y="0"/>
                    <a:pt x="82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544;p64">
              <a:extLst>
                <a:ext uri="{FF2B5EF4-FFF2-40B4-BE49-F238E27FC236}">
                  <a16:creationId xmlns:a16="http://schemas.microsoft.com/office/drawing/2014/main" id="{6279399B-3911-4045-98B7-581D660A585D}"/>
                </a:ext>
              </a:extLst>
            </p:cNvPr>
            <p:cNvSpPr/>
            <p:nvPr/>
          </p:nvSpPr>
          <p:spPr>
            <a:xfrm>
              <a:off x="4580068" y="2224018"/>
              <a:ext cx="24" cy="18504"/>
            </a:xfrm>
            <a:custGeom>
              <a:avLst/>
              <a:gdLst/>
              <a:ahLst/>
              <a:cxnLst/>
              <a:rect l="l" t="t" r="r" b="b"/>
              <a:pathLst>
                <a:path w="1" h="781" extrusionOk="0">
                  <a:moveTo>
                    <a:pt x="1" y="781"/>
                  </a:moveTo>
                  <a:lnTo>
                    <a:pt x="1" y="781"/>
                  </a:lnTo>
                  <a:lnTo>
                    <a:pt x="1" y="781"/>
                  </a:lnTo>
                  <a:close/>
                  <a:moveTo>
                    <a:pt x="1" y="673"/>
                  </a:moveTo>
                  <a:lnTo>
                    <a:pt x="1" y="781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56"/>
                  </a:moveTo>
                  <a:lnTo>
                    <a:pt x="1" y="673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449"/>
                  </a:moveTo>
                  <a:lnTo>
                    <a:pt x="1" y="556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545;p64">
              <a:extLst>
                <a:ext uri="{FF2B5EF4-FFF2-40B4-BE49-F238E27FC236}">
                  <a16:creationId xmlns:a16="http://schemas.microsoft.com/office/drawing/2014/main" id="{599DBF38-200C-4F93-95E5-9CBBB5BA4ECD}"/>
                </a:ext>
              </a:extLst>
            </p:cNvPr>
            <p:cNvSpPr/>
            <p:nvPr/>
          </p:nvSpPr>
          <p:spPr>
            <a:xfrm>
              <a:off x="4580068" y="2096645"/>
              <a:ext cx="151395" cy="267938"/>
            </a:xfrm>
            <a:custGeom>
              <a:avLst/>
              <a:gdLst/>
              <a:ahLst/>
              <a:cxnLst/>
              <a:rect l="l" t="t" r="r" b="b"/>
              <a:pathLst>
                <a:path w="6390" h="11309" extrusionOk="0">
                  <a:moveTo>
                    <a:pt x="3809" y="1"/>
                  </a:moveTo>
                  <a:lnTo>
                    <a:pt x="3809" y="1"/>
                  </a:lnTo>
                  <a:cubicBezTo>
                    <a:pt x="1685" y="1121"/>
                    <a:pt x="225" y="3137"/>
                    <a:pt x="1" y="5377"/>
                  </a:cubicBezTo>
                  <a:lnTo>
                    <a:pt x="1" y="5484"/>
                  </a:lnTo>
                  <a:lnTo>
                    <a:pt x="1" y="5601"/>
                  </a:lnTo>
                  <a:lnTo>
                    <a:pt x="1" y="5708"/>
                  </a:lnTo>
                  <a:lnTo>
                    <a:pt x="1" y="5825"/>
                  </a:lnTo>
                  <a:lnTo>
                    <a:pt x="1" y="5932"/>
                  </a:lnTo>
                  <a:lnTo>
                    <a:pt x="1" y="6049"/>
                  </a:lnTo>
                  <a:lnTo>
                    <a:pt x="1" y="6157"/>
                  </a:lnTo>
                  <a:cubicBezTo>
                    <a:pt x="117" y="9293"/>
                    <a:pt x="2805" y="10861"/>
                    <a:pt x="6390" y="11309"/>
                  </a:cubicBezTo>
                  <a:cubicBezTo>
                    <a:pt x="1121" y="8065"/>
                    <a:pt x="1793" y="3809"/>
                    <a:pt x="38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546;p64">
              <a:extLst>
                <a:ext uri="{FF2B5EF4-FFF2-40B4-BE49-F238E27FC236}">
                  <a16:creationId xmlns:a16="http://schemas.microsoft.com/office/drawing/2014/main" id="{4CC92D24-49FB-4A45-80CA-BADF04C38E58}"/>
                </a:ext>
              </a:extLst>
            </p:cNvPr>
            <p:cNvSpPr/>
            <p:nvPr/>
          </p:nvSpPr>
          <p:spPr>
            <a:xfrm>
              <a:off x="4643754" y="2210655"/>
              <a:ext cx="71788" cy="58402"/>
            </a:xfrm>
            <a:custGeom>
              <a:avLst/>
              <a:gdLst/>
              <a:ahLst/>
              <a:cxnLst/>
              <a:rect l="l" t="t" r="r" b="b"/>
              <a:pathLst>
                <a:path w="3030" h="2465" extrusionOk="0">
                  <a:moveTo>
                    <a:pt x="1569" y="0"/>
                  </a:moveTo>
                  <a:cubicBezTo>
                    <a:pt x="673" y="0"/>
                    <a:pt x="1" y="565"/>
                    <a:pt x="1" y="1237"/>
                  </a:cubicBezTo>
                  <a:cubicBezTo>
                    <a:pt x="1" y="1909"/>
                    <a:pt x="673" y="2465"/>
                    <a:pt x="1569" y="2465"/>
                  </a:cubicBezTo>
                  <a:cubicBezTo>
                    <a:pt x="2358" y="2465"/>
                    <a:pt x="3030" y="1909"/>
                    <a:pt x="3030" y="1237"/>
                  </a:cubicBezTo>
                  <a:cubicBezTo>
                    <a:pt x="3030" y="565"/>
                    <a:pt x="2358" y="0"/>
                    <a:pt x="156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547;p64">
              <a:extLst>
                <a:ext uri="{FF2B5EF4-FFF2-40B4-BE49-F238E27FC236}">
                  <a16:creationId xmlns:a16="http://schemas.microsoft.com/office/drawing/2014/main" id="{7C0B9457-4868-4F27-AD31-16D3C3C63401}"/>
                </a:ext>
              </a:extLst>
            </p:cNvPr>
            <p:cNvSpPr/>
            <p:nvPr/>
          </p:nvSpPr>
          <p:spPr>
            <a:xfrm>
              <a:off x="4837586" y="2210655"/>
              <a:ext cx="71575" cy="58402"/>
            </a:xfrm>
            <a:custGeom>
              <a:avLst/>
              <a:gdLst/>
              <a:ahLst/>
              <a:cxnLst/>
              <a:rect l="l" t="t" r="r" b="b"/>
              <a:pathLst>
                <a:path w="3021" h="2465" extrusionOk="0">
                  <a:moveTo>
                    <a:pt x="1569" y="0"/>
                  </a:moveTo>
                  <a:cubicBezTo>
                    <a:pt x="673" y="0"/>
                    <a:pt x="1" y="565"/>
                    <a:pt x="1" y="1237"/>
                  </a:cubicBezTo>
                  <a:cubicBezTo>
                    <a:pt x="1" y="1909"/>
                    <a:pt x="673" y="2465"/>
                    <a:pt x="1569" y="2465"/>
                  </a:cubicBezTo>
                  <a:cubicBezTo>
                    <a:pt x="2349" y="2465"/>
                    <a:pt x="3021" y="1909"/>
                    <a:pt x="3021" y="1237"/>
                  </a:cubicBezTo>
                  <a:cubicBezTo>
                    <a:pt x="3021" y="565"/>
                    <a:pt x="2349" y="0"/>
                    <a:pt x="1569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548;p64">
              <a:extLst>
                <a:ext uri="{FF2B5EF4-FFF2-40B4-BE49-F238E27FC236}">
                  <a16:creationId xmlns:a16="http://schemas.microsoft.com/office/drawing/2014/main" id="{B511F245-F1B2-43A6-AC61-6836B33FB00F}"/>
                </a:ext>
              </a:extLst>
            </p:cNvPr>
            <p:cNvSpPr/>
            <p:nvPr/>
          </p:nvSpPr>
          <p:spPr>
            <a:xfrm>
              <a:off x="4824223" y="2172273"/>
              <a:ext cx="58402" cy="62382"/>
            </a:xfrm>
            <a:custGeom>
              <a:avLst/>
              <a:gdLst/>
              <a:ahLst/>
              <a:cxnLst/>
              <a:rect l="l" t="t" r="r" b="b"/>
              <a:pathLst>
                <a:path w="2465" h="2633" extrusionOk="0">
                  <a:moveTo>
                    <a:pt x="1232" y="1"/>
                  </a:moveTo>
                  <a:cubicBezTo>
                    <a:pt x="896" y="1"/>
                    <a:pt x="560" y="57"/>
                    <a:pt x="224" y="169"/>
                  </a:cubicBezTo>
                  <a:cubicBezTo>
                    <a:pt x="117" y="169"/>
                    <a:pt x="0" y="276"/>
                    <a:pt x="0" y="500"/>
                  </a:cubicBezTo>
                  <a:lnTo>
                    <a:pt x="0" y="1289"/>
                  </a:lnTo>
                  <a:cubicBezTo>
                    <a:pt x="0" y="1961"/>
                    <a:pt x="565" y="2633"/>
                    <a:pt x="1237" y="2633"/>
                  </a:cubicBezTo>
                  <a:cubicBezTo>
                    <a:pt x="1909" y="2633"/>
                    <a:pt x="2465" y="2068"/>
                    <a:pt x="2465" y="1396"/>
                  </a:cubicBezTo>
                  <a:lnTo>
                    <a:pt x="2465" y="500"/>
                  </a:lnTo>
                  <a:cubicBezTo>
                    <a:pt x="2465" y="276"/>
                    <a:pt x="2357" y="169"/>
                    <a:pt x="2241" y="169"/>
                  </a:cubicBezTo>
                  <a:cubicBezTo>
                    <a:pt x="1904" y="57"/>
                    <a:pt x="1568" y="1"/>
                    <a:pt x="1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549;p64">
              <a:extLst>
                <a:ext uri="{FF2B5EF4-FFF2-40B4-BE49-F238E27FC236}">
                  <a16:creationId xmlns:a16="http://schemas.microsoft.com/office/drawing/2014/main" id="{AC56D4F6-6348-4720-96C9-E63769557025}"/>
                </a:ext>
              </a:extLst>
            </p:cNvPr>
            <p:cNvSpPr/>
            <p:nvPr/>
          </p:nvSpPr>
          <p:spPr>
            <a:xfrm>
              <a:off x="4660790" y="1985786"/>
              <a:ext cx="231736" cy="137417"/>
            </a:xfrm>
            <a:custGeom>
              <a:avLst/>
              <a:gdLst/>
              <a:ahLst/>
              <a:cxnLst/>
              <a:rect l="l" t="t" r="r" b="b"/>
              <a:pathLst>
                <a:path w="9781" h="5800" extrusionOk="0">
                  <a:moveTo>
                    <a:pt x="4941" y="0"/>
                  </a:moveTo>
                  <a:cubicBezTo>
                    <a:pt x="3932" y="0"/>
                    <a:pt x="2924" y="589"/>
                    <a:pt x="2535" y="1768"/>
                  </a:cubicBezTo>
                  <a:cubicBezTo>
                    <a:pt x="2418" y="1875"/>
                    <a:pt x="2418" y="2099"/>
                    <a:pt x="2418" y="2323"/>
                  </a:cubicBezTo>
                  <a:lnTo>
                    <a:pt x="2418" y="2664"/>
                  </a:lnTo>
                  <a:cubicBezTo>
                    <a:pt x="2418" y="2950"/>
                    <a:pt x="2084" y="3242"/>
                    <a:pt x="1780" y="3242"/>
                  </a:cubicBezTo>
                  <a:cubicBezTo>
                    <a:pt x="1732" y="3242"/>
                    <a:pt x="1684" y="3235"/>
                    <a:pt x="1639" y="3219"/>
                  </a:cubicBezTo>
                  <a:lnTo>
                    <a:pt x="1074" y="3112"/>
                  </a:lnTo>
                  <a:cubicBezTo>
                    <a:pt x="999" y="3081"/>
                    <a:pt x="924" y="3067"/>
                    <a:pt x="850" y="3067"/>
                  </a:cubicBezTo>
                  <a:cubicBezTo>
                    <a:pt x="382" y="3067"/>
                    <a:pt x="0" y="3635"/>
                    <a:pt x="295" y="4115"/>
                  </a:cubicBezTo>
                  <a:lnTo>
                    <a:pt x="626" y="4787"/>
                  </a:lnTo>
                  <a:cubicBezTo>
                    <a:pt x="850" y="5352"/>
                    <a:pt x="1522" y="5800"/>
                    <a:pt x="2311" y="5800"/>
                  </a:cubicBezTo>
                  <a:lnTo>
                    <a:pt x="7570" y="5800"/>
                  </a:lnTo>
                  <a:cubicBezTo>
                    <a:pt x="8242" y="5800"/>
                    <a:pt x="8914" y="5352"/>
                    <a:pt x="9255" y="4787"/>
                  </a:cubicBezTo>
                  <a:lnTo>
                    <a:pt x="9587" y="4115"/>
                  </a:lnTo>
                  <a:cubicBezTo>
                    <a:pt x="9780" y="3635"/>
                    <a:pt x="9471" y="3067"/>
                    <a:pt x="8950" y="3067"/>
                  </a:cubicBezTo>
                  <a:cubicBezTo>
                    <a:pt x="8868" y="3067"/>
                    <a:pt x="8781" y="3081"/>
                    <a:pt x="8690" y="3112"/>
                  </a:cubicBezTo>
                  <a:lnTo>
                    <a:pt x="8135" y="3219"/>
                  </a:lnTo>
                  <a:cubicBezTo>
                    <a:pt x="8088" y="3235"/>
                    <a:pt x="8042" y="3242"/>
                    <a:pt x="7996" y="3242"/>
                  </a:cubicBezTo>
                  <a:cubicBezTo>
                    <a:pt x="7710" y="3242"/>
                    <a:pt x="7463" y="2950"/>
                    <a:pt x="7463" y="2664"/>
                  </a:cubicBezTo>
                  <a:lnTo>
                    <a:pt x="7463" y="2323"/>
                  </a:lnTo>
                  <a:cubicBezTo>
                    <a:pt x="7463" y="2099"/>
                    <a:pt x="7346" y="1875"/>
                    <a:pt x="7346" y="1768"/>
                  </a:cubicBezTo>
                  <a:cubicBezTo>
                    <a:pt x="6957" y="589"/>
                    <a:pt x="5949" y="0"/>
                    <a:pt x="4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550;p64">
              <a:extLst>
                <a:ext uri="{FF2B5EF4-FFF2-40B4-BE49-F238E27FC236}">
                  <a16:creationId xmlns:a16="http://schemas.microsoft.com/office/drawing/2014/main" id="{FEEC36E4-1AF8-479A-9EBB-568EC1733EED}"/>
                </a:ext>
              </a:extLst>
            </p:cNvPr>
            <p:cNvSpPr/>
            <p:nvPr/>
          </p:nvSpPr>
          <p:spPr>
            <a:xfrm>
              <a:off x="4749922" y="2026230"/>
              <a:ext cx="53095" cy="51768"/>
            </a:xfrm>
            <a:custGeom>
              <a:avLst/>
              <a:gdLst/>
              <a:ahLst/>
              <a:cxnLst/>
              <a:rect l="l" t="t" r="r" b="b"/>
              <a:pathLst>
                <a:path w="2241" h="2185" extrusionOk="0">
                  <a:moveTo>
                    <a:pt x="1891" y="0"/>
                  </a:moveTo>
                  <a:cubicBezTo>
                    <a:pt x="1792" y="0"/>
                    <a:pt x="1680" y="56"/>
                    <a:pt x="1568" y="168"/>
                  </a:cubicBezTo>
                  <a:lnTo>
                    <a:pt x="117" y="1629"/>
                  </a:lnTo>
                  <a:cubicBezTo>
                    <a:pt x="0" y="1736"/>
                    <a:pt x="0" y="1960"/>
                    <a:pt x="117" y="2077"/>
                  </a:cubicBezTo>
                  <a:cubicBezTo>
                    <a:pt x="224" y="2184"/>
                    <a:pt x="341" y="2184"/>
                    <a:pt x="448" y="2184"/>
                  </a:cubicBezTo>
                  <a:cubicBezTo>
                    <a:pt x="565" y="2184"/>
                    <a:pt x="672" y="2184"/>
                    <a:pt x="672" y="2077"/>
                  </a:cubicBezTo>
                  <a:lnTo>
                    <a:pt x="2133" y="733"/>
                  </a:lnTo>
                  <a:cubicBezTo>
                    <a:pt x="2240" y="509"/>
                    <a:pt x="2240" y="285"/>
                    <a:pt x="2133" y="168"/>
                  </a:cubicBezTo>
                  <a:cubicBezTo>
                    <a:pt x="2075" y="56"/>
                    <a:pt x="1989" y="0"/>
                    <a:pt x="1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551;p64">
              <a:extLst>
                <a:ext uri="{FF2B5EF4-FFF2-40B4-BE49-F238E27FC236}">
                  <a16:creationId xmlns:a16="http://schemas.microsoft.com/office/drawing/2014/main" id="{9B573B17-DD0D-4D40-AE37-01B67D372A7C}"/>
                </a:ext>
              </a:extLst>
            </p:cNvPr>
            <p:cNvSpPr/>
            <p:nvPr/>
          </p:nvSpPr>
          <p:spPr>
            <a:xfrm>
              <a:off x="4749922" y="2026230"/>
              <a:ext cx="53095" cy="51768"/>
            </a:xfrm>
            <a:custGeom>
              <a:avLst/>
              <a:gdLst/>
              <a:ahLst/>
              <a:cxnLst/>
              <a:rect l="l" t="t" r="r" b="b"/>
              <a:pathLst>
                <a:path w="2241" h="2185" extrusionOk="0">
                  <a:moveTo>
                    <a:pt x="438" y="0"/>
                  </a:moveTo>
                  <a:cubicBezTo>
                    <a:pt x="341" y="0"/>
                    <a:pt x="229" y="56"/>
                    <a:pt x="117" y="168"/>
                  </a:cubicBezTo>
                  <a:cubicBezTo>
                    <a:pt x="0" y="285"/>
                    <a:pt x="0" y="509"/>
                    <a:pt x="117" y="733"/>
                  </a:cubicBezTo>
                  <a:lnTo>
                    <a:pt x="1568" y="2077"/>
                  </a:lnTo>
                  <a:cubicBezTo>
                    <a:pt x="1685" y="2184"/>
                    <a:pt x="1792" y="2184"/>
                    <a:pt x="1909" y="2184"/>
                  </a:cubicBezTo>
                  <a:cubicBezTo>
                    <a:pt x="2016" y="2184"/>
                    <a:pt x="2016" y="2184"/>
                    <a:pt x="2133" y="2077"/>
                  </a:cubicBezTo>
                  <a:cubicBezTo>
                    <a:pt x="2240" y="1960"/>
                    <a:pt x="2240" y="1736"/>
                    <a:pt x="2133" y="1629"/>
                  </a:cubicBezTo>
                  <a:lnTo>
                    <a:pt x="672" y="168"/>
                  </a:lnTo>
                  <a:cubicBezTo>
                    <a:pt x="618" y="56"/>
                    <a:pt x="536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552;p64">
              <a:extLst>
                <a:ext uri="{FF2B5EF4-FFF2-40B4-BE49-F238E27FC236}">
                  <a16:creationId xmlns:a16="http://schemas.microsoft.com/office/drawing/2014/main" id="{6DAD8746-3E07-49DC-82E6-E4A106C06858}"/>
                </a:ext>
              </a:extLst>
            </p:cNvPr>
            <p:cNvSpPr/>
            <p:nvPr/>
          </p:nvSpPr>
          <p:spPr>
            <a:xfrm>
              <a:off x="4545690" y="2377951"/>
              <a:ext cx="45016" cy="59042"/>
            </a:xfrm>
            <a:custGeom>
              <a:avLst/>
              <a:gdLst/>
              <a:ahLst/>
              <a:cxnLst/>
              <a:rect l="l" t="t" r="r" b="b"/>
              <a:pathLst>
                <a:path w="1900" h="2492" extrusionOk="0">
                  <a:moveTo>
                    <a:pt x="1344" y="0"/>
                  </a:moveTo>
                  <a:lnTo>
                    <a:pt x="0" y="332"/>
                  </a:lnTo>
                  <a:lnTo>
                    <a:pt x="448" y="2016"/>
                  </a:lnTo>
                  <a:cubicBezTo>
                    <a:pt x="537" y="2291"/>
                    <a:pt x="786" y="2492"/>
                    <a:pt x="1123" y="2492"/>
                  </a:cubicBezTo>
                  <a:cubicBezTo>
                    <a:pt x="1193" y="2492"/>
                    <a:pt x="1267" y="2483"/>
                    <a:pt x="1344" y="2464"/>
                  </a:cubicBezTo>
                  <a:cubicBezTo>
                    <a:pt x="1676" y="2348"/>
                    <a:pt x="1900" y="2016"/>
                    <a:pt x="1792" y="1676"/>
                  </a:cubicBezTo>
                  <a:lnTo>
                    <a:pt x="1344" y="0"/>
                  </a:lnTo>
                  <a:close/>
                </a:path>
              </a:pathLst>
            </a:custGeom>
            <a:solidFill>
              <a:srgbClr val="FC8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553;p64">
              <a:extLst>
                <a:ext uri="{FF2B5EF4-FFF2-40B4-BE49-F238E27FC236}">
                  <a16:creationId xmlns:a16="http://schemas.microsoft.com/office/drawing/2014/main" id="{299D305E-0A0D-497B-900E-0DA3B8A2B72F}"/>
                </a:ext>
              </a:extLst>
            </p:cNvPr>
            <p:cNvSpPr/>
            <p:nvPr/>
          </p:nvSpPr>
          <p:spPr>
            <a:xfrm>
              <a:off x="4479231" y="2135762"/>
              <a:ext cx="90245" cy="220980"/>
            </a:xfrm>
            <a:custGeom>
              <a:avLst/>
              <a:gdLst/>
              <a:ahLst/>
              <a:cxnLst/>
              <a:rect l="l" t="t" r="r" b="b"/>
              <a:pathLst>
                <a:path w="3809" h="9327" extrusionOk="0">
                  <a:moveTo>
                    <a:pt x="1107" y="1"/>
                  </a:moveTo>
                  <a:cubicBezTo>
                    <a:pt x="953" y="1"/>
                    <a:pt x="785" y="84"/>
                    <a:pt x="673" y="249"/>
                  </a:cubicBezTo>
                  <a:cubicBezTo>
                    <a:pt x="1" y="2489"/>
                    <a:pt x="225" y="4954"/>
                    <a:pt x="1345" y="6970"/>
                  </a:cubicBezTo>
                  <a:lnTo>
                    <a:pt x="2465" y="9326"/>
                  </a:lnTo>
                  <a:lnTo>
                    <a:pt x="3809" y="8986"/>
                  </a:lnTo>
                  <a:lnTo>
                    <a:pt x="1461" y="249"/>
                  </a:lnTo>
                  <a:cubicBezTo>
                    <a:pt x="1403" y="84"/>
                    <a:pt x="1262" y="1"/>
                    <a:pt x="1107" y="1"/>
                  </a:cubicBezTo>
                  <a:close/>
                </a:path>
              </a:pathLst>
            </a:custGeom>
            <a:solidFill>
              <a:srgbClr val="F7CC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554;p64">
              <a:extLst>
                <a:ext uri="{FF2B5EF4-FFF2-40B4-BE49-F238E27FC236}">
                  <a16:creationId xmlns:a16="http://schemas.microsoft.com/office/drawing/2014/main" id="{396FF640-4155-4820-8325-B02D9F3ED368}"/>
                </a:ext>
              </a:extLst>
            </p:cNvPr>
            <p:cNvSpPr/>
            <p:nvPr/>
          </p:nvSpPr>
          <p:spPr>
            <a:xfrm>
              <a:off x="4508539" y="2342340"/>
              <a:ext cx="100859" cy="51555"/>
            </a:xfrm>
            <a:custGeom>
              <a:avLst/>
              <a:gdLst/>
              <a:ahLst/>
              <a:cxnLst/>
              <a:rect l="l" t="t" r="r" b="b"/>
              <a:pathLst>
                <a:path w="4257" h="2176" extrusionOk="0">
                  <a:moveTo>
                    <a:pt x="3759" y="1"/>
                  </a:moveTo>
                  <a:cubicBezTo>
                    <a:pt x="3704" y="1"/>
                    <a:pt x="3644" y="14"/>
                    <a:pt x="3584" y="43"/>
                  </a:cubicBezTo>
                  <a:lnTo>
                    <a:pt x="224" y="939"/>
                  </a:lnTo>
                  <a:cubicBezTo>
                    <a:pt x="108" y="939"/>
                    <a:pt x="0" y="1163"/>
                    <a:pt x="0" y="1279"/>
                  </a:cubicBezTo>
                  <a:lnTo>
                    <a:pt x="224" y="1951"/>
                  </a:lnTo>
                  <a:cubicBezTo>
                    <a:pt x="224" y="2059"/>
                    <a:pt x="448" y="2175"/>
                    <a:pt x="556" y="2175"/>
                  </a:cubicBezTo>
                  <a:lnTo>
                    <a:pt x="3916" y="1163"/>
                  </a:lnTo>
                  <a:cubicBezTo>
                    <a:pt x="4140" y="1163"/>
                    <a:pt x="4256" y="939"/>
                    <a:pt x="4140" y="831"/>
                  </a:cubicBezTo>
                  <a:lnTo>
                    <a:pt x="4032" y="267"/>
                  </a:lnTo>
                  <a:cubicBezTo>
                    <a:pt x="4032" y="102"/>
                    <a:pt x="3912" y="1"/>
                    <a:pt x="3759" y="1"/>
                  </a:cubicBezTo>
                  <a:close/>
                </a:path>
              </a:pathLst>
            </a:custGeom>
            <a:solidFill>
              <a:srgbClr val="848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555;p64">
              <a:extLst>
                <a:ext uri="{FF2B5EF4-FFF2-40B4-BE49-F238E27FC236}">
                  <a16:creationId xmlns:a16="http://schemas.microsoft.com/office/drawing/2014/main" id="{216CB961-1B06-4277-AAD1-59B158EB5E12}"/>
                </a:ext>
              </a:extLst>
            </p:cNvPr>
            <p:cNvSpPr/>
            <p:nvPr/>
          </p:nvSpPr>
          <p:spPr>
            <a:xfrm>
              <a:off x="4471389" y="1977114"/>
              <a:ext cx="575751" cy="613138"/>
            </a:xfrm>
            <a:custGeom>
              <a:avLst/>
              <a:gdLst/>
              <a:ahLst/>
              <a:cxnLst/>
              <a:rect l="l" t="t" r="r" b="b"/>
              <a:pathLst>
                <a:path w="24301" h="25879" extrusionOk="0">
                  <a:moveTo>
                    <a:pt x="5923" y="3545"/>
                  </a:moveTo>
                  <a:cubicBezTo>
                    <a:pt x="6593" y="3545"/>
                    <a:pt x="7247" y="3669"/>
                    <a:pt x="7840" y="3926"/>
                  </a:cubicBezTo>
                  <a:cubicBezTo>
                    <a:pt x="7724" y="4257"/>
                    <a:pt x="7840" y="4481"/>
                    <a:pt x="7948" y="4705"/>
                  </a:cubicBezTo>
                  <a:lnTo>
                    <a:pt x="8064" y="4822"/>
                  </a:lnTo>
                  <a:cubicBezTo>
                    <a:pt x="7840" y="4929"/>
                    <a:pt x="7616" y="5046"/>
                    <a:pt x="7500" y="5153"/>
                  </a:cubicBezTo>
                  <a:cubicBezTo>
                    <a:pt x="6604" y="4374"/>
                    <a:pt x="5600" y="4033"/>
                    <a:pt x="4812" y="3809"/>
                  </a:cubicBezTo>
                  <a:cubicBezTo>
                    <a:pt x="4928" y="3702"/>
                    <a:pt x="5036" y="3585"/>
                    <a:pt x="5260" y="3585"/>
                  </a:cubicBezTo>
                  <a:cubicBezTo>
                    <a:pt x="5482" y="3559"/>
                    <a:pt x="5703" y="3545"/>
                    <a:pt x="5923" y="3545"/>
                  </a:cubicBezTo>
                  <a:close/>
                  <a:moveTo>
                    <a:pt x="19946" y="3545"/>
                  </a:moveTo>
                  <a:cubicBezTo>
                    <a:pt x="20166" y="3545"/>
                    <a:pt x="20387" y="3559"/>
                    <a:pt x="20609" y="3585"/>
                  </a:cubicBezTo>
                  <a:cubicBezTo>
                    <a:pt x="20833" y="3585"/>
                    <a:pt x="20941" y="3702"/>
                    <a:pt x="21057" y="3809"/>
                  </a:cubicBezTo>
                  <a:cubicBezTo>
                    <a:pt x="20269" y="4033"/>
                    <a:pt x="19265" y="4374"/>
                    <a:pt x="18369" y="5153"/>
                  </a:cubicBezTo>
                  <a:cubicBezTo>
                    <a:pt x="18145" y="5046"/>
                    <a:pt x="18029" y="4929"/>
                    <a:pt x="17805" y="4822"/>
                  </a:cubicBezTo>
                  <a:lnTo>
                    <a:pt x="17921" y="4705"/>
                  </a:lnTo>
                  <a:cubicBezTo>
                    <a:pt x="18029" y="4481"/>
                    <a:pt x="18029" y="4257"/>
                    <a:pt x="18029" y="3926"/>
                  </a:cubicBezTo>
                  <a:cubicBezTo>
                    <a:pt x="18622" y="3669"/>
                    <a:pt x="19276" y="3545"/>
                    <a:pt x="19946" y="3545"/>
                  </a:cubicBezTo>
                  <a:close/>
                  <a:moveTo>
                    <a:pt x="12876" y="789"/>
                  </a:moveTo>
                  <a:cubicBezTo>
                    <a:pt x="13665" y="789"/>
                    <a:pt x="14561" y="1121"/>
                    <a:pt x="14892" y="2241"/>
                  </a:cubicBezTo>
                  <a:cubicBezTo>
                    <a:pt x="15009" y="2358"/>
                    <a:pt x="15009" y="2582"/>
                    <a:pt x="15009" y="2689"/>
                  </a:cubicBezTo>
                  <a:cubicBezTo>
                    <a:pt x="15116" y="2806"/>
                    <a:pt x="15116" y="2913"/>
                    <a:pt x="15116" y="3030"/>
                  </a:cubicBezTo>
                  <a:cubicBezTo>
                    <a:pt x="15009" y="3361"/>
                    <a:pt x="15233" y="3585"/>
                    <a:pt x="15457" y="3809"/>
                  </a:cubicBezTo>
                  <a:cubicBezTo>
                    <a:pt x="15616" y="3892"/>
                    <a:pt x="15829" y="3970"/>
                    <a:pt x="16019" y="3970"/>
                  </a:cubicBezTo>
                  <a:cubicBezTo>
                    <a:pt x="16097" y="3970"/>
                    <a:pt x="16171" y="3957"/>
                    <a:pt x="16236" y="3926"/>
                  </a:cubicBezTo>
                  <a:lnTo>
                    <a:pt x="16801" y="3809"/>
                  </a:lnTo>
                  <a:cubicBezTo>
                    <a:pt x="17025" y="3809"/>
                    <a:pt x="17133" y="3926"/>
                    <a:pt x="17133" y="3926"/>
                  </a:cubicBezTo>
                  <a:cubicBezTo>
                    <a:pt x="17249" y="4033"/>
                    <a:pt x="17357" y="4150"/>
                    <a:pt x="17249" y="4374"/>
                  </a:cubicBezTo>
                  <a:lnTo>
                    <a:pt x="16908" y="4929"/>
                  </a:lnTo>
                  <a:cubicBezTo>
                    <a:pt x="16684" y="5494"/>
                    <a:pt x="16129" y="5825"/>
                    <a:pt x="15564" y="5825"/>
                  </a:cubicBezTo>
                  <a:lnTo>
                    <a:pt x="10305" y="5825"/>
                  </a:lnTo>
                  <a:cubicBezTo>
                    <a:pt x="9740" y="5825"/>
                    <a:pt x="9185" y="5494"/>
                    <a:pt x="8961" y="4929"/>
                  </a:cubicBezTo>
                  <a:lnTo>
                    <a:pt x="8844" y="4822"/>
                  </a:lnTo>
                  <a:lnTo>
                    <a:pt x="8620" y="4374"/>
                  </a:lnTo>
                  <a:cubicBezTo>
                    <a:pt x="8513" y="4150"/>
                    <a:pt x="8620" y="4033"/>
                    <a:pt x="8620" y="3926"/>
                  </a:cubicBezTo>
                  <a:cubicBezTo>
                    <a:pt x="8620" y="3926"/>
                    <a:pt x="8737" y="3809"/>
                    <a:pt x="8961" y="3809"/>
                  </a:cubicBezTo>
                  <a:lnTo>
                    <a:pt x="9068" y="3809"/>
                  </a:lnTo>
                  <a:lnTo>
                    <a:pt x="9516" y="3926"/>
                  </a:lnTo>
                  <a:cubicBezTo>
                    <a:pt x="9615" y="3957"/>
                    <a:pt x="9713" y="3970"/>
                    <a:pt x="9808" y="3970"/>
                  </a:cubicBezTo>
                  <a:cubicBezTo>
                    <a:pt x="10040" y="3970"/>
                    <a:pt x="10253" y="3892"/>
                    <a:pt x="10412" y="3809"/>
                  </a:cubicBezTo>
                  <a:cubicBezTo>
                    <a:pt x="10636" y="3585"/>
                    <a:pt x="10753" y="3361"/>
                    <a:pt x="10753" y="3030"/>
                  </a:cubicBezTo>
                  <a:lnTo>
                    <a:pt x="10753" y="2689"/>
                  </a:lnTo>
                  <a:cubicBezTo>
                    <a:pt x="10753" y="2582"/>
                    <a:pt x="10860" y="2358"/>
                    <a:pt x="10860" y="2241"/>
                  </a:cubicBezTo>
                  <a:cubicBezTo>
                    <a:pt x="11201" y="1121"/>
                    <a:pt x="12204" y="789"/>
                    <a:pt x="12876" y="789"/>
                  </a:cubicBezTo>
                  <a:close/>
                  <a:moveTo>
                    <a:pt x="4588" y="4598"/>
                  </a:moveTo>
                  <a:cubicBezTo>
                    <a:pt x="5260" y="4705"/>
                    <a:pt x="6048" y="5046"/>
                    <a:pt x="6828" y="5601"/>
                  </a:cubicBezTo>
                  <a:cubicBezTo>
                    <a:pt x="6720" y="5825"/>
                    <a:pt x="6496" y="5942"/>
                    <a:pt x="6272" y="6049"/>
                  </a:cubicBezTo>
                  <a:lnTo>
                    <a:pt x="6272" y="6166"/>
                  </a:lnTo>
                  <a:cubicBezTo>
                    <a:pt x="5932" y="6497"/>
                    <a:pt x="5600" y="6838"/>
                    <a:pt x="5376" y="7286"/>
                  </a:cubicBezTo>
                  <a:lnTo>
                    <a:pt x="5036" y="7617"/>
                  </a:lnTo>
                  <a:cubicBezTo>
                    <a:pt x="4364" y="6497"/>
                    <a:pt x="4480" y="5270"/>
                    <a:pt x="4588" y="4598"/>
                  </a:cubicBezTo>
                  <a:close/>
                  <a:moveTo>
                    <a:pt x="21281" y="4598"/>
                  </a:moveTo>
                  <a:lnTo>
                    <a:pt x="21281" y="4598"/>
                  </a:lnTo>
                  <a:cubicBezTo>
                    <a:pt x="21389" y="5270"/>
                    <a:pt x="21389" y="6497"/>
                    <a:pt x="20717" y="7617"/>
                  </a:cubicBezTo>
                  <a:cubicBezTo>
                    <a:pt x="20717" y="7510"/>
                    <a:pt x="20609" y="7393"/>
                    <a:pt x="20493" y="7286"/>
                  </a:cubicBezTo>
                  <a:cubicBezTo>
                    <a:pt x="20045" y="6614"/>
                    <a:pt x="19597" y="6166"/>
                    <a:pt x="18925" y="5601"/>
                  </a:cubicBezTo>
                  <a:cubicBezTo>
                    <a:pt x="19713" y="5046"/>
                    <a:pt x="20609" y="4705"/>
                    <a:pt x="21281" y="4598"/>
                  </a:cubicBezTo>
                  <a:close/>
                  <a:moveTo>
                    <a:pt x="17473" y="5494"/>
                  </a:moveTo>
                  <a:cubicBezTo>
                    <a:pt x="17697" y="5601"/>
                    <a:pt x="17921" y="5825"/>
                    <a:pt x="18145" y="5942"/>
                  </a:cubicBezTo>
                  <a:cubicBezTo>
                    <a:pt x="19149" y="6721"/>
                    <a:pt x="19937" y="7617"/>
                    <a:pt x="20385" y="8513"/>
                  </a:cubicBezTo>
                  <a:cubicBezTo>
                    <a:pt x="19489" y="8630"/>
                    <a:pt x="18701" y="8630"/>
                    <a:pt x="17805" y="8630"/>
                  </a:cubicBezTo>
                  <a:cubicBezTo>
                    <a:pt x="17697" y="8406"/>
                    <a:pt x="17581" y="8065"/>
                    <a:pt x="17249" y="8065"/>
                  </a:cubicBezTo>
                  <a:cubicBezTo>
                    <a:pt x="16913" y="7900"/>
                    <a:pt x="16521" y="7817"/>
                    <a:pt x="16129" y="7817"/>
                  </a:cubicBezTo>
                  <a:cubicBezTo>
                    <a:pt x="15737" y="7817"/>
                    <a:pt x="15345" y="7900"/>
                    <a:pt x="15009" y="8065"/>
                  </a:cubicBezTo>
                  <a:cubicBezTo>
                    <a:pt x="14785" y="8065"/>
                    <a:pt x="14668" y="8182"/>
                    <a:pt x="14561" y="8406"/>
                  </a:cubicBezTo>
                  <a:cubicBezTo>
                    <a:pt x="11425" y="7958"/>
                    <a:pt x="8844" y="7062"/>
                    <a:pt x="7276" y="6273"/>
                  </a:cubicBezTo>
                  <a:lnTo>
                    <a:pt x="7616" y="5942"/>
                  </a:lnTo>
                  <a:lnTo>
                    <a:pt x="7724" y="5942"/>
                  </a:lnTo>
                  <a:cubicBezTo>
                    <a:pt x="7948" y="5825"/>
                    <a:pt x="8172" y="5601"/>
                    <a:pt x="8396" y="5494"/>
                  </a:cubicBezTo>
                  <a:cubicBezTo>
                    <a:pt x="8844" y="6166"/>
                    <a:pt x="9516" y="6497"/>
                    <a:pt x="10305" y="6497"/>
                  </a:cubicBezTo>
                  <a:lnTo>
                    <a:pt x="15564" y="6497"/>
                  </a:lnTo>
                  <a:cubicBezTo>
                    <a:pt x="16353" y="6497"/>
                    <a:pt x="17025" y="6166"/>
                    <a:pt x="17473" y="5494"/>
                  </a:cubicBezTo>
                  <a:close/>
                  <a:moveTo>
                    <a:pt x="9740" y="8961"/>
                  </a:moveTo>
                  <a:cubicBezTo>
                    <a:pt x="9516" y="8961"/>
                    <a:pt x="9292" y="9078"/>
                    <a:pt x="9292" y="9302"/>
                  </a:cubicBezTo>
                  <a:lnTo>
                    <a:pt x="9292" y="9857"/>
                  </a:lnTo>
                  <a:cubicBezTo>
                    <a:pt x="9292" y="10081"/>
                    <a:pt x="9516" y="10198"/>
                    <a:pt x="9740" y="10198"/>
                  </a:cubicBezTo>
                  <a:cubicBezTo>
                    <a:pt x="9857" y="10198"/>
                    <a:pt x="10081" y="10081"/>
                    <a:pt x="10081" y="9857"/>
                  </a:cubicBezTo>
                  <a:lnTo>
                    <a:pt x="10081" y="9302"/>
                  </a:lnTo>
                  <a:cubicBezTo>
                    <a:pt x="10081" y="9078"/>
                    <a:pt x="9857" y="8961"/>
                    <a:pt x="9740" y="8961"/>
                  </a:cubicBezTo>
                  <a:close/>
                  <a:moveTo>
                    <a:pt x="16126" y="8569"/>
                  </a:moveTo>
                  <a:cubicBezTo>
                    <a:pt x="16434" y="8569"/>
                    <a:pt x="16743" y="8625"/>
                    <a:pt x="17025" y="8737"/>
                  </a:cubicBezTo>
                  <a:lnTo>
                    <a:pt x="17025" y="9633"/>
                  </a:lnTo>
                  <a:cubicBezTo>
                    <a:pt x="17025" y="9857"/>
                    <a:pt x="16908" y="10081"/>
                    <a:pt x="16684" y="10198"/>
                  </a:cubicBezTo>
                  <a:cubicBezTo>
                    <a:pt x="16606" y="10362"/>
                    <a:pt x="16464" y="10464"/>
                    <a:pt x="16306" y="10464"/>
                  </a:cubicBezTo>
                  <a:cubicBezTo>
                    <a:pt x="16248" y="10464"/>
                    <a:pt x="16189" y="10451"/>
                    <a:pt x="16129" y="10422"/>
                  </a:cubicBezTo>
                  <a:cubicBezTo>
                    <a:pt x="15681" y="10422"/>
                    <a:pt x="15233" y="10081"/>
                    <a:pt x="15233" y="9526"/>
                  </a:cubicBezTo>
                  <a:lnTo>
                    <a:pt x="15233" y="8737"/>
                  </a:lnTo>
                  <a:cubicBezTo>
                    <a:pt x="15511" y="8625"/>
                    <a:pt x="15818" y="8569"/>
                    <a:pt x="16126" y="8569"/>
                  </a:cubicBezTo>
                  <a:close/>
                  <a:moveTo>
                    <a:pt x="12079" y="9553"/>
                  </a:moveTo>
                  <a:cubicBezTo>
                    <a:pt x="11980" y="9553"/>
                    <a:pt x="11868" y="9580"/>
                    <a:pt x="11756" y="9633"/>
                  </a:cubicBezTo>
                  <a:cubicBezTo>
                    <a:pt x="11649" y="9750"/>
                    <a:pt x="11649" y="9974"/>
                    <a:pt x="11756" y="10081"/>
                  </a:cubicBezTo>
                  <a:cubicBezTo>
                    <a:pt x="12097" y="10422"/>
                    <a:pt x="12428" y="10646"/>
                    <a:pt x="12876" y="10646"/>
                  </a:cubicBezTo>
                  <a:cubicBezTo>
                    <a:pt x="13324" y="10646"/>
                    <a:pt x="13772" y="10422"/>
                    <a:pt x="13996" y="10081"/>
                  </a:cubicBezTo>
                  <a:cubicBezTo>
                    <a:pt x="14220" y="9974"/>
                    <a:pt x="14113" y="9750"/>
                    <a:pt x="13996" y="9633"/>
                  </a:cubicBezTo>
                  <a:cubicBezTo>
                    <a:pt x="13943" y="9580"/>
                    <a:pt x="13860" y="9553"/>
                    <a:pt x="13762" y="9553"/>
                  </a:cubicBezTo>
                  <a:cubicBezTo>
                    <a:pt x="13665" y="9553"/>
                    <a:pt x="13553" y="9580"/>
                    <a:pt x="13441" y="9633"/>
                  </a:cubicBezTo>
                  <a:cubicBezTo>
                    <a:pt x="13324" y="9857"/>
                    <a:pt x="13100" y="9857"/>
                    <a:pt x="12876" y="9857"/>
                  </a:cubicBezTo>
                  <a:cubicBezTo>
                    <a:pt x="12652" y="9857"/>
                    <a:pt x="12545" y="9857"/>
                    <a:pt x="12321" y="9633"/>
                  </a:cubicBezTo>
                  <a:cubicBezTo>
                    <a:pt x="12262" y="9580"/>
                    <a:pt x="12177" y="9553"/>
                    <a:pt x="12079" y="9553"/>
                  </a:cubicBezTo>
                  <a:close/>
                  <a:moveTo>
                    <a:pt x="8513" y="10422"/>
                  </a:moveTo>
                  <a:cubicBezTo>
                    <a:pt x="7948" y="10422"/>
                    <a:pt x="6944" y="10422"/>
                    <a:pt x="6604" y="10529"/>
                  </a:cubicBezTo>
                  <a:cubicBezTo>
                    <a:pt x="6380" y="10646"/>
                    <a:pt x="6272" y="10870"/>
                    <a:pt x="6272" y="10977"/>
                  </a:cubicBezTo>
                  <a:cubicBezTo>
                    <a:pt x="6380" y="11202"/>
                    <a:pt x="6496" y="11318"/>
                    <a:pt x="6720" y="11318"/>
                  </a:cubicBezTo>
                  <a:cubicBezTo>
                    <a:pt x="6956" y="11235"/>
                    <a:pt x="7534" y="11157"/>
                    <a:pt x="7968" y="11157"/>
                  </a:cubicBezTo>
                  <a:cubicBezTo>
                    <a:pt x="8146" y="11157"/>
                    <a:pt x="8300" y="11170"/>
                    <a:pt x="8396" y="11202"/>
                  </a:cubicBezTo>
                  <a:cubicBezTo>
                    <a:pt x="8620" y="11202"/>
                    <a:pt x="8737" y="11094"/>
                    <a:pt x="8844" y="10870"/>
                  </a:cubicBezTo>
                  <a:cubicBezTo>
                    <a:pt x="8844" y="10646"/>
                    <a:pt x="8737" y="10422"/>
                    <a:pt x="8513" y="10422"/>
                  </a:cubicBezTo>
                  <a:close/>
                  <a:moveTo>
                    <a:pt x="8620" y="11542"/>
                  </a:moveTo>
                  <a:cubicBezTo>
                    <a:pt x="8172" y="11766"/>
                    <a:pt x="7276" y="12214"/>
                    <a:pt x="6944" y="12438"/>
                  </a:cubicBezTo>
                  <a:cubicBezTo>
                    <a:pt x="6720" y="12546"/>
                    <a:pt x="6720" y="12770"/>
                    <a:pt x="6828" y="12994"/>
                  </a:cubicBezTo>
                  <a:cubicBezTo>
                    <a:pt x="6944" y="12994"/>
                    <a:pt x="7052" y="13110"/>
                    <a:pt x="7168" y="13110"/>
                  </a:cubicBezTo>
                  <a:cubicBezTo>
                    <a:pt x="7276" y="13110"/>
                    <a:pt x="7276" y="13110"/>
                    <a:pt x="7392" y="12994"/>
                  </a:cubicBezTo>
                  <a:cubicBezTo>
                    <a:pt x="7616" y="12770"/>
                    <a:pt x="8513" y="12438"/>
                    <a:pt x="8844" y="12322"/>
                  </a:cubicBezTo>
                  <a:cubicBezTo>
                    <a:pt x="9068" y="12214"/>
                    <a:pt x="9185" y="12098"/>
                    <a:pt x="9068" y="11874"/>
                  </a:cubicBezTo>
                  <a:cubicBezTo>
                    <a:pt x="9068" y="11650"/>
                    <a:pt x="8844" y="11542"/>
                    <a:pt x="8620" y="11542"/>
                  </a:cubicBezTo>
                  <a:close/>
                  <a:moveTo>
                    <a:pt x="17133" y="11542"/>
                  </a:moveTo>
                  <a:cubicBezTo>
                    <a:pt x="17025" y="11542"/>
                    <a:pt x="16801" y="11650"/>
                    <a:pt x="16684" y="11874"/>
                  </a:cubicBezTo>
                  <a:cubicBezTo>
                    <a:pt x="16684" y="12098"/>
                    <a:pt x="16801" y="12214"/>
                    <a:pt x="17025" y="12322"/>
                  </a:cubicBezTo>
                  <a:cubicBezTo>
                    <a:pt x="17357" y="12438"/>
                    <a:pt x="18145" y="12770"/>
                    <a:pt x="18477" y="12994"/>
                  </a:cubicBezTo>
                  <a:cubicBezTo>
                    <a:pt x="18477" y="13110"/>
                    <a:pt x="18593" y="13110"/>
                    <a:pt x="18701" y="13110"/>
                  </a:cubicBezTo>
                  <a:cubicBezTo>
                    <a:pt x="18817" y="13110"/>
                    <a:pt x="18925" y="12994"/>
                    <a:pt x="18925" y="12994"/>
                  </a:cubicBezTo>
                  <a:cubicBezTo>
                    <a:pt x="19149" y="12770"/>
                    <a:pt x="19041" y="12546"/>
                    <a:pt x="18925" y="12438"/>
                  </a:cubicBezTo>
                  <a:cubicBezTo>
                    <a:pt x="18593" y="12214"/>
                    <a:pt x="17697" y="11766"/>
                    <a:pt x="17133" y="11542"/>
                  </a:cubicBezTo>
                  <a:close/>
                  <a:moveTo>
                    <a:pt x="1452" y="7062"/>
                  </a:moveTo>
                  <a:lnTo>
                    <a:pt x="3692" y="15458"/>
                  </a:lnTo>
                  <a:lnTo>
                    <a:pt x="3020" y="15574"/>
                  </a:lnTo>
                  <a:lnTo>
                    <a:pt x="2016" y="13558"/>
                  </a:lnTo>
                  <a:cubicBezTo>
                    <a:pt x="896" y="11542"/>
                    <a:pt x="780" y="9185"/>
                    <a:pt x="1452" y="7062"/>
                  </a:cubicBezTo>
                  <a:close/>
                  <a:moveTo>
                    <a:pt x="5260" y="15798"/>
                  </a:moveTo>
                  <a:lnTo>
                    <a:pt x="5376" y="16246"/>
                  </a:lnTo>
                  <a:lnTo>
                    <a:pt x="4480" y="16470"/>
                  </a:lnTo>
                  <a:lnTo>
                    <a:pt x="3020" y="16918"/>
                  </a:lnTo>
                  <a:lnTo>
                    <a:pt x="2124" y="17142"/>
                  </a:lnTo>
                  <a:lnTo>
                    <a:pt x="1900" y="16694"/>
                  </a:lnTo>
                  <a:lnTo>
                    <a:pt x="2912" y="16354"/>
                  </a:lnTo>
                  <a:lnTo>
                    <a:pt x="4256" y="16022"/>
                  </a:lnTo>
                  <a:lnTo>
                    <a:pt x="5260" y="15798"/>
                  </a:lnTo>
                  <a:close/>
                  <a:moveTo>
                    <a:pt x="21010" y="15566"/>
                  </a:moveTo>
                  <a:cubicBezTo>
                    <a:pt x="21141" y="15566"/>
                    <a:pt x="21272" y="15603"/>
                    <a:pt x="21389" y="15682"/>
                  </a:cubicBezTo>
                  <a:cubicBezTo>
                    <a:pt x="21729" y="15906"/>
                    <a:pt x="21837" y="16354"/>
                    <a:pt x="21613" y="16578"/>
                  </a:cubicBezTo>
                  <a:cubicBezTo>
                    <a:pt x="21057" y="17590"/>
                    <a:pt x="19821" y="18038"/>
                    <a:pt x="18369" y="18038"/>
                  </a:cubicBezTo>
                  <a:lnTo>
                    <a:pt x="18145" y="18038"/>
                  </a:lnTo>
                  <a:cubicBezTo>
                    <a:pt x="18145" y="17922"/>
                    <a:pt x="18253" y="17814"/>
                    <a:pt x="18253" y="17590"/>
                  </a:cubicBezTo>
                  <a:cubicBezTo>
                    <a:pt x="18253" y="17250"/>
                    <a:pt x="18145" y="17026"/>
                    <a:pt x="18145" y="16694"/>
                  </a:cubicBezTo>
                  <a:cubicBezTo>
                    <a:pt x="18925" y="16694"/>
                    <a:pt x="20045" y="16578"/>
                    <a:pt x="20385" y="15906"/>
                  </a:cubicBezTo>
                  <a:cubicBezTo>
                    <a:pt x="20530" y="15691"/>
                    <a:pt x="20770" y="15566"/>
                    <a:pt x="21010" y="15566"/>
                  </a:cubicBezTo>
                  <a:close/>
                  <a:moveTo>
                    <a:pt x="4256" y="17366"/>
                  </a:moveTo>
                  <a:lnTo>
                    <a:pt x="4588" y="18594"/>
                  </a:lnTo>
                  <a:lnTo>
                    <a:pt x="4588" y="18934"/>
                  </a:lnTo>
                  <a:cubicBezTo>
                    <a:pt x="4480" y="18934"/>
                    <a:pt x="4480" y="19042"/>
                    <a:pt x="4364" y="19042"/>
                  </a:cubicBezTo>
                  <a:lnTo>
                    <a:pt x="4140" y="19042"/>
                  </a:lnTo>
                  <a:cubicBezTo>
                    <a:pt x="4032" y="18934"/>
                    <a:pt x="4032" y="18934"/>
                    <a:pt x="4032" y="18818"/>
                  </a:cubicBezTo>
                  <a:lnTo>
                    <a:pt x="3584" y="17590"/>
                  </a:lnTo>
                  <a:lnTo>
                    <a:pt x="4256" y="17366"/>
                  </a:lnTo>
                  <a:close/>
                  <a:moveTo>
                    <a:pt x="7616" y="17250"/>
                  </a:moveTo>
                  <a:lnTo>
                    <a:pt x="7616" y="17590"/>
                  </a:lnTo>
                  <a:cubicBezTo>
                    <a:pt x="7616" y="18038"/>
                    <a:pt x="7616" y="18370"/>
                    <a:pt x="7724" y="18818"/>
                  </a:cubicBezTo>
                  <a:cubicBezTo>
                    <a:pt x="7616" y="18934"/>
                    <a:pt x="7392" y="18934"/>
                    <a:pt x="7168" y="19042"/>
                  </a:cubicBezTo>
                  <a:cubicBezTo>
                    <a:pt x="6828" y="19158"/>
                    <a:pt x="6496" y="19158"/>
                    <a:pt x="6156" y="19158"/>
                  </a:cubicBezTo>
                  <a:cubicBezTo>
                    <a:pt x="5824" y="19158"/>
                    <a:pt x="5600" y="19158"/>
                    <a:pt x="5260" y="19042"/>
                  </a:cubicBezTo>
                  <a:cubicBezTo>
                    <a:pt x="5376" y="18934"/>
                    <a:pt x="5376" y="18710"/>
                    <a:pt x="5260" y="18486"/>
                  </a:cubicBezTo>
                  <a:lnTo>
                    <a:pt x="5036" y="17474"/>
                  </a:lnTo>
                  <a:lnTo>
                    <a:pt x="5036" y="17474"/>
                  </a:lnTo>
                  <a:cubicBezTo>
                    <a:pt x="5376" y="17698"/>
                    <a:pt x="5824" y="17814"/>
                    <a:pt x="6156" y="17814"/>
                  </a:cubicBezTo>
                  <a:cubicBezTo>
                    <a:pt x="6604" y="17814"/>
                    <a:pt x="7168" y="17590"/>
                    <a:pt x="7616" y="17250"/>
                  </a:cubicBezTo>
                  <a:close/>
                  <a:moveTo>
                    <a:pt x="21334" y="19700"/>
                  </a:moveTo>
                  <a:cubicBezTo>
                    <a:pt x="22044" y="19700"/>
                    <a:pt x="22639" y="19897"/>
                    <a:pt x="23181" y="20278"/>
                  </a:cubicBezTo>
                  <a:cubicBezTo>
                    <a:pt x="23405" y="20386"/>
                    <a:pt x="23405" y="20502"/>
                    <a:pt x="23297" y="20610"/>
                  </a:cubicBezTo>
                  <a:cubicBezTo>
                    <a:pt x="23297" y="20726"/>
                    <a:pt x="23181" y="20726"/>
                    <a:pt x="23181" y="20834"/>
                  </a:cubicBezTo>
                  <a:cubicBezTo>
                    <a:pt x="23073" y="20834"/>
                    <a:pt x="22957" y="20834"/>
                    <a:pt x="22957" y="20726"/>
                  </a:cubicBezTo>
                  <a:cubicBezTo>
                    <a:pt x="22495" y="20417"/>
                    <a:pt x="21984" y="20273"/>
                    <a:pt x="21381" y="20273"/>
                  </a:cubicBezTo>
                  <a:cubicBezTo>
                    <a:pt x="20675" y="20273"/>
                    <a:pt x="19842" y="20471"/>
                    <a:pt x="18817" y="20834"/>
                  </a:cubicBezTo>
                  <a:cubicBezTo>
                    <a:pt x="18477" y="21058"/>
                    <a:pt x="18145" y="21058"/>
                    <a:pt x="17805" y="21058"/>
                  </a:cubicBezTo>
                  <a:cubicBezTo>
                    <a:pt x="17473" y="21058"/>
                    <a:pt x="17133" y="21058"/>
                    <a:pt x="16908" y="20834"/>
                  </a:cubicBezTo>
                  <a:cubicBezTo>
                    <a:pt x="17025" y="20726"/>
                    <a:pt x="17133" y="20610"/>
                    <a:pt x="17249" y="20386"/>
                  </a:cubicBezTo>
                  <a:cubicBezTo>
                    <a:pt x="17473" y="20444"/>
                    <a:pt x="17697" y="20473"/>
                    <a:pt x="17921" y="20473"/>
                  </a:cubicBezTo>
                  <a:cubicBezTo>
                    <a:pt x="18145" y="20473"/>
                    <a:pt x="18369" y="20444"/>
                    <a:pt x="18593" y="20386"/>
                  </a:cubicBezTo>
                  <a:cubicBezTo>
                    <a:pt x="19689" y="19924"/>
                    <a:pt x="20577" y="19700"/>
                    <a:pt x="21334" y="19700"/>
                  </a:cubicBezTo>
                  <a:close/>
                  <a:moveTo>
                    <a:pt x="6604" y="6838"/>
                  </a:moveTo>
                  <a:cubicBezTo>
                    <a:pt x="8289" y="7617"/>
                    <a:pt x="11084" y="8630"/>
                    <a:pt x="14561" y="9078"/>
                  </a:cubicBezTo>
                  <a:lnTo>
                    <a:pt x="14561" y="9526"/>
                  </a:lnTo>
                  <a:cubicBezTo>
                    <a:pt x="14561" y="10422"/>
                    <a:pt x="15233" y="11202"/>
                    <a:pt x="16129" y="11202"/>
                  </a:cubicBezTo>
                  <a:cubicBezTo>
                    <a:pt x="16460" y="11202"/>
                    <a:pt x="16801" y="11094"/>
                    <a:pt x="17025" y="10977"/>
                  </a:cubicBezTo>
                  <a:cubicBezTo>
                    <a:pt x="17133" y="11094"/>
                    <a:pt x="17249" y="11202"/>
                    <a:pt x="17473" y="11202"/>
                  </a:cubicBezTo>
                  <a:cubicBezTo>
                    <a:pt x="17569" y="11170"/>
                    <a:pt x="17713" y="11157"/>
                    <a:pt x="17877" y="11157"/>
                  </a:cubicBezTo>
                  <a:cubicBezTo>
                    <a:pt x="18278" y="11157"/>
                    <a:pt x="18799" y="11235"/>
                    <a:pt x="19041" y="11318"/>
                  </a:cubicBezTo>
                  <a:lnTo>
                    <a:pt x="19149" y="11318"/>
                  </a:lnTo>
                  <a:cubicBezTo>
                    <a:pt x="19373" y="11318"/>
                    <a:pt x="19489" y="11202"/>
                    <a:pt x="19489" y="10977"/>
                  </a:cubicBezTo>
                  <a:cubicBezTo>
                    <a:pt x="19597" y="10870"/>
                    <a:pt x="19489" y="10646"/>
                    <a:pt x="19265" y="10529"/>
                  </a:cubicBezTo>
                  <a:cubicBezTo>
                    <a:pt x="18925" y="10422"/>
                    <a:pt x="18029" y="10422"/>
                    <a:pt x="17581" y="10422"/>
                  </a:cubicBezTo>
                  <a:cubicBezTo>
                    <a:pt x="17697" y="10198"/>
                    <a:pt x="17805" y="9857"/>
                    <a:pt x="17805" y="9633"/>
                  </a:cubicBezTo>
                  <a:lnTo>
                    <a:pt x="17805" y="9409"/>
                  </a:lnTo>
                  <a:lnTo>
                    <a:pt x="18369" y="9409"/>
                  </a:lnTo>
                  <a:cubicBezTo>
                    <a:pt x="19149" y="9409"/>
                    <a:pt x="19937" y="9409"/>
                    <a:pt x="20609" y="9302"/>
                  </a:cubicBezTo>
                  <a:cubicBezTo>
                    <a:pt x="20833" y="9857"/>
                    <a:pt x="20941" y="10305"/>
                    <a:pt x="20941" y="10870"/>
                  </a:cubicBezTo>
                  <a:cubicBezTo>
                    <a:pt x="20941" y="12546"/>
                    <a:pt x="20161" y="13890"/>
                    <a:pt x="18593" y="14786"/>
                  </a:cubicBezTo>
                  <a:cubicBezTo>
                    <a:pt x="18253" y="15010"/>
                    <a:pt x="17805" y="15234"/>
                    <a:pt x="17249" y="15350"/>
                  </a:cubicBezTo>
                  <a:cubicBezTo>
                    <a:pt x="16012" y="15798"/>
                    <a:pt x="14561" y="16022"/>
                    <a:pt x="12876" y="16022"/>
                  </a:cubicBezTo>
                  <a:lnTo>
                    <a:pt x="11873" y="16022"/>
                  </a:lnTo>
                  <a:cubicBezTo>
                    <a:pt x="11649" y="16022"/>
                    <a:pt x="11425" y="16130"/>
                    <a:pt x="11425" y="16354"/>
                  </a:cubicBezTo>
                  <a:cubicBezTo>
                    <a:pt x="11425" y="16578"/>
                    <a:pt x="11649" y="16694"/>
                    <a:pt x="11873" y="16802"/>
                  </a:cubicBezTo>
                  <a:lnTo>
                    <a:pt x="12876" y="16802"/>
                  </a:lnTo>
                  <a:cubicBezTo>
                    <a:pt x="14561" y="16802"/>
                    <a:pt x="16012" y="16578"/>
                    <a:pt x="17133" y="16246"/>
                  </a:cubicBezTo>
                  <a:cubicBezTo>
                    <a:pt x="17249" y="16246"/>
                    <a:pt x="17249" y="16354"/>
                    <a:pt x="17249" y="16354"/>
                  </a:cubicBezTo>
                  <a:cubicBezTo>
                    <a:pt x="17357" y="16802"/>
                    <a:pt x="17473" y="17142"/>
                    <a:pt x="17473" y="17590"/>
                  </a:cubicBezTo>
                  <a:cubicBezTo>
                    <a:pt x="17473" y="19938"/>
                    <a:pt x="15457" y="21847"/>
                    <a:pt x="12876" y="21847"/>
                  </a:cubicBezTo>
                  <a:cubicBezTo>
                    <a:pt x="10412" y="21847"/>
                    <a:pt x="8396" y="19938"/>
                    <a:pt x="8396" y="17590"/>
                  </a:cubicBezTo>
                  <a:cubicBezTo>
                    <a:pt x="8396" y="17250"/>
                    <a:pt x="8396" y="16918"/>
                    <a:pt x="8513" y="16470"/>
                  </a:cubicBezTo>
                  <a:cubicBezTo>
                    <a:pt x="8513" y="16354"/>
                    <a:pt x="8620" y="16354"/>
                    <a:pt x="8620" y="16246"/>
                  </a:cubicBezTo>
                  <a:cubicBezTo>
                    <a:pt x="9068" y="16354"/>
                    <a:pt x="9516" y="16470"/>
                    <a:pt x="10081" y="16578"/>
                  </a:cubicBezTo>
                  <a:cubicBezTo>
                    <a:pt x="10305" y="16578"/>
                    <a:pt x="10412" y="16470"/>
                    <a:pt x="10529" y="16246"/>
                  </a:cubicBezTo>
                  <a:cubicBezTo>
                    <a:pt x="10529" y="16022"/>
                    <a:pt x="10412" y="15798"/>
                    <a:pt x="10188" y="15798"/>
                  </a:cubicBezTo>
                  <a:cubicBezTo>
                    <a:pt x="9633" y="15682"/>
                    <a:pt x="9068" y="15574"/>
                    <a:pt x="8513" y="15350"/>
                  </a:cubicBezTo>
                  <a:cubicBezTo>
                    <a:pt x="7616" y="15126"/>
                    <a:pt x="6944" y="14678"/>
                    <a:pt x="6380" y="14230"/>
                  </a:cubicBezTo>
                  <a:cubicBezTo>
                    <a:pt x="5376" y="13334"/>
                    <a:pt x="4928" y="12214"/>
                    <a:pt x="4928" y="10870"/>
                  </a:cubicBezTo>
                  <a:cubicBezTo>
                    <a:pt x="4928" y="10081"/>
                    <a:pt x="5036" y="9302"/>
                    <a:pt x="5376" y="8630"/>
                  </a:cubicBezTo>
                  <a:cubicBezTo>
                    <a:pt x="5484" y="8630"/>
                    <a:pt x="5484" y="8630"/>
                    <a:pt x="5484" y="8513"/>
                  </a:cubicBezTo>
                  <a:cubicBezTo>
                    <a:pt x="5708" y="7958"/>
                    <a:pt x="6156" y="7393"/>
                    <a:pt x="6604" y="6838"/>
                  </a:cubicBezTo>
                  <a:close/>
                  <a:moveTo>
                    <a:pt x="9964" y="21730"/>
                  </a:moveTo>
                  <a:cubicBezTo>
                    <a:pt x="10412" y="21954"/>
                    <a:pt x="10860" y="22178"/>
                    <a:pt x="11308" y="22295"/>
                  </a:cubicBezTo>
                  <a:lnTo>
                    <a:pt x="11084" y="22850"/>
                  </a:lnTo>
                  <a:cubicBezTo>
                    <a:pt x="10977" y="23191"/>
                    <a:pt x="10753" y="23415"/>
                    <a:pt x="10412" y="23415"/>
                  </a:cubicBezTo>
                  <a:lnTo>
                    <a:pt x="10305" y="23415"/>
                  </a:lnTo>
                  <a:cubicBezTo>
                    <a:pt x="9857" y="23298"/>
                    <a:pt x="9633" y="22850"/>
                    <a:pt x="9740" y="22519"/>
                  </a:cubicBezTo>
                  <a:lnTo>
                    <a:pt x="9964" y="21730"/>
                  </a:lnTo>
                  <a:close/>
                  <a:moveTo>
                    <a:pt x="12876" y="1"/>
                  </a:moveTo>
                  <a:cubicBezTo>
                    <a:pt x="11649" y="1"/>
                    <a:pt x="10529" y="789"/>
                    <a:pt x="10188" y="2017"/>
                  </a:cubicBezTo>
                  <a:cubicBezTo>
                    <a:pt x="10081" y="2134"/>
                    <a:pt x="10081" y="2358"/>
                    <a:pt x="9964" y="2582"/>
                  </a:cubicBezTo>
                  <a:lnTo>
                    <a:pt x="9964" y="3030"/>
                  </a:lnTo>
                  <a:lnTo>
                    <a:pt x="9964" y="3254"/>
                  </a:lnTo>
                  <a:lnTo>
                    <a:pt x="9740" y="3254"/>
                  </a:lnTo>
                  <a:lnTo>
                    <a:pt x="9185" y="3137"/>
                  </a:lnTo>
                  <a:cubicBezTo>
                    <a:pt x="9094" y="3108"/>
                    <a:pt x="9004" y="3095"/>
                    <a:pt x="8914" y="3095"/>
                  </a:cubicBezTo>
                  <a:cubicBezTo>
                    <a:pt x="8667" y="3095"/>
                    <a:pt x="8422" y="3197"/>
                    <a:pt x="8172" y="3361"/>
                  </a:cubicBezTo>
                  <a:cubicBezTo>
                    <a:pt x="7434" y="2992"/>
                    <a:pt x="6544" y="2775"/>
                    <a:pt x="5692" y="2775"/>
                  </a:cubicBezTo>
                  <a:cubicBezTo>
                    <a:pt x="5510" y="2775"/>
                    <a:pt x="5329" y="2785"/>
                    <a:pt x="5152" y="2806"/>
                  </a:cubicBezTo>
                  <a:cubicBezTo>
                    <a:pt x="4588" y="2913"/>
                    <a:pt x="4140" y="3254"/>
                    <a:pt x="4032" y="3809"/>
                  </a:cubicBezTo>
                  <a:cubicBezTo>
                    <a:pt x="3468" y="5377"/>
                    <a:pt x="3692" y="7062"/>
                    <a:pt x="4704" y="8513"/>
                  </a:cubicBezTo>
                  <a:cubicBezTo>
                    <a:pt x="4364" y="9302"/>
                    <a:pt x="4140" y="10081"/>
                    <a:pt x="4140" y="10870"/>
                  </a:cubicBezTo>
                  <a:cubicBezTo>
                    <a:pt x="4140" y="12438"/>
                    <a:pt x="4704" y="13782"/>
                    <a:pt x="5824" y="14786"/>
                  </a:cubicBezTo>
                  <a:cubicBezTo>
                    <a:pt x="6380" y="15234"/>
                    <a:pt x="7052" y="15682"/>
                    <a:pt x="7948" y="16022"/>
                  </a:cubicBezTo>
                  <a:cubicBezTo>
                    <a:pt x="7840" y="16022"/>
                    <a:pt x="7840" y="16130"/>
                    <a:pt x="7840" y="16130"/>
                  </a:cubicBezTo>
                  <a:cubicBezTo>
                    <a:pt x="7121" y="16766"/>
                    <a:pt x="6632" y="17064"/>
                    <a:pt x="6207" y="17064"/>
                  </a:cubicBezTo>
                  <a:cubicBezTo>
                    <a:pt x="6034" y="17064"/>
                    <a:pt x="5871" y="17014"/>
                    <a:pt x="5708" y="16918"/>
                  </a:cubicBezTo>
                  <a:cubicBezTo>
                    <a:pt x="5824" y="16918"/>
                    <a:pt x="5932" y="16802"/>
                    <a:pt x="6048" y="16694"/>
                  </a:cubicBezTo>
                  <a:cubicBezTo>
                    <a:pt x="6156" y="16470"/>
                    <a:pt x="6156" y="16354"/>
                    <a:pt x="6156" y="16130"/>
                  </a:cubicBezTo>
                  <a:lnTo>
                    <a:pt x="5932" y="15574"/>
                  </a:lnTo>
                  <a:cubicBezTo>
                    <a:pt x="5932" y="15350"/>
                    <a:pt x="5824" y="15234"/>
                    <a:pt x="5600" y="15126"/>
                  </a:cubicBezTo>
                  <a:cubicBezTo>
                    <a:pt x="5484" y="15010"/>
                    <a:pt x="5260" y="15010"/>
                    <a:pt x="5152" y="15010"/>
                  </a:cubicBezTo>
                  <a:lnTo>
                    <a:pt x="4480" y="15234"/>
                  </a:lnTo>
                  <a:lnTo>
                    <a:pt x="2240" y="6838"/>
                  </a:lnTo>
                  <a:cubicBezTo>
                    <a:pt x="2124" y="6497"/>
                    <a:pt x="1792" y="6273"/>
                    <a:pt x="1452" y="6273"/>
                  </a:cubicBezTo>
                  <a:cubicBezTo>
                    <a:pt x="1120" y="6273"/>
                    <a:pt x="780" y="6497"/>
                    <a:pt x="672" y="6838"/>
                  </a:cubicBezTo>
                  <a:cubicBezTo>
                    <a:pt x="0" y="9185"/>
                    <a:pt x="108" y="11650"/>
                    <a:pt x="1344" y="13890"/>
                  </a:cubicBezTo>
                  <a:lnTo>
                    <a:pt x="2240" y="15798"/>
                  </a:lnTo>
                  <a:lnTo>
                    <a:pt x="1676" y="15906"/>
                  </a:lnTo>
                  <a:cubicBezTo>
                    <a:pt x="1568" y="16022"/>
                    <a:pt x="1344" y="16130"/>
                    <a:pt x="1228" y="16246"/>
                  </a:cubicBezTo>
                  <a:cubicBezTo>
                    <a:pt x="1228" y="16470"/>
                    <a:pt x="1120" y="16694"/>
                    <a:pt x="1228" y="16802"/>
                  </a:cubicBezTo>
                  <a:lnTo>
                    <a:pt x="1344" y="17366"/>
                  </a:lnTo>
                  <a:cubicBezTo>
                    <a:pt x="1452" y="17698"/>
                    <a:pt x="1792" y="17922"/>
                    <a:pt x="2016" y="17922"/>
                  </a:cubicBezTo>
                  <a:lnTo>
                    <a:pt x="2240" y="17922"/>
                  </a:lnTo>
                  <a:lnTo>
                    <a:pt x="2912" y="17698"/>
                  </a:lnTo>
                  <a:lnTo>
                    <a:pt x="3244" y="19042"/>
                  </a:lnTo>
                  <a:cubicBezTo>
                    <a:pt x="3360" y="19266"/>
                    <a:pt x="3468" y="19490"/>
                    <a:pt x="3692" y="19606"/>
                  </a:cubicBezTo>
                  <a:cubicBezTo>
                    <a:pt x="3916" y="19714"/>
                    <a:pt x="4140" y="19830"/>
                    <a:pt x="4256" y="19830"/>
                  </a:cubicBezTo>
                  <a:cubicBezTo>
                    <a:pt x="4364" y="19830"/>
                    <a:pt x="4480" y="19830"/>
                    <a:pt x="4588" y="19714"/>
                  </a:cubicBezTo>
                  <a:lnTo>
                    <a:pt x="4704" y="19714"/>
                  </a:lnTo>
                  <a:cubicBezTo>
                    <a:pt x="5152" y="19830"/>
                    <a:pt x="5708" y="19938"/>
                    <a:pt x="6156" y="19938"/>
                  </a:cubicBezTo>
                  <a:cubicBezTo>
                    <a:pt x="6604" y="19938"/>
                    <a:pt x="7052" y="19938"/>
                    <a:pt x="7392" y="19714"/>
                  </a:cubicBezTo>
                  <a:cubicBezTo>
                    <a:pt x="7616" y="19714"/>
                    <a:pt x="7840" y="19606"/>
                    <a:pt x="8064" y="19490"/>
                  </a:cubicBezTo>
                  <a:cubicBezTo>
                    <a:pt x="8289" y="20162"/>
                    <a:pt x="8737" y="20726"/>
                    <a:pt x="9292" y="21282"/>
                  </a:cubicBezTo>
                  <a:lnTo>
                    <a:pt x="9068" y="22295"/>
                  </a:lnTo>
                  <a:cubicBezTo>
                    <a:pt x="8844" y="22967"/>
                    <a:pt x="9185" y="23639"/>
                    <a:pt x="9740" y="23970"/>
                  </a:cubicBezTo>
                  <a:lnTo>
                    <a:pt x="9516" y="24642"/>
                  </a:lnTo>
                  <a:cubicBezTo>
                    <a:pt x="9409" y="24866"/>
                    <a:pt x="9516" y="25090"/>
                    <a:pt x="9740" y="25207"/>
                  </a:cubicBezTo>
                  <a:lnTo>
                    <a:pt x="9857" y="25207"/>
                  </a:lnTo>
                  <a:cubicBezTo>
                    <a:pt x="10081" y="25207"/>
                    <a:pt x="10188" y="25090"/>
                    <a:pt x="10188" y="24866"/>
                  </a:cubicBezTo>
                  <a:lnTo>
                    <a:pt x="10412" y="24194"/>
                  </a:lnTo>
                  <a:cubicBezTo>
                    <a:pt x="11084" y="24194"/>
                    <a:pt x="11649" y="23746"/>
                    <a:pt x="11873" y="23074"/>
                  </a:cubicBezTo>
                  <a:lnTo>
                    <a:pt x="11980" y="22519"/>
                  </a:lnTo>
                  <a:lnTo>
                    <a:pt x="13548" y="22519"/>
                  </a:lnTo>
                  <a:cubicBezTo>
                    <a:pt x="13548" y="23074"/>
                    <a:pt x="13665" y="23746"/>
                    <a:pt x="13548" y="24311"/>
                  </a:cubicBezTo>
                  <a:cubicBezTo>
                    <a:pt x="13548" y="25090"/>
                    <a:pt x="14220" y="25762"/>
                    <a:pt x="15009" y="25762"/>
                  </a:cubicBezTo>
                  <a:lnTo>
                    <a:pt x="15009" y="25879"/>
                  </a:lnTo>
                  <a:cubicBezTo>
                    <a:pt x="15564" y="25879"/>
                    <a:pt x="16012" y="25538"/>
                    <a:pt x="16353" y="25090"/>
                  </a:cubicBezTo>
                  <a:cubicBezTo>
                    <a:pt x="16460" y="24866"/>
                    <a:pt x="16353" y="24642"/>
                    <a:pt x="16129" y="24535"/>
                  </a:cubicBezTo>
                  <a:cubicBezTo>
                    <a:pt x="16095" y="24500"/>
                    <a:pt x="16051" y="24486"/>
                    <a:pt x="16003" y="24486"/>
                  </a:cubicBezTo>
                  <a:cubicBezTo>
                    <a:pt x="15890" y="24486"/>
                    <a:pt x="15757" y="24566"/>
                    <a:pt x="15681" y="24642"/>
                  </a:cubicBezTo>
                  <a:cubicBezTo>
                    <a:pt x="15564" y="24866"/>
                    <a:pt x="15340" y="25090"/>
                    <a:pt x="15009" y="25090"/>
                  </a:cubicBezTo>
                  <a:cubicBezTo>
                    <a:pt x="14668" y="25090"/>
                    <a:pt x="14337" y="24759"/>
                    <a:pt x="14337" y="24311"/>
                  </a:cubicBezTo>
                  <a:cubicBezTo>
                    <a:pt x="14337" y="23746"/>
                    <a:pt x="14337" y="22967"/>
                    <a:pt x="14220" y="22402"/>
                  </a:cubicBezTo>
                  <a:cubicBezTo>
                    <a:pt x="14668" y="22295"/>
                    <a:pt x="15116" y="22071"/>
                    <a:pt x="15564" y="21847"/>
                  </a:cubicBezTo>
                  <a:cubicBezTo>
                    <a:pt x="15681" y="22402"/>
                    <a:pt x="15681" y="22967"/>
                    <a:pt x="15681" y="23298"/>
                  </a:cubicBezTo>
                  <a:cubicBezTo>
                    <a:pt x="15681" y="23522"/>
                    <a:pt x="15905" y="23639"/>
                    <a:pt x="16129" y="23639"/>
                  </a:cubicBezTo>
                  <a:cubicBezTo>
                    <a:pt x="16353" y="23639"/>
                    <a:pt x="16460" y="23522"/>
                    <a:pt x="16460" y="23298"/>
                  </a:cubicBezTo>
                  <a:cubicBezTo>
                    <a:pt x="16460" y="22743"/>
                    <a:pt x="16353" y="22071"/>
                    <a:pt x="16236" y="21506"/>
                  </a:cubicBezTo>
                  <a:lnTo>
                    <a:pt x="16236" y="21399"/>
                  </a:lnTo>
                  <a:cubicBezTo>
                    <a:pt x="16801" y="21730"/>
                    <a:pt x="17249" y="21847"/>
                    <a:pt x="17805" y="21847"/>
                  </a:cubicBezTo>
                  <a:cubicBezTo>
                    <a:pt x="18253" y="21847"/>
                    <a:pt x="18593" y="21730"/>
                    <a:pt x="19041" y="21623"/>
                  </a:cubicBezTo>
                  <a:cubicBezTo>
                    <a:pt x="20093" y="21211"/>
                    <a:pt x="20809" y="21046"/>
                    <a:pt x="21348" y="21046"/>
                  </a:cubicBezTo>
                  <a:cubicBezTo>
                    <a:pt x="21842" y="21046"/>
                    <a:pt x="22188" y="21184"/>
                    <a:pt x="22509" y="21399"/>
                  </a:cubicBezTo>
                  <a:cubicBezTo>
                    <a:pt x="22667" y="21474"/>
                    <a:pt x="22882" y="21555"/>
                    <a:pt x="23074" y="21555"/>
                  </a:cubicBezTo>
                  <a:cubicBezTo>
                    <a:pt x="23155" y="21555"/>
                    <a:pt x="23231" y="21540"/>
                    <a:pt x="23297" y="21506"/>
                  </a:cubicBezTo>
                  <a:cubicBezTo>
                    <a:pt x="23629" y="21506"/>
                    <a:pt x="23853" y="21282"/>
                    <a:pt x="23969" y="21058"/>
                  </a:cubicBezTo>
                  <a:cubicBezTo>
                    <a:pt x="24301" y="20610"/>
                    <a:pt x="24077" y="19938"/>
                    <a:pt x="23629" y="19606"/>
                  </a:cubicBezTo>
                  <a:cubicBezTo>
                    <a:pt x="22903" y="19158"/>
                    <a:pt x="22175" y="18934"/>
                    <a:pt x="21335" y="18934"/>
                  </a:cubicBezTo>
                  <a:cubicBezTo>
                    <a:pt x="20495" y="18934"/>
                    <a:pt x="19543" y="19158"/>
                    <a:pt x="18369" y="19606"/>
                  </a:cubicBezTo>
                  <a:cubicBezTo>
                    <a:pt x="18145" y="19714"/>
                    <a:pt x="17921" y="19714"/>
                    <a:pt x="17697" y="19714"/>
                  </a:cubicBezTo>
                  <a:cubicBezTo>
                    <a:pt x="17805" y="19490"/>
                    <a:pt x="17921" y="19158"/>
                    <a:pt x="18029" y="18818"/>
                  </a:cubicBezTo>
                  <a:lnTo>
                    <a:pt x="18369" y="18818"/>
                  </a:lnTo>
                  <a:cubicBezTo>
                    <a:pt x="20045" y="18818"/>
                    <a:pt x="21505" y="18146"/>
                    <a:pt x="22177" y="17026"/>
                  </a:cubicBezTo>
                  <a:cubicBezTo>
                    <a:pt x="22625" y="16354"/>
                    <a:pt x="22509" y="15458"/>
                    <a:pt x="21837" y="15010"/>
                  </a:cubicBezTo>
                  <a:cubicBezTo>
                    <a:pt x="21599" y="14851"/>
                    <a:pt x="21333" y="14777"/>
                    <a:pt x="21068" y="14777"/>
                  </a:cubicBezTo>
                  <a:cubicBezTo>
                    <a:pt x="20586" y="14777"/>
                    <a:pt x="20110" y="15024"/>
                    <a:pt x="19821" y="15458"/>
                  </a:cubicBezTo>
                  <a:cubicBezTo>
                    <a:pt x="19637" y="15736"/>
                    <a:pt x="19004" y="15937"/>
                    <a:pt x="18412" y="15937"/>
                  </a:cubicBezTo>
                  <a:cubicBezTo>
                    <a:pt x="18281" y="15937"/>
                    <a:pt x="18151" y="15927"/>
                    <a:pt x="18029" y="15906"/>
                  </a:cubicBezTo>
                  <a:cubicBezTo>
                    <a:pt x="18369" y="15798"/>
                    <a:pt x="18701" y="15574"/>
                    <a:pt x="19041" y="15458"/>
                  </a:cubicBezTo>
                  <a:cubicBezTo>
                    <a:pt x="20717" y="14454"/>
                    <a:pt x="21613" y="12886"/>
                    <a:pt x="21613" y="10870"/>
                  </a:cubicBezTo>
                  <a:cubicBezTo>
                    <a:pt x="21613" y="10198"/>
                    <a:pt x="21505" y="9409"/>
                    <a:pt x="21281" y="8737"/>
                  </a:cubicBezTo>
                  <a:cubicBezTo>
                    <a:pt x="21281" y="8630"/>
                    <a:pt x="21165" y="8513"/>
                    <a:pt x="21165" y="8513"/>
                  </a:cubicBezTo>
                  <a:cubicBezTo>
                    <a:pt x="22061" y="7062"/>
                    <a:pt x="22285" y="5377"/>
                    <a:pt x="21837" y="3809"/>
                  </a:cubicBezTo>
                  <a:cubicBezTo>
                    <a:pt x="21729" y="3254"/>
                    <a:pt x="21281" y="2913"/>
                    <a:pt x="20717" y="2806"/>
                  </a:cubicBezTo>
                  <a:cubicBezTo>
                    <a:pt x="20519" y="2785"/>
                    <a:pt x="20325" y="2775"/>
                    <a:pt x="20134" y="2775"/>
                  </a:cubicBezTo>
                  <a:cubicBezTo>
                    <a:pt x="19242" y="2775"/>
                    <a:pt x="18414" y="2992"/>
                    <a:pt x="17581" y="3361"/>
                  </a:cubicBezTo>
                  <a:cubicBezTo>
                    <a:pt x="17416" y="3197"/>
                    <a:pt x="17131" y="3095"/>
                    <a:pt x="16860" y="3095"/>
                  </a:cubicBezTo>
                  <a:cubicBezTo>
                    <a:pt x="16762" y="3095"/>
                    <a:pt x="16665" y="3108"/>
                    <a:pt x="16577" y="3137"/>
                  </a:cubicBezTo>
                  <a:lnTo>
                    <a:pt x="16129" y="3254"/>
                  </a:lnTo>
                  <a:lnTo>
                    <a:pt x="15905" y="3254"/>
                  </a:lnTo>
                  <a:cubicBezTo>
                    <a:pt x="15905" y="3137"/>
                    <a:pt x="15788" y="3137"/>
                    <a:pt x="15788" y="3030"/>
                  </a:cubicBezTo>
                  <a:lnTo>
                    <a:pt x="15788" y="2582"/>
                  </a:lnTo>
                  <a:cubicBezTo>
                    <a:pt x="15788" y="2358"/>
                    <a:pt x="15788" y="2134"/>
                    <a:pt x="15681" y="2017"/>
                  </a:cubicBezTo>
                  <a:cubicBezTo>
                    <a:pt x="15233" y="789"/>
                    <a:pt x="14220" y="1"/>
                    <a:pt x="12876" y="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3;p33">
            <a:extLst>
              <a:ext uri="{FF2B5EF4-FFF2-40B4-BE49-F238E27FC236}">
                <a16:creationId xmlns:a16="http://schemas.microsoft.com/office/drawing/2014/main" id="{F8AF0B5F-D0E6-4DDF-8C61-5929F685C9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6062" y="1039261"/>
            <a:ext cx="4819671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Graph 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ສົມບູນ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ແບບບໍ່ລະບຸທິດທາງ</a:t>
            </a:r>
            <a:endParaRPr lang="en-US" sz="2000" b="1" dirty="0"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Google Shape;443;p33">
                <a:extLst>
                  <a:ext uri="{FF2B5EF4-FFF2-40B4-BE49-F238E27FC236}">
                    <a16:creationId xmlns:a16="http://schemas.microsoft.com/office/drawing/2014/main" id="{6262654F-0821-4593-8359-61F99E351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368806"/>
                <a:ext cx="8171386" cy="1327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Knewave"/>
                  <a:buNone/>
                  <a:defRPr sz="2800" b="0" i="0" u="none" strike="noStrike" cap="none">
                    <a:solidFill>
                      <a:schemeClr val="dk2"/>
                    </a:solidFill>
                    <a:latin typeface="Knewave"/>
                    <a:ea typeface="Knewave"/>
                    <a:cs typeface="Knewave"/>
                    <a:sym typeface="Knewav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9pPr>
              </a:lstStyle>
              <a:p>
                <a:pPr marL="914400" algn="l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lo-LA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ea typeface="Calibri" panose="020F0502020204030204" pitchFamily="34" charset="0"/>
                    <a:cs typeface="Defago Noto Sans" panose="020B0504020207020204" pitchFamily="34" charset="-34"/>
                  </a:rPr>
                  <a:t>ສູດຄຳນວນຫາຈຳນວນ</a:t>
                </a:r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ea typeface="Calibri" panose="020F0502020204030204" pitchFamily="34" charset="0"/>
                    <a:cs typeface="Defago Noto Sans" panose="020B0504020207020204" pitchFamily="34" charset="-34"/>
                  </a:rPr>
                  <a:t> edge </a:t>
                </a:r>
                <a:r>
                  <a:rPr lang="lo-LA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ea typeface="Calibri" panose="020F0502020204030204" pitchFamily="34" charset="0"/>
                    <a:cs typeface="Defago Noto Sans" panose="020B0504020207020204" pitchFamily="34" charset="-34"/>
                  </a:rPr>
                  <a:t>ຂອງ</a:t>
                </a:r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ea typeface="Calibri" panose="020F0502020204030204" pitchFamily="34" charset="0"/>
                    <a:cs typeface="Defago Noto Sans" panose="020B0504020207020204" pitchFamily="34" charset="-34"/>
                  </a:rPr>
                  <a:t> graph </a:t>
                </a:r>
                <a:r>
                  <a:rPr lang="lo-LA" sz="180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ea typeface="Calibri" panose="020F0502020204030204" pitchFamily="34" charset="0"/>
                    <a:cs typeface="Defago Noto Sans" panose="020B0504020207020204" pitchFamily="34" charset="-34"/>
                  </a:rPr>
                  <a:t>ສົມບູນແບບບໍ່ລະບຸທິດ</a:t>
                </a:r>
                <a:r>
                  <a:rPr lang="lo-LA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ea typeface="Calibri" panose="020F0502020204030204" pitchFamily="34" charset="0"/>
                    <a:cs typeface="Defago Noto Sans" panose="020B0504020207020204" pitchFamily="34" charset="-34"/>
                  </a:rPr>
                  <a:t>ທາງ</a:t>
                </a:r>
              </a:p>
              <a:p>
                <a:pPr marL="914400" algn="l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lo-LA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ຈຳນວນ</a:t>
                </a:r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 edge</a:t>
                </a:r>
                <a:r>
                  <a:rPr lang="lo-LA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</m:ctrlPr>
                      </m:fPr>
                      <m:num>
                        <m:r>
                          <a:rPr lang="en-US" sz="20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𝑁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 ∗ (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𝑁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 −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1</m:t>
                        </m:r>
                        <m:r>
                          <a:rPr lang="en-US" sz="20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)</m:t>
                        </m:r>
                      </m:num>
                      <m:den>
                        <m:r>
                          <a:rPr lang="en-US" sz="2000" b="0" i="1" dirty="0" smtClean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2</m:t>
                        </m:r>
                      </m:den>
                    </m:f>
                  </m:oMath>
                </a14:m>
                <a:endParaRPr lang="lo-LA" sz="1800" dirty="0">
                  <a:solidFill>
                    <a:schemeClr val="accent2">
                      <a:lumMod val="10000"/>
                    </a:schemeClr>
                  </a:solidFill>
                  <a:latin typeface="Broadway" panose="04040905080B02020502" pitchFamily="82" charset="0"/>
                  <a:cs typeface="Defago Noto Sans" panose="020B0504020207020204" pitchFamily="34" charset="-34"/>
                </a:endParaRPr>
              </a:p>
              <a:p>
                <a:pPr marL="914400" algn="l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N = </a:t>
                </a:r>
                <a:r>
                  <a:rPr lang="lo-LA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ຈຳນວນ </a:t>
                </a:r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node, vertex</a:t>
                </a:r>
              </a:p>
              <a:p>
                <a:pPr marL="914400" algn="l">
                  <a:lnSpc>
                    <a:spcPct val="107000"/>
                  </a:lnSpc>
                  <a:spcAft>
                    <a:spcPts val="800"/>
                  </a:spcAft>
                </a:pPr>
                <a:endParaRPr lang="en-US" sz="1800" dirty="0">
                  <a:solidFill>
                    <a:schemeClr val="accent2">
                      <a:lumMod val="10000"/>
                    </a:schemeClr>
                  </a:solidFill>
                  <a:effectLst/>
                  <a:latin typeface="Defago Noto Sans" panose="020B0504020207020204" pitchFamily="34" charset="-34"/>
                  <a:ea typeface="Calibri" panose="020F0502020204030204" pitchFamily="34" charset="0"/>
                  <a:cs typeface="Defago Noto Sans" panose="020B0504020207020204" pitchFamily="34" charset="-34"/>
                </a:endParaRPr>
              </a:p>
            </p:txBody>
          </p:sp>
        </mc:Choice>
        <mc:Fallback>
          <p:sp>
            <p:nvSpPr>
              <p:cNvPr id="45" name="Google Shape;443;p33">
                <a:extLst>
                  <a:ext uri="{FF2B5EF4-FFF2-40B4-BE49-F238E27FC236}">
                    <a16:creationId xmlns:a16="http://schemas.microsoft.com/office/drawing/2014/main" id="{6262654F-0821-4593-8359-61F99E35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68806"/>
                <a:ext cx="8171386" cy="1327327"/>
              </a:xfrm>
              <a:prstGeom prst="rect">
                <a:avLst/>
              </a:prstGeom>
              <a:blipFill>
                <a:blip r:embed="rId3"/>
                <a:stretch>
                  <a:fillRect b="-133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Google Shape;443;p33">
                <a:extLst>
                  <a:ext uri="{FF2B5EF4-FFF2-40B4-BE49-F238E27FC236}">
                    <a16:creationId xmlns:a16="http://schemas.microsoft.com/office/drawing/2014/main" id="{C44E83BC-3974-4A39-91C2-100B3EC6F3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08302" y="2837705"/>
                <a:ext cx="5746815" cy="13273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Knewave"/>
                  <a:buNone/>
                  <a:defRPr sz="2800" b="0" i="0" u="none" strike="noStrike" cap="none">
                    <a:solidFill>
                      <a:schemeClr val="dk2"/>
                    </a:solidFill>
                    <a:latin typeface="Knewave"/>
                    <a:ea typeface="Knewave"/>
                    <a:cs typeface="Knewave"/>
                    <a:sym typeface="Knewav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2800"/>
                  <a:buFont typeface="Bowlby One"/>
                  <a:buNone/>
                  <a:defRPr sz="2800" b="0" i="0" u="none" strike="noStrike" cap="none">
                    <a:solidFill>
                      <a:schemeClr val="dk2"/>
                    </a:solidFill>
                    <a:latin typeface="Bowlby One"/>
                    <a:ea typeface="Bowlby One"/>
                    <a:cs typeface="Bowlby One"/>
                    <a:sym typeface="Bowlby One"/>
                  </a:defRPr>
                </a:lvl9pPr>
              </a:lstStyle>
              <a:p>
                <a:pPr marL="914400" algn="l">
                  <a:lnSpc>
                    <a:spcPct val="107000"/>
                  </a:lnSpc>
                  <a:spcAft>
                    <a:spcPts val="800"/>
                  </a:spcAft>
                </a:pPr>
                <a:endParaRPr lang="en-US" sz="1800" dirty="0">
                  <a:solidFill>
                    <a:schemeClr val="accent2">
                      <a:lumMod val="10000"/>
                    </a:schemeClr>
                  </a:solidFill>
                  <a:latin typeface="Defago Noto Sans" panose="020B0504020207020204" pitchFamily="34" charset="-34"/>
                  <a:cs typeface="Defago Noto Sans" panose="020B0504020207020204" pitchFamily="34" charset="-34"/>
                </a:endParaRPr>
              </a:p>
              <a:p>
                <a:pPr marL="914400" algn="l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lo-LA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ຈຳນວນ</a:t>
                </a:r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 edge</a:t>
                </a:r>
                <a:r>
                  <a:rPr lang="lo-LA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 </a:t>
                </a:r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cs typeface="Defago Noto Sans" panose="020B0504020207020204" pitchFamily="34" charset="-34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3</m:t>
                        </m:r>
                        <m:r>
                          <a:rPr lang="en-US" sz="24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 ∗ (</m:t>
                        </m:r>
                        <m:r>
                          <a:rPr lang="en-US" sz="2400" b="0" i="1" dirty="0" smtClean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3</m:t>
                        </m:r>
                        <m:r>
                          <a:rPr lang="en-US" sz="24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 −</m:t>
                        </m:r>
                        <m:r>
                          <a:rPr lang="en-US" sz="24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1</m:t>
                        </m:r>
                        <m:r>
                          <a:rPr lang="en-US" sz="2400" i="1" dirty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)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chemeClr val="accent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Defago Noto Sans" panose="020B0504020207020204" pitchFamily="34" charset="-34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effectLst/>
                    <a:latin typeface="Defago Noto Sans" panose="020B0504020207020204" pitchFamily="34" charset="-34"/>
                    <a:ea typeface="Calibri" panose="020F0502020204030204" pitchFamily="34" charset="0"/>
                    <a:cs typeface="Defago Noto Sans" panose="020B0504020207020204" pitchFamily="34" charset="-34"/>
                  </a:rPr>
                  <a:t> = 3</a:t>
                </a:r>
                <a:endParaRPr lang="en-US" sz="1600" dirty="0">
                  <a:solidFill>
                    <a:schemeClr val="accent2">
                      <a:lumMod val="10000"/>
                    </a:schemeClr>
                  </a:solidFill>
                  <a:effectLst/>
                  <a:latin typeface="Defago Noto Sans" panose="020B0504020207020204" pitchFamily="34" charset="-34"/>
                  <a:ea typeface="Calibri" panose="020F0502020204030204" pitchFamily="34" charset="0"/>
                  <a:cs typeface="Defago Noto Sans" panose="020B0504020207020204" pitchFamily="34" charset="-34"/>
                </a:endParaRPr>
              </a:p>
              <a:p>
                <a:pPr marL="914400" algn="l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accent2">
                        <a:lumMod val="10000"/>
                      </a:schemeClr>
                    </a:solidFill>
                    <a:latin typeface="Defago Noto Sans" panose="020B0504020207020204" pitchFamily="34" charset="-34"/>
                    <a:ea typeface="Calibri" panose="020F0502020204030204" pitchFamily="34" charset="0"/>
                    <a:cs typeface="Defago Noto Sans" panose="020B0504020207020204" pitchFamily="34" charset="-34"/>
                  </a:rPr>
                  <a:t>	     </a:t>
                </a:r>
                <a:endParaRPr lang="en-US" sz="1800" dirty="0">
                  <a:solidFill>
                    <a:schemeClr val="accent2">
                      <a:lumMod val="10000"/>
                    </a:schemeClr>
                  </a:solidFill>
                  <a:effectLst/>
                  <a:latin typeface="Defago Noto Sans" panose="020B0504020207020204" pitchFamily="34" charset="-34"/>
                  <a:ea typeface="Calibri" panose="020F0502020204030204" pitchFamily="34" charset="0"/>
                  <a:cs typeface="Defago Noto Sans" panose="020B0504020207020204" pitchFamily="34" charset="-34"/>
                </a:endParaRPr>
              </a:p>
            </p:txBody>
          </p:sp>
        </mc:Choice>
        <mc:Fallback xmlns="">
          <p:sp>
            <p:nvSpPr>
              <p:cNvPr id="81" name="Google Shape;443;p33">
                <a:extLst>
                  <a:ext uri="{FF2B5EF4-FFF2-40B4-BE49-F238E27FC236}">
                    <a16:creationId xmlns:a16="http://schemas.microsoft.com/office/drawing/2014/main" id="{C44E83BC-3974-4A39-91C2-100B3EC6F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302" y="2837705"/>
                <a:ext cx="5746815" cy="13273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9173F7-4B2B-465F-ABCC-3A77236B940F}"/>
              </a:ext>
            </a:extLst>
          </p:cNvPr>
          <p:cNvCxnSpPr>
            <a:cxnSpLocks/>
            <a:stCxn id="2" idx="3"/>
          </p:cNvCxnSpPr>
          <p:nvPr/>
        </p:nvCxnSpPr>
        <p:spPr>
          <a:xfrm flipH="1">
            <a:off x="1695635" y="3113840"/>
            <a:ext cx="469254" cy="66804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185B1F7-F9D9-4260-81E3-CFBE2A9243CE}"/>
              </a:ext>
            </a:extLst>
          </p:cNvPr>
          <p:cNvCxnSpPr>
            <a:cxnSpLocks/>
          </p:cNvCxnSpPr>
          <p:nvPr/>
        </p:nvCxnSpPr>
        <p:spPr>
          <a:xfrm flipH="1">
            <a:off x="1695635" y="3870664"/>
            <a:ext cx="1278384" cy="1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1387202-9D10-435F-89FF-547960E6DBDA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2415988" y="3113840"/>
            <a:ext cx="478132" cy="668047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4E9ECF93-CBCF-43E3-A9E1-4D1CA6AB5730}"/>
              </a:ext>
            </a:extLst>
          </p:cNvPr>
          <p:cNvSpPr/>
          <p:nvPr/>
        </p:nvSpPr>
        <p:spPr>
          <a:xfrm>
            <a:off x="1501806" y="3652896"/>
            <a:ext cx="355107" cy="363271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B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3FF367-7A76-45BA-8EC8-8EC665E2640B}"/>
              </a:ext>
            </a:extLst>
          </p:cNvPr>
          <p:cNvSpPr/>
          <p:nvPr/>
        </p:nvSpPr>
        <p:spPr>
          <a:xfrm>
            <a:off x="2112885" y="2803769"/>
            <a:ext cx="355107" cy="363271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A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5B0C1D6-A0AA-4285-9E49-549A8621FCFF}"/>
              </a:ext>
            </a:extLst>
          </p:cNvPr>
          <p:cNvSpPr/>
          <p:nvPr/>
        </p:nvSpPr>
        <p:spPr>
          <a:xfrm>
            <a:off x="2808302" y="3643926"/>
            <a:ext cx="355107" cy="381212"/>
          </a:xfrm>
          <a:prstGeom prst="ellipse">
            <a:avLst/>
          </a:prstGeom>
          <a:solidFill>
            <a:srgbClr val="7E75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8F8F8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9190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54"/>
          <p:cNvSpPr/>
          <p:nvPr/>
        </p:nvSpPr>
        <p:spPr>
          <a:xfrm>
            <a:off x="6677539" y="1970613"/>
            <a:ext cx="1277678" cy="1277678"/>
          </a:xfrm>
          <a:custGeom>
            <a:avLst/>
            <a:gdLst/>
            <a:ahLst/>
            <a:cxnLst/>
            <a:rect l="l" t="t" r="r" b="b"/>
            <a:pathLst>
              <a:path w="45473" h="45473" extrusionOk="0">
                <a:moveTo>
                  <a:pt x="22736" y="1"/>
                </a:moveTo>
                <a:cubicBezTo>
                  <a:pt x="10293" y="1"/>
                  <a:pt x="1" y="10279"/>
                  <a:pt x="1" y="22736"/>
                </a:cubicBezTo>
                <a:cubicBezTo>
                  <a:pt x="1" y="35367"/>
                  <a:pt x="10293" y="45472"/>
                  <a:pt x="22736" y="45472"/>
                </a:cubicBezTo>
                <a:cubicBezTo>
                  <a:pt x="35194" y="45472"/>
                  <a:pt x="45472" y="35367"/>
                  <a:pt x="45472" y="22736"/>
                </a:cubicBezTo>
                <a:cubicBezTo>
                  <a:pt x="45472" y="10279"/>
                  <a:pt x="35194" y="1"/>
                  <a:pt x="22736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54"/>
          <p:cNvSpPr txBox="1">
            <a:spLocks noGrp="1"/>
          </p:cNvSpPr>
          <p:nvPr>
            <p:ph type="title"/>
          </p:nvPr>
        </p:nvSpPr>
        <p:spPr>
          <a:xfrm>
            <a:off x="2492000" y="2031587"/>
            <a:ext cx="4211100" cy="14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br>
              <a:rPr lang="en" dirty="0"/>
            </a:br>
            <a:r>
              <a:rPr lang="en" dirty="0"/>
              <a:t>+</a:t>
            </a:r>
            <a:br>
              <a:rPr lang="en" dirty="0"/>
            </a:br>
            <a:r>
              <a:rPr lang="en" dirty="0"/>
              <a:t>Q &amp; A</a:t>
            </a:r>
            <a:endParaRPr dirty="0"/>
          </a:p>
        </p:txBody>
      </p:sp>
      <p:grpSp>
        <p:nvGrpSpPr>
          <p:cNvPr id="2570" name="Google Shape;2570;p54"/>
          <p:cNvGrpSpPr/>
          <p:nvPr/>
        </p:nvGrpSpPr>
        <p:grpSpPr>
          <a:xfrm>
            <a:off x="6890151" y="2166995"/>
            <a:ext cx="852528" cy="884924"/>
            <a:chOff x="6614975" y="2272941"/>
            <a:chExt cx="770821" cy="800112"/>
          </a:xfrm>
        </p:grpSpPr>
        <p:sp>
          <p:nvSpPr>
            <p:cNvPr id="2571" name="Google Shape;2571;p54"/>
            <p:cNvSpPr/>
            <p:nvPr/>
          </p:nvSpPr>
          <p:spPr>
            <a:xfrm>
              <a:off x="6774676" y="2742056"/>
              <a:ext cx="274187" cy="145845"/>
            </a:xfrm>
            <a:custGeom>
              <a:avLst/>
              <a:gdLst/>
              <a:ahLst/>
              <a:cxnLst/>
              <a:rect l="l" t="t" r="r" b="b"/>
              <a:pathLst>
                <a:path w="9242" h="4916" extrusionOk="0">
                  <a:moveTo>
                    <a:pt x="8540" y="0"/>
                  </a:moveTo>
                  <a:cubicBezTo>
                    <a:pt x="8193" y="0"/>
                    <a:pt x="7959" y="347"/>
                    <a:pt x="7959" y="703"/>
                  </a:cubicBezTo>
                  <a:cubicBezTo>
                    <a:pt x="8071" y="1751"/>
                    <a:pt x="7491" y="2922"/>
                    <a:pt x="6321" y="3277"/>
                  </a:cubicBezTo>
                  <a:cubicBezTo>
                    <a:pt x="6217" y="3310"/>
                    <a:pt x="6104" y="3324"/>
                    <a:pt x="5982" y="3324"/>
                  </a:cubicBezTo>
                  <a:cubicBezTo>
                    <a:pt x="5683" y="3324"/>
                    <a:pt x="5328" y="3242"/>
                    <a:pt x="4916" y="3156"/>
                  </a:cubicBezTo>
                  <a:cubicBezTo>
                    <a:pt x="4380" y="2941"/>
                    <a:pt x="3719" y="2727"/>
                    <a:pt x="2993" y="2727"/>
                  </a:cubicBezTo>
                  <a:cubicBezTo>
                    <a:pt x="2134" y="2727"/>
                    <a:pt x="1183" y="3026"/>
                    <a:pt x="235" y="3980"/>
                  </a:cubicBezTo>
                  <a:cubicBezTo>
                    <a:pt x="1" y="4214"/>
                    <a:pt x="1" y="4560"/>
                    <a:pt x="235" y="4794"/>
                  </a:cubicBezTo>
                  <a:cubicBezTo>
                    <a:pt x="347" y="4916"/>
                    <a:pt x="469" y="4916"/>
                    <a:pt x="703" y="4916"/>
                  </a:cubicBezTo>
                  <a:cubicBezTo>
                    <a:pt x="815" y="4916"/>
                    <a:pt x="937" y="4916"/>
                    <a:pt x="1049" y="4794"/>
                  </a:cubicBezTo>
                  <a:cubicBezTo>
                    <a:pt x="1773" y="4139"/>
                    <a:pt x="2420" y="3924"/>
                    <a:pt x="3054" y="3924"/>
                  </a:cubicBezTo>
                  <a:cubicBezTo>
                    <a:pt x="3554" y="3924"/>
                    <a:pt x="4045" y="4057"/>
                    <a:pt x="4560" y="4214"/>
                  </a:cubicBezTo>
                  <a:cubicBezTo>
                    <a:pt x="5057" y="4379"/>
                    <a:pt x="5553" y="4545"/>
                    <a:pt x="6010" y="4545"/>
                  </a:cubicBezTo>
                  <a:cubicBezTo>
                    <a:pt x="6200" y="4545"/>
                    <a:pt x="6382" y="4516"/>
                    <a:pt x="6555" y="4448"/>
                  </a:cubicBezTo>
                  <a:cubicBezTo>
                    <a:pt x="7491" y="4214"/>
                    <a:pt x="8193" y="3624"/>
                    <a:pt x="8661" y="2922"/>
                  </a:cubicBezTo>
                  <a:cubicBezTo>
                    <a:pt x="9008" y="2219"/>
                    <a:pt x="9242" y="1405"/>
                    <a:pt x="9129" y="581"/>
                  </a:cubicBezTo>
                  <a:cubicBezTo>
                    <a:pt x="9129" y="235"/>
                    <a:pt x="8895" y="0"/>
                    <a:pt x="8540" y="0"/>
                  </a:cubicBezTo>
                  <a:close/>
                </a:path>
              </a:pathLst>
            </a:custGeom>
            <a:solidFill>
              <a:srgbClr val="EDA7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4"/>
            <p:cNvSpPr/>
            <p:nvPr/>
          </p:nvSpPr>
          <p:spPr>
            <a:xfrm>
              <a:off x="6774676" y="2846222"/>
              <a:ext cx="45035" cy="41683"/>
            </a:xfrm>
            <a:custGeom>
              <a:avLst/>
              <a:gdLst/>
              <a:ahLst/>
              <a:cxnLst/>
              <a:rect l="l" t="t" r="r" b="b"/>
              <a:pathLst>
                <a:path w="1518" h="1405" extrusionOk="0">
                  <a:moveTo>
                    <a:pt x="703" y="0"/>
                  </a:moveTo>
                  <a:cubicBezTo>
                    <a:pt x="581" y="113"/>
                    <a:pt x="347" y="235"/>
                    <a:pt x="235" y="469"/>
                  </a:cubicBezTo>
                  <a:cubicBezTo>
                    <a:pt x="1" y="703"/>
                    <a:pt x="1" y="1049"/>
                    <a:pt x="235" y="1283"/>
                  </a:cubicBezTo>
                  <a:cubicBezTo>
                    <a:pt x="347" y="1405"/>
                    <a:pt x="469" y="1405"/>
                    <a:pt x="703" y="1405"/>
                  </a:cubicBezTo>
                  <a:cubicBezTo>
                    <a:pt x="815" y="1405"/>
                    <a:pt x="937" y="1405"/>
                    <a:pt x="1049" y="1283"/>
                  </a:cubicBezTo>
                  <a:cubicBezTo>
                    <a:pt x="1171" y="1171"/>
                    <a:pt x="1405" y="1049"/>
                    <a:pt x="1518" y="937"/>
                  </a:cubicBezTo>
                  <a:cubicBezTo>
                    <a:pt x="1405" y="469"/>
                    <a:pt x="1049" y="235"/>
                    <a:pt x="703" y="0"/>
                  </a:cubicBezTo>
                  <a:close/>
                </a:path>
              </a:pathLst>
            </a:custGeom>
            <a:solidFill>
              <a:srgbClr val="FCD7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4"/>
            <p:cNvSpPr/>
            <p:nvPr/>
          </p:nvSpPr>
          <p:spPr>
            <a:xfrm>
              <a:off x="6625240" y="2514055"/>
              <a:ext cx="222239" cy="154983"/>
            </a:xfrm>
            <a:custGeom>
              <a:avLst/>
              <a:gdLst/>
              <a:ahLst/>
              <a:cxnLst/>
              <a:rect l="l" t="t" r="r" b="b"/>
              <a:pathLst>
                <a:path w="7491" h="5224" extrusionOk="0">
                  <a:moveTo>
                    <a:pt x="4039" y="1"/>
                  </a:moveTo>
                  <a:cubicBezTo>
                    <a:pt x="2356" y="1"/>
                    <a:pt x="1054" y="831"/>
                    <a:pt x="356" y="1834"/>
                  </a:cubicBezTo>
                  <a:cubicBezTo>
                    <a:pt x="122" y="2068"/>
                    <a:pt x="1" y="2414"/>
                    <a:pt x="235" y="2770"/>
                  </a:cubicBezTo>
                  <a:cubicBezTo>
                    <a:pt x="937" y="4053"/>
                    <a:pt x="2341" y="5223"/>
                    <a:pt x="4448" y="5223"/>
                  </a:cubicBezTo>
                  <a:cubicBezTo>
                    <a:pt x="6676" y="5111"/>
                    <a:pt x="7257" y="4053"/>
                    <a:pt x="7378" y="2882"/>
                  </a:cubicBezTo>
                  <a:cubicBezTo>
                    <a:pt x="7491" y="1834"/>
                    <a:pt x="7023" y="542"/>
                    <a:pt x="4916" y="74"/>
                  </a:cubicBezTo>
                  <a:cubicBezTo>
                    <a:pt x="4614" y="24"/>
                    <a:pt x="4321" y="1"/>
                    <a:pt x="40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4"/>
            <p:cNvSpPr/>
            <p:nvPr/>
          </p:nvSpPr>
          <p:spPr>
            <a:xfrm>
              <a:off x="6635802" y="2571108"/>
              <a:ext cx="204735" cy="97932"/>
            </a:xfrm>
            <a:custGeom>
              <a:avLst/>
              <a:gdLst/>
              <a:ahLst/>
              <a:cxnLst/>
              <a:rect l="l" t="t" r="r" b="b"/>
              <a:pathLst>
                <a:path w="6901" h="3301" extrusionOk="0">
                  <a:moveTo>
                    <a:pt x="3066" y="0"/>
                  </a:moveTo>
                  <a:cubicBezTo>
                    <a:pt x="1747" y="0"/>
                    <a:pt x="699" y="516"/>
                    <a:pt x="0" y="959"/>
                  </a:cubicBezTo>
                  <a:cubicBezTo>
                    <a:pt x="703" y="2251"/>
                    <a:pt x="2107" y="3300"/>
                    <a:pt x="4092" y="3300"/>
                  </a:cubicBezTo>
                  <a:cubicBezTo>
                    <a:pt x="5964" y="3300"/>
                    <a:pt x="6667" y="2364"/>
                    <a:pt x="6901" y="1428"/>
                  </a:cubicBezTo>
                  <a:cubicBezTo>
                    <a:pt x="5463" y="361"/>
                    <a:pt x="4170" y="0"/>
                    <a:pt x="3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4"/>
            <p:cNvSpPr/>
            <p:nvPr/>
          </p:nvSpPr>
          <p:spPr>
            <a:xfrm>
              <a:off x="6861335" y="2272941"/>
              <a:ext cx="163379" cy="216068"/>
            </a:xfrm>
            <a:custGeom>
              <a:avLst/>
              <a:gdLst/>
              <a:ahLst/>
              <a:cxnLst/>
              <a:rect l="l" t="t" r="r" b="b"/>
              <a:pathLst>
                <a:path w="5507" h="7283" extrusionOk="0">
                  <a:moveTo>
                    <a:pt x="2646" y="1"/>
                  </a:moveTo>
                  <a:cubicBezTo>
                    <a:pt x="2441" y="1"/>
                    <a:pt x="2251" y="99"/>
                    <a:pt x="2108" y="242"/>
                  </a:cubicBezTo>
                  <a:cubicBezTo>
                    <a:pt x="937" y="1066"/>
                    <a:pt x="1" y="2705"/>
                    <a:pt x="357" y="4811"/>
                  </a:cubicBezTo>
                  <a:cubicBezTo>
                    <a:pt x="780" y="6718"/>
                    <a:pt x="1871" y="7282"/>
                    <a:pt x="2858" y="7282"/>
                  </a:cubicBezTo>
                  <a:cubicBezTo>
                    <a:pt x="2962" y="7282"/>
                    <a:pt x="3065" y="7276"/>
                    <a:pt x="3166" y="7264"/>
                  </a:cubicBezTo>
                  <a:cubicBezTo>
                    <a:pt x="4336" y="7152"/>
                    <a:pt x="5506" y="6450"/>
                    <a:pt x="5506" y="4343"/>
                  </a:cubicBezTo>
                  <a:cubicBezTo>
                    <a:pt x="5506" y="2237"/>
                    <a:pt x="4336" y="832"/>
                    <a:pt x="3044" y="130"/>
                  </a:cubicBezTo>
                  <a:cubicBezTo>
                    <a:pt x="2910" y="40"/>
                    <a:pt x="2775" y="1"/>
                    <a:pt x="2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4"/>
            <p:cNvSpPr/>
            <p:nvPr/>
          </p:nvSpPr>
          <p:spPr>
            <a:xfrm>
              <a:off x="6899695" y="2280121"/>
              <a:ext cx="125019" cy="205002"/>
            </a:xfrm>
            <a:custGeom>
              <a:avLst/>
              <a:gdLst/>
              <a:ahLst/>
              <a:cxnLst/>
              <a:rect l="l" t="t" r="r" b="b"/>
              <a:pathLst>
                <a:path w="4214" h="6910" extrusionOk="0">
                  <a:moveTo>
                    <a:pt x="1985" y="0"/>
                  </a:moveTo>
                  <a:cubicBezTo>
                    <a:pt x="1049" y="1292"/>
                    <a:pt x="0" y="3745"/>
                    <a:pt x="2341" y="6910"/>
                  </a:cubicBezTo>
                  <a:cubicBezTo>
                    <a:pt x="3277" y="6676"/>
                    <a:pt x="4213" y="5974"/>
                    <a:pt x="4213" y="4101"/>
                  </a:cubicBezTo>
                  <a:cubicBezTo>
                    <a:pt x="4213" y="2107"/>
                    <a:pt x="3155" y="703"/>
                    <a:pt x="19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4"/>
            <p:cNvSpPr/>
            <p:nvPr/>
          </p:nvSpPr>
          <p:spPr>
            <a:xfrm>
              <a:off x="6694692" y="2364853"/>
              <a:ext cx="455010" cy="395646"/>
            </a:xfrm>
            <a:custGeom>
              <a:avLst/>
              <a:gdLst/>
              <a:ahLst/>
              <a:cxnLst/>
              <a:rect l="l" t="t" r="r" b="b"/>
              <a:pathLst>
                <a:path w="15337" h="13336" extrusionOk="0">
                  <a:moveTo>
                    <a:pt x="8951" y="1"/>
                  </a:moveTo>
                  <a:cubicBezTo>
                    <a:pt x="7004" y="1"/>
                    <a:pt x="4921" y="840"/>
                    <a:pt x="3277" y="2416"/>
                  </a:cubicBezTo>
                  <a:cubicBezTo>
                    <a:pt x="468" y="5337"/>
                    <a:pt x="0" y="9672"/>
                    <a:pt x="2463" y="12125"/>
                  </a:cubicBezTo>
                  <a:cubicBezTo>
                    <a:pt x="3300" y="12962"/>
                    <a:pt x="4273" y="13336"/>
                    <a:pt x="5310" y="13336"/>
                  </a:cubicBezTo>
                  <a:cubicBezTo>
                    <a:pt x="7171" y="13336"/>
                    <a:pt x="9242" y="12134"/>
                    <a:pt x="11123" y="10252"/>
                  </a:cubicBezTo>
                  <a:cubicBezTo>
                    <a:pt x="14044" y="7331"/>
                    <a:pt x="15336" y="3932"/>
                    <a:pt x="12996" y="1592"/>
                  </a:cubicBezTo>
                  <a:cubicBezTo>
                    <a:pt x="11915" y="515"/>
                    <a:pt x="10475" y="1"/>
                    <a:pt x="8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4"/>
            <p:cNvSpPr/>
            <p:nvPr/>
          </p:nvSpPr>
          <p:spPr>
            <a:xfrm>
              <a:off x="6729403" y="2658718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68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54"/>
            <p:cNvSpPr/>
            <p:nvPr/>
          </p:nvSpPr>
          <p:spPr>
            <a:xfrm>
              <a:off x="6729403" y="2665661"/>
              <a:ext cx="59187" cy="76423"/>
            </a:xfrm>
            <a:custGeom>
              <a:avLst/>
              <a:gdLst/>
              <a:ahLst/>
              <a:cxnLst/>
              <a:rect l="l" t="t" r="r" b="b"/>
              <a:pathLst>
                <a:path w="1995" h="2576" extrusionOk="0">
                  <a:moveTo>
                    <a:pt x="1" y="1"/>
                  </a:moveTo>
                  <a:cubicBezTo>
                    <a:pt x="356" y="703"/>
                    <a:pt x="703" y="1405"/>
                    <a:pt x="1293" y="1986"/>
                  </a:cubicBezTo>
                  <a:cubicBezTo>
                    <a:pt x="1527" y="2220"/>
                    <a:pt x="1761" y="2341"/>
                    <a:pt x="1995" y="2575"/>
                  </a:cubicBezTo>
                  <a:cubicBezTo>
                    <a:pt x="1761" y="2341"/>
                    <a:pt x="1527" y="2220"/>
                    <a:pt x="1293" y="1986"/>
                  </a:cubicBezTo>
                  <a:cubicBezTo>
                    <a:pt x="703" y="1405"/>
                    <a:pt x="356" y="703"/>
                    <a:pt x="1" y="1"/>
                  </a:cubicBez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4"/>
            <p:cNvSpPr/>
            <p:nvPr/>
          </p:nvSpPr>
          <p:spPr>
            <a:xfrm>
              <a:off x="6729403" y="2665661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A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4"/>
            <p:cNvSpPr/>
            <p:nvPr/>
          </p:nvSpPr>
          <p:spPr>
            <a:xfrm>
              <a:off x="6729403" y="2662041"/>
              <a:ext cx="30" cy="3649"/>
            </a:xfrm>
            <a:custGeom>
              <a:avLst/>
              <a:gdLst/>
              <a:ahLst/>
              <a:cxnLst/>
              <a:rect l="l" t="t" r="r" b="b"/>
              <a:pathLst>
                <a:path w="1" h="123" extrusionOk="0">
                  <a:moveTo>
                    <a:pt x="1" y="1"/>
                  </a:moveTo>
                  <a:lnTo>
                    <a:pt x="1" y="123"/>
                  </a:lnTo>
                  <a:lnTo>
                    <a:pt x="1" y="123"/>
                  </a:lnTo>
                  <a:close/>
                </a:path>
              </a:pathLst>
            </a:custGeom>
            <a:solidFill>
              <a:srgbClr val="F68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4"/>
            <p:cNvSpPr/>
            <p:nvPr/>
          </p:nvSpPr>
          <p:spPr>
            <a:xfrm>
              <a:off x="6833566" y="2759264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4"/>
            <p:cNvSpPr/>
            <p:nvPr/>
          </p:nvSpPr>
          <p:spPr>
            <a:xfrm>
              <a:off x="6715519" y="2540668"/>
              <a:ext cx="163349" cy="218620"/>
            </a:xfrm>
            <a:custGeom>
              <a:avLst/>
              <a:gdLst/>
              <a:ahLst/>
              <a:cxnLst/>
              <a:rect l="l" t="t" r="r" b="b"/>
              <a:pathLst>
                <a:path w="5506" h="7369" extrusionOk="0">
                  <a:moveTo>
                    <a:pt x="469" y="1"/>
                  </a:moveTo>
                  <a:cubicBezTo>
                    <a:pt x="122" y="1405"/>
                    <a:pt x="1" y="2809"/>
                    <a:pt x="469" y="3980"/>
                  </a:cubicBezTo>
                  <a:lnTo>
                    <a:pt x="469" y="4092"/>
                  </a:lnTo>
                  <a:lnTo>
                    <a:pt x="469" y="4214"/>
                  </a:lnTo>
                  <a:cubicBezTo>
                    <a:pt x="824" y="4916"/>
                    <a:pt x="1171" y="5618"/>
                    <a:pt x="1761" y="6199"/>
                  </a:cubicBezTo>
                  <a:cubicBezTo>
                    <a:pt x="1995" y="6433"/>
                    <a:pt x="2229" y="6554"/>
                    <a:pt x="2463" y="6788"/>
                  </a:cubicBezTo>
                  <a:cubicBezTo>
                    <a:pt x="2931" y="7023"/>
                    <a:pt x="3399" y="7257"/>
                    <a:pt x="3980" y="7369"/>
                  </a:cubicBezTo>
                  <a:cubicBezTo>
                    <a:pt x="4101" y="7257"/>
                    <a:pt x="4214" y="7023"/>
                    <a:pt x="4335" y="6901"/>
                  </a:cubicBezTo>
                  <a:lnTo>
                    <a:pt x="4335" y="6788"/>
                  </a:lnTo>
                  <a:lnTo>
                    <a:pt x="4448" y="6788"/>
                  </a:lnTo>
                  <a:lnTo>
                    <a:pt x="5272" y="5852"/>
                  </a:lnTo>
                  <a:lnTo>
                    <a:pt x="5506" y="5618"/>
                  </a:lnTo>
                  <a:cubicBezTo>
                    <a:pt x="2697" y="5150"/>
                    <a:pt x="1293" y="2688"/>
                    <a:pt x="4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4"/>
            <p:cNvSpPr/>
            <p:nvPr/>
          </p:nvSpPr>
          <p:spPr>
            <a:xfrm>
              <a:off x="6896076" y="2540668"/>
              <a:ext cx="55567" cy="51147"/>
            </a:xfrm>
            <a:custGeom>
              <a:avLst/>
              <a:gdLst/>
              <a:ahLst/>
              <a:cxnLst/>
              <a:rect l="l" t="t" r="r" b="b"/>
              <a:pathLst>
                <a:path w="1873" h="1724" extrusionOk="0">
                  <a:moveTo>
                    <a:pt x="824" y="1"/>
                  </a:moveTo>
                  <a:cubicBezTo>
                    <a:pt x="702" y="113"/>
                    <a:pt x="702" y="347"/>
                    <a:pt x="468" y="469"/>
                  </a:cubicBezTo>
                  <a:cubicBezTo>
                    <a:pt x="356" y="581"/>
                    <a:pt x="122" y="703"/>
                    <a:pt x="0" y="815"/>
                  </a:cubicBezTo>
                  <a:lnTo>
                    <a:pt x="824" y="1639"/>
                  </a:lnTo>
                  <a:cubicBezTo>
                    <a:pt x="941" y="1695"/>
                    <a:pt x="1086" y="1723"/>
                    <a:pt x="1231" y="1723"/>
                  </a:cubicBezTo>
                  <a:cubicBezTo>
                    <a:pt x="1377" y="1723"/>
                    <a:pt x="1522" y="1695"/>
                    <a:pt x="1639" y="1639"/>
                  </a:cubicBezTo>
                  <a:cubicBezTo>
                    <a:pt x="1873" y="1405"/>
                    <a:pt x="1873" y="1049"/>
                    <a:pt x="1639" y="815"/>
                  </a:cubicBezTo>
                  <a:lnTo>
                    <a:pt x="8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4"/>
            <p:cNvSpPr/>
            <p:nvPr/>
          </p:nvSpPr>
          <p:spPr>
            <a:xfrm>
              <a:off x="6896076" y="2540668"/>
              <a:ext cx="38360" cy="24209"/>
            </a:xfrm>
            <a:custGeom>
              <a:avLst/>
              <a:gdLst/>
              <a:ahLst/>
              <a:cxnLst/>
              <a:rect l="l" t="t" r="r" b="b"/>
              <a:pathLst>
                <a:path w="1293" h="816" extrusionOk="0">
                  <a:moveTo>
                    <a:pt x="824" y="1"/>
                  </a:moveTo>
                  <a:cubicBezTo>
                    <a:pt x="702" y="113"/>
                    <a:pt x="702" y="347"/>
                    <a:pt x="468" y="469"/>
                  </a:cubicBezTo>
                  <a:cubicBezTo>
                    <a:pt x="356" y="581"/>
                    <a:pt x="122" y="703"/>
                    <a:pt x="0" y="815"/>
                  </a:cubicBezTo>
                  <a:lnTo>
                    <a:pt x="0" y="815"/>
                  </a:lnTo>
                  <a:cubicBezTo>
                    <a:pt x="122" y="703"/>
                    <a:pt x="356" y="581"/>
                    <a:pt x="468" y="469"/>
                  </a:cubicBezTo>
                  <a:cubicBezTo>
                    <a:pt x="702" y="347"/>
                    <a:pt x="702" y="113"/>
                    <a:pt x="824" y="1"/>
                  </a:cubicBezTo>
                  <a:lnTo>
                    <a:pt x="1292" y="469"/>
                  </a:lnTo>
                  <a:lnTo>
                    <a:pt x="1292" y="469"/>
                  </a:lnTo>
                  <a:close/>
                </a:path>
              </a:pathLst>
            </a:custGeom>
            <a:solidFill>
              <a:srgbClr val="F2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4"/>
            <p:cNvSpPr/>
            <p:nvPr/>
          </p:nvSpPr>
          <p:spPr>
            <a:xfrm>
              <a:off x="6896076" y="2540668"/>
              <a:ext cx="38360" cy="38093"/>
            </a:xfrm>
            <a:custGeom>
              <a:avLst/>
              <a:gdLst/>
              <a:ahLst/>
              <a:cxnLst/>
              <a:rect l="l" t="t" r="r" b="b"/>
              <a:pathLst>
                <a:path w="1293" h="1284" extrusionOk="0">
                  <a:moveTo>
                    <a:pt x="824" y="1"/>
                  </a:moveTo>
                  <a:cubicBezTo>
                    <a:pt x="702" y="113"/>
                    <a:pt x="702" y="347"/>
                    <a:pt x="468" y="469"/>
                  </a:cubicBezTo>
                  <a:cubicBezTo>
                    <a:pt x="356" y="581"/>
                    <a:pt x="122" y="703"/>
                    <a:pt x="0" y="815"/>
                  </a:cubicBezTo>
                  <a:lnTo>
                    <a:pt x="468" y="1283"/>
                  </a:lnTo>
                  <a:cubicBezTo>
                    <a:pt x="702" y="1171"/>
                    <a:pt x="824" y="1171"/>
                    <a:pt x="937" y="937"/>
                  </a:cubicBezTo>
                  <a:cubicBezTo>
                    <a:pt x="1171" y="815"/>
                    <a:pt x="1171" y="703"/>
                    <a:pt x="1292" y="469"/>
                  </a:cubicBezTo>
                  <a:lnTo>
                    <a:pt x="8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4"/>
            <p:cNvSpPr/>
            <p:nvPr/>
          </p:nvSpPr>
          <p:spPr>
            <a:xfrm>
              <a:off x="6809417" y="2610952"/>
              <a:ext cx="79746" cy="71143"/>
            </a:xfrm>
            <a:custGeom>
              <a:avLst/>
              <a:gdLst/>
              <a:ahLst/>
              <a:cxnLst/>
              <a:rect l="l" t="t" r="r" b="b"/>
              <a:pathLst>
                <a:path w="2688" h="2398" extrusionOk="0">
                  <a:moveTo>
                    <a:pt x="1666" y="0"/>
                  </a:moveTo>
                  <a:cubicBezTo>
                    <a:pt x="1279" y="0"/>
                    <a:pt x="864" y="157"/>
                    <a:pt x="581" y="440"/>
                  </a:cubicBezTo>
                  <a:cubicBezTo>
                    <a:pt x="0" y="908"/>
                    <a:pt x="0" y="1723"/>
                    <a:pt x="347" y="2191"/>
                  </a:cubicBezTo>
                  <a:cubicBezTo>
                    <a:pt x="531" y="2331"/>
                    <a:pt x="752" y="2397"/>
                    <a:pt x="987" y="2397"/>
                  </a:cubicBezTo>
                  <a:cubicBezTo>
                    <a:pt x="1350" y="2397"/>
                    <a:pt x="1749" y="2241"/>
                    <a:pt x="2107" y="1957"/>
                  </a:cubicBezTo>
                  <a:cubicBezTo>
                    <a:pt x="2575" y="1377"/>
                    <a:pt x="2687" y="674"/>
                    <a:pt x="2341" y="206"/>
                  </a:cubicBezTo>
                  <a:cubicBezTo>
                    <a:pt x="2156" y="66"/>
                    <a:pt x="1917" y="0"/>
                    <a:pt x="1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4"/>
            <p:cNvSpPr/>
            <p:nvPr/>
          </p:nvSpPr>
          <p:spPr>
            <a:xfrm>
              <a:off x="6962176" y="2457063"/>
              <a:ext cx="79746" cy="72240"/>
            </a:xfrm>
            <a:custGeom>
              <a:avLst/>
              <a:gdLst/>
              <a:ahLst/>
              <a:cxnLst/>
              <a:rect l="l" t="t" r="r" b="b"/>
              <a:pathLst>
                <a:path w="2688" h="2435" extrusionOk="0">
                  <a:moveTo>
                    <a:pt x="1622" y="1"/>
                  </a:moveTo>
                  <a:cubicBezTo>
                    <a:pt x="1281" y="1"/>
                    <a:pt x="913" y="146"/>
                    <a:pt x="581" y="478"/>
                  </a:cubicBezTo>
                  <a:cubicBezTo>
                    <a:pt x="113" y="946"/>
                    <a:pt x="1" y="1761"/>
                    <a:pt x="347" y="2229"/>
                  </a:cubicBezTo>
                  <a:cubicBezTo>
                    <a:pt x="531" y="2369"/>
                    <a:pt x="771" y="2435"/>
                    <a:pt x="1022" y="2435"/>
                  </a:cubicBezTo>
                  <a:cubicBezTo>
                    <a:pt x="1409" y="2435"/>
                    <a:pt x="1823" y="2278"/>
                    <a:pt x="2107" y="1995"/>
                  </a:cubicBezTo>
                  <a:cubicBezTo>
                    <a:pt x="2688" y="1414"/>
                    <a:pt x="2688" y="712"/>
                    <a:pt x="2341" y="244"/>
                  </a:cubicBezTo>
                  <a:cubicBezTo>
                    <a:pt x="2137" y="88"/>
                    <a:pt x="1887" y="1"/>
                    <a:pt x="16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4"/>
            <p:cNvSpPr/>
            <p:nvPr/>
          </p:nvSpPr>
          <p:spPr>
            <a:xfrm>
              <a:off x="6826624" y="2491923"/>
              <a:ext cx="545289" cy="522712"/>
            </a:xfrm>
            <a:custGeom>
              <a:avLst/>
              <a:gdLst/>
              <a:ahLst/>
              <a:cxnLst/>
              <a:rect l="l" t="t" r="r" b="b"/>
              <a:pathLst>
                <a:path w="18380" h="17619" extrusionOk="0">
                  <a:moveTo>
                    <a:pt x="11663" y="0"/>
                  </a:moveTo>
                  <a:cubicBezTo>
                    <a:pt x="10098" y="0"/>
                    <a:pt x="8549" y="586"/>
                    <a:pt x="7378" y="1756"/>
                  </a:cubicBezTo>
                  <a:lnTo>
                    <a:pt x="703" y="8431"/>
                  </a:lnTo>
                  <a:cubicBezTo>
                    <a:pt x="1" y="9134"/>
                    <a:pt x="1" y="10070"/>
                    <a:pt x="703" y="10772"/>
                  </a:cubicBezTo>
                  <a:lnTo>
                    <a:pt x="7023" y="17092"/>
                  </a:lnTo>
                  <a:cubicBezTo>
                    <a:pt x="7374" y="17443"/>
                    <a:pt x="7783" y="17619"/>
                    <a:pt x="8193" y="17619"/>
                  </a:cubicBezTo>
                  <a:cubicBezTo>
                    <a:pt x="8603" y="17619"/>
                    <a:pt x="9012" y="17443"/>
                    <a:pt x="9363" y="17092"/>
                  </a:cubicBezTo>
                  <a:lnTo>
                    <a:pt x="16039" y="10416"/>
                  </a:lnTo>
                  <a:cubicBezTo>
                    <a:pt x="18380" y="8076"/>
                    <a:pt x="18380" y="4218"/>
                    <a:pt x="16039" y="1756"/>
                  </a:cubicBezTo>
                  <a:cubicBezTo>
                    <a:pt x="14808" y="586"/>
                    <a:pt x="13228" y="0"/>
                    <a:pt x="116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4"/>
            <p:cNvSpPr/>
            <p:nvPr/>
          </p:nvSpPr>
          <p:spPr>
            <a:xfrm>
              <a:off x="6878839" y="2675955"/>
              <a:ext cx="34770" cy="31418"/>
            </a:xfrm>
            <a:custGeom>
              <a:avLst/>
              <a:gdLst/>
              <a:ahLst/>
              <a:cxnLst/>
              <a:rect l="l" t="t" r="r" b="b"/>
              <a:pathLst>
                <a:path w="1172" h="1059" extrusionOk="0">
                  <a:moveTo>
                    <a:pt x="1171" y="0"/>
                  </a:moveTo>
                  <a:lnTo>
                    <a:pt x="1" y="1058"/>
                  </a:lnTo>
                  <a:lnTo>
                    <a:pt x="1" y="1058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F2D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4"/>
            <p:cNvSpPr/>
            <p:nvPr/>
          </p:nvSpPr>
          <p:spPr>
            <a:xfrm>
              <a:off x="6871897" y="2707345"/>
              <a:ext cx="6972" cy="6972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235" y="0"/>
                  </a:moveTo>
                  <a:lnTo>
                    <a:pt x="1" y="234"/>
                  </a:lnTo>
                  <a:lnTo>
                    <a:pt x="1" y="234"/>
                  </a:lnTo>
                  <a:close/>
                </a:path>
              </a:pathLst>
            </a:custGeom>
            <a:solidFill>
              <a:srgbClr val="E9C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4"/>
            <p:cNvSpPr/>
            <p:nvPr/>
          </p:nvSpPr>
          <p:spPr>
            <a:xfrm>
              <a:off x="6830244" y="2675955"/>
              <a:ext cx="426945" cy="336963"/>
            </a:xfrm>
            <a:custGeom>
              <a:avLst/>
              <a:gdLst/>
              <a:ahLst/>
              <a:cxnLst/>
              <a:rect l="l" t="t" r="r" b="b"/>
              <a:pathLst>
                <a:path w="14391" h="11358" extrusionOk="0">
                  <a:moveTo>
                    <a:pt x="468" y="2341"/>
                  </a:moveTo>
                  <a:lnTo>
                    <a:pt x="468" y="2341"/>
                  </a:lnTo>
                  <a:cubicBezTo>
                    <a:pt x="234" y="2575"/>
                    <a:pt x="234" y="2697"/>
                    <a:pt x="113" y="2931"/>
                  </a:cubicBezTo>
                  <a:lnTo>
                    <a:pt x="116" y="2934"/>
                  </a:lnTo>
                  <a:lnTo>
                    <a:pt x="116" y="2934"/>
                  </a:lnTo>
                  <a:cubicBezTo>
                    <a:pt x="206" y="2737"/>
                    <a:pt x="337" y="2540"/>
                    <a:pt x="468" y="2341"/>
                  </a:cubicBezTo>
                  <a:close/>
                  <a:moveTo>
                    <a:pt x="2809" y="0"/>
                  </a:moveTo>
                  <a:lnTo>
                    <a:pt x="1639" y="1058"/>
                  </a:lnTo>
                  <a:lnTo>
                    <a:pt x="1405" y="1292"/>
                  </a:lnTo>
                  <a:cubicBezTo>
                    <a:pt x="1517" y="1405"/>
                    <a:pt x="1517" y="1405"/>
                    <a:pt x="1639" y="1405"/>
                  </a:cubicBezTo>
                  <a:lnTo>
                    <a:pt x="2453" y="2228"/>
                  </a:lnTo>
                  <a:cubicBezTo>
                    <a:pt x="2809" y="2697"/>
                    <a:pt x="2809" y="3399"/>
                    <a:pt x="2453" y="3745"/>
                  </a:cubicBezTo>
                  <a:cubicBezTo>
                    <a:pt x="2219" y="3979"/>
                    <a:pt x="1985" y="4101"/>
                    <a:pt x="1751" y="4101"/>
                  </a:cubicBezTo>
                  <a:cubicBezTo>
                    <a:pt x="1405" y="4101"/>
                    <a:pt x="1171" y="3979"/>
                    <a:pt x="937" y="3745"/>
                  </a:cubicBezTo>
                  <a:lnTo>
                    <a:pt x="116" y="2934"/>
                  </a:lnTo>
                  <a:lnTo>
                    <a:pt x="116" y="2934"/>
                  </a:lnTo>
                  <a:cubicBezTo>
                    <a:pt x="45" y="3088"/>
                    <a:pt x="0" y="3243"/>
                    <a:pt x="0" y="3399"/>
                  </a:cubicBezTo>
                  <a:cubicBezTo>
                    <a:pt x="0" y="3745"/>
                    <a:pt x="234" y="4213"/>
                    <a:pt x="581" y="4569"/>
                  </a:cubicBezTo>
                  <a:lnTo>
                    <a:pt x="2575" y="6554"/>
                  </a:lnTo>
                  <a:lnTo>
                    <a:pt x="4916" y="8895"/>
                  </a:lnTo>
                  <a:lnTo>
                    <a:pt x="6901" y="10889"/>
                  </a:lnTo>
                  <a:cubicBezTo>
                    <a:pt x="7256" y="11235"/>
                    <a:pt x="7603" y="11357"/>
                    <a:pt x="8071" y="11357"/>
                  </a:cubicBezTo>
                  <a:cubicBezTo>
                    <a:pt x="8539" y="11357"/>
                    <a:pt x="8895" y="11235"/>
                    <a:pt x="9241" y="10889"/>
                  </a:cubicBezTo>
                  <a:lnTo>
                    <a:pt x="14391" y="5739"/>
                  </a:lnTo>
                  <a:lnTo>
                    <a:pt x="14391" y="5739"/>
                  </a:lnTo>
                  <a:cubicBezTo>
                    <a:pt x="13342" y="6320"/>
                    <a:pt x="12406" y="6442"/>
                    <a:pt x="11348" y="6442"/>
                  </a:cubicBezTo>
                  <a:cubicBezTo>
                    <a:pt x="10880" y="6442"/>
                    <a:pt x="10412" y="6442"/>
                    <a:pt x="9944" y="6320"/>
                  </a:cubicBezTo>
                  <a:lnTo>
                    <a:pt x="8773" y="7612"/>
                  </a:lnTo>
                  <a:cubicBezTo>
                    <a:pt x="8539" y="7846"/>
                    <a:pt x="8193" y="7958"/>
                    <a:pt x="7959" y="7958"/>
                  </a:cubicBezTo>
                  <a:cubicBezTo>
                    <a:pt x="7603" y="7958"/>
                    <a:pt x="7369" y="7846"/>
                    <a:pt x="7135" y="7612"/>
                  </a:cubicBezTo>
                  <a:cubicBezTo>
                    <a:pt x="6667" y="7144"/>
                    <a:pt x="6667" y="6442"/>
                    <a:pt x="7135" y="5974"/>
                  </a:cubicBezTo>
                  <a:lnTo>
                    <a:pt x="7603" y="5384"/>
                  </a:lnTo>
                  <a:cubicBezTo>
                    <a:pt x="7022" y="5037"/>
                    <a:pt x="6320" y="4569"/>
                    <a:pt x="5852" y="4101"/>
                  </a:cubicBezTo>
                  <a:lnTo>
                    <a:pt x="5496" y="4335"/>
                  </a:lnTo>
                  <a:cubicBezTo>
                    <a:pt x="5262" y="4569"/>
                    <a:pt x="5028" y="4681"/>
                    <a:pt x="4682" y="4681"/>
                  </a:cubicBezTo>
                  <a:cubicBezTo>
                    <a:pt x="4448" y="4681"/>
                    <a:pt x="4092" y="4569"/>
                    <a:pt x="3858" y="4335"/>
                  </a:cubicBezTo>
                  <a:cubicBezTo>
                    <a:pt x="3390" y="3867"/>
                    <a:pt x="3390" y="3165"/>
                    <a:pt x="3858" y="2697"/>
                  </a:cubicBezTo>
                  <a:lnTo>
                    <a:pt x="4214" y="2341"/>
                  </a:lnTo>
                  <a:cubicBezTo>
                    <a:pt x="3511" y="1405"/>
                    <a:pt x="3043" y="468"/>
                    <a:pt x="28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4"/>
            <p:cNvSpPr/>
            <p:nvPr/>
          </p:nvSpPr>
          <p:spPr>
            <a:xfrm>
              <a:off x="6844128" y="2714287"/>
              <a:ext cx="27798" cy="31121"/>
            </a:xfrm>
            <a:custGeom>
              <a:avLst/>
              <a:gdLst/>
              <a:ahLst/>
              <a:cxnLst/>
              <a:rect l="l" t="t" r="r" b="b"/>
              <a:pathLst>
                <a:path w="937" h="1049" extrusionOk="0">
                  <a:moveTo>
                    <a:pt x="0" y="1049"/>
                  </a:moveTo>
                  <a:lnTo>
                    <a:pt x="0" y="1049"/>
                  </a:lnTo>
                  <a:lnTo>
                    <a:pt x="0" y="1049"/>
                  </a:lnTo>
                  <a:close/>
                  <a:moveTo>
                    <a:pt x="0" y="1049"/>
                  </a:moveTo>
                  <a:lnTo>
                    <a:pt x="0" y="1049"/>
                  </a:lnTo>
                  <a:lnTo>
                    <a:pt x="0" y="1049"/>
                  </a:lnTo>
                  <a:close/>
                  <a:moveTo>
                    <a:pt x="0" y="1049"/>
                  </a:moveTo>
                  <a:lnTo>
                    <a:pt x="0" y="1049"/>
                  </a:lnTo>
                  <a:lnTo>
                    <a:pt x="0" y="1049"/>
                  </a:lnTo>
                  <a:close/>
                  <a:moveTo>
                    <a:pt x="0" y="1049"/>
                  </a:moveTo>
                  <a:lnTo>
                    <a:pt x="0" y="1049"/>
                  </a:lnTo>
                  <a:lnTo>
                    <a:pt x="0" y="1049"/>
                  </a:lnTo>
                  <a:close/>
                  <a:moveTo>
                    <a:pt x="0" y="1049"/>
                  </a:moveTo>
                  <a:lnTo>
                    <a:pt x="0" y="1049"/>
                  </a:lnTo>
                  <a:lnTo>
                    <a:pt x="0" y="1049"/>
                  </a:lnTo>
                  <a:close/>
                  <a:moveTo>
                    <a:pt x="0" y="936"/>
                  </a:moveTo>
                  <a:lnTo>
                    <a:pt x="0" y="1049"/>
                  </a:lnTo>
                  <a:lnTo>
                    <a:pt x="0" y="936"/>
                  </a:lnTo>
                  <a:close/>
                  <a:moveTo>
                    <a:pt x="0" y="936"/>
                  </a:moveTo>
                  <a:lnTo>
                    <a:pt x="0" y="936"/>
                  </a:lnTo>
                  <a:lnTo>
                    <a:pt x="0" y="936"/>
                  </a:lnTo>
                  <a:close/>
                  <a:moveTo>
                    <a:pt x="113" y="936"/>
                  </a:moveTo>
                  <a:lnTo>
                    <a:pt x="113" y="936"/>
                  </a:lnTo>
                  <a:lnTo>
                    <a:pt x="113" y="936"/>
                  </a:lnTo>
                  <a:close/>
                  <a:moveTo>
                    <a:pt x="937" y="0"/>
                  </a:moveTo>
                  <a:lnTo>
                    <a:pt x="113" y="936"/>
                  </a:lnTo>
                  <a:lnTo>
                    <a:pt x="113" y="936"/>
                  </a:lnTo>
                  <a:lnTo>
                    <a:pt x="113" y="936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DDB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4"/>
            <p:cNvSpPr/>
            <p:nvPr/>
          </p:nvSpPr>
          <p:spPr>
            <a:xfrm>
              <a:off x="6847451" y="2714287"/>
              <a:ext cx="24476" cy="27798"/>
            </a:xfrm>
            <a:custGeom>
              <a:avLst/>
              <a:gdLst/>
              <a:ahLst/>
              <a:cxnLst/>
              <a:rect l="l" t="t" r="r" b="b"/>
              <a:pathLst>
                <a:path w="825" h="937" extrusionOk="0">
                  <a:moveTo>
                    <a:pt x="825" y="0"/>
                  </a:moveTo>
                  <a:lnTo>
                    <a:pt x="1" y="936"/>
                  </a:lnTo>
                  <a:lnTo>
                    <a:pt x="1" y="936"/>
                  </a:lnTo>
                  <a:lnTo>
                    <a:pt x="1" y="936"/>
                  </a:lnTo>
                  <a:lnTo>
                    <a:pt x="1" y="936"/>
                  </a:lnTo>
                  <a:close/>
                </a:path>
              </a:pathLst>
            </a:custGeom>
            <a:solidFill>
              <a:srgbClr val="D1A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4"/>
            <p:cNvSpPr/>
            <p:nvPr/>
          </p:nvSpPr>
          <p:spPr>
            <a:xfrm>
              <a:off x="6833566" y="2714287"/>
              <a:ext cx="80043" cy="83336"/>
            </a:xfrm>
            <a:custGeom>
              <a:avLst/>
              <a:gdLst/>
              <a:ahLst/>
              <a:cxnLst/>
              <a:rect l="l" t="t" r="r" b="b"/>
              <a:pathLst>
                <a:path w="2698" h="2809" extrusionOk="0">
                  <a:moveTo>
                    <a:pt x="1293" y="0"/>
                  </a:moveTo>
                  <a:lnTo>
                    <a:pt x="469" y="936"/>
                  </a:lnTo>
                  <a:lnTo>
                    <a:pt x="356" y="936"/>
                  </a:lnTo>
                  <a:lnTo>
                    <a:pt x="356" y="1049"/>
                  </a:lnTo>
                  <a:cubicBezTo>
                    <a:pt x="122" y="1283"/>
                    <a:pt x="122" y="1405"/>
                    <a:pt x="1" y="1639"/>
                  </a:cubicBezTo>
                  <a:lnTo>
                    <a:pt x="825" y="2453"/>
                  </a:lnTo>
                  <a:cubicBezTo>
                    <a:pt x="1059" y="2687"/>
                    <a:pt x="1293" y="2809"/>
                    <a:pt x="1639" y="2809"/>
                  </a:cubicBezTo>
                  <a:cubicBezTo>
                    <a:pt x="1873" y="2809"/>
                    <a:pt x="2107" y="2687"/>
                    <a:pt x="2341" y="2453"/>
                  </a:cubicBezTo>
                  <a:cubicBezTo>
                    <a:pt x="2697" y="2107"/>
                    <a:pt x="2697" y="1405"/>
                    <a:pt x="2341" y="936"/>
                  </a:cubicBezTo>
                  <a:lnTo>
                    <a:pt x="1527" y="113"/>
                  </a:lnTo>
                  <a:cubicBezTo>
                    <a:pt x="1405" y="113"/>
                    <a:pt x="1405" y="113"/>
                    <a:pt x="1293" y="0"/>
                  </a:cubicBezTo>
                  <a:close/>
                </a:path>
              </a:pathLst>
            </a:custGeom>
            <a:solidFill>
              <a:srgbClr val="66B0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4"/>
            <p:cNvSpPr/>
            <p:nvPr/>
          </p:nvSpPr>
          <p:spPr>
            <a:xfrm>
              <a:off x="7083576" y="2492071"/>
              <a:ext cx="66129" cy="62509"/>
            </a:xfrm>
            <a:custGeom>
              <a:avLst/>
              <a:gdLst/>
              <a:ahLst/>
              <a:cxnLst/>
              <a:rect l="l" t="t" r="r" b="b"/>
              <a:pathLst>
                <a:path w="2229" h="2107" extrusionOk="0">
                  <a:moveTo>
                    <a:pt x="2107" y="0"/>
                  </a:moveTo>
                  <a:cubicBezTo>
                    <a:pt x="1292" y="112"/>
                    <a:pt x="590" y="346"/>
                    <a:pt x="0" y="815"/>
                  </a:cubicBezTo>
                  <a:lnTo>
                    <a:pt x="0" y="1049"/>
                  </a:lnTo>
                  <a:cubicBezTo>
                    <a:pt x="0" y="1639"/>
                    <a:pt x="468" y="2107"/>
                    <a:pt x="1058" y="2107"/>
                  </a:cubicBezTo>
                  <a:lnTo>
                    <a:pt x="1170" y="2107"/>
                  </a:lnTo>
                  <a:cubicBezTo>
                    <a:pt x="1760" y="1985"/>
                    <a:pt x="2228" y="1517"/>
                    <a:pt x="2107" y="936"/>
                  </a:cubicBezTo>
                  <a:lnTo>
                    <a:pt x="2107" y="0"/>
                  </a:lnTo>
                  <a:close/>
                </a:path>
              </a:pathLst>
            </a:custGeom>
            <a:solidFill>
              <a:srgbClr val="6CB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4"/>
            <p:cNvSpPr/>
            <p:nvPr/>
          </p:nvSpPr>
          <p:spPr>
            <a:xfrm>
              <a:off x="6791913" y="2870372"/>
              <a:ext cx="184176" cy="178984"/>
            </a:xfrm>
            <a:custGeom>
              <a:avLst/>
              <a:gdLst/>
              <a:ahLst/>
              <a:cxnLst/>
              <a:rect l="l" t="t" r="r" b="b"/>
              <a:pathLst>
                <a:path w="6208" h="6033" extrusionOk="0">
                  <a:moveTo>
                    <a:pt x="3867" y="1"/>
                  </a:moveTo>
                  <a:lnTo>
                    <a:pt x="590" y="3166"/>
                  </a:lnTo>
                  <a:cubicBezTo>
                    <a:pt x="0" y="3868"/>
                    <a:pt x="0" y="4916"/>
                    <a:pt x="590" y="5506"/>
                  </a:cubicBezTo>
                  <a:cubicBezTo>
                    <a:pt x="941" y="5857"/>
                    <a:pt x="1379" y="6033"/>
                    <a:pt x="1817" y="6033"/>
                  </a:cubicBezTo>
                  <a:cubicBezTo>
                    <a:pt x="2254" y="6033"/>
                    <a:pt x="2692" y="5857"/>
                    <a:pt x="3043" y="5506"/>
                  </a:cubicBezTo>
                  <a:lnTo>
                    <a:pt x="6208" y="2342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rgbClr val="D49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4"/>
            <p:cNvSpPr/>
            <p:nvPr/>
          </p:nvSpPr>
          <p:spPr>
            <a:xfrm>
              <a:off x="6955233" y="2578732"/>
              <a:ext cx="218620" cy="218887"/>
            </a:xfrm>
            <a:custGeom>
              <a:avLst/>
              <a:gdLst/>
              <a:ahLst/>
              <a:cxnLst/>
              <a:rect l="l" t="t" r="r" b="b"/>
              <a:pathLst>
                <a:path w="7369" h="7378" extrusionOk="0">
                  <a:moveTo>
                    <a:pt x="6086" y="0"/>
                  </a:moveTo>
                  <a:cubicBezTo>
                    <a:pt x="5731" y="0"/>
                    <a:pt x="5496" y="122"/>
                    <a:pt x="5262" y="356"/>
                  </a:cubicBezTo>
                  <a:lnTo>
                    <a:pt x="1" y="5618"/>
                  </a:lnTo>
                  <a:cubicBezTo>
                    <a:pt x="469" y="6208"/>
                    <a:pt x="937" y="6788"/>
                    <a:pt x="1639" y="7378"/>
                  </a:cubicBezTo>
                  <a:lnTo>
                    <a:pt x="6901" y="1994"/>
                  </a:lnTo>
                  <a:cubicBezTo>
                    <a:pt x="7369" y="1526"/>
                    <a:pt x="7369" y="824"/>
                    <a:pt x="6901" y="356"/>
                  </a:cubicBezTo>
                  <a:cubicBezTo>
                    <a:pt x="6667" y="122"/>
                    <a:pt x="6433" y="0"/>
                    <a:pt x="60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4"/>
            <p:cNvSpPr/>
            <p:nvPr/>
          </p:nvSpPr>
          <p:spPr>
            <a:xfrm>
              <a:off x="6930787" y="2745379"/>
              <a:ext cx="73101" cy="69481"/>
            </a:xfrm>
            <a:custGeom>
              <a:avLst/>
              <a:gdLst/>
              <a:ahLst/>
              <a:cxnLst/>
              <a:rect l="l" t="t" r="r" b="b"/>
              <a:pathLst>
                <a:path w="2464" h="2342" extrusionOk="0">
                  <a:moveTo>
                    <a:pt x="825" y="1"/>
                  </a:moveTo>
                  <a:lnTo>
                    <a:pt x="469" y="357"/>
                  </a:lnTo>
                  <a:cubicBezTo>
                    <a:pt x="1" y="825"/>
                    <a:pt x="1" y="1527"/>
                    <a:pt x="469" y="1995"/>
                  </a:cubicBezTo>
                  <a:cubicBezTo>
                    <a:pt x="703" y="2229"/>
                    <a:pt x="1059" y="2341"/>
                    <a:pt x="1293" y="2341"/>
                  </a:cubicBezTo>
                  <a:cubicBezTo>
                    <a:pt x="1639" y="2341"/>
                    <a:pt x="1873" y="2229"/>
                    <a:pt x="2107" y="1995"/>
                  </a:cubicBezTo>
                  <a:lnTo>
                    <a:pt x="2463" y="1761"/>
                  </a:lnTo>
                  <a:cubicBezTo>
                    <a:pt x="1761" y="1171"/>
                    <a:pt x="1293" y="591"/>
                    <a:pt x="8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4"/>
            <p:cNvSpPr/>
            <p:nvPr/>
          </p:nvSpPr>
          <p:spPr>
            <a:xfrm>
              <a:off x="7055777" y="2675955"/>
              <a:ext cx="215297" cy="187499"/>
            </a:xfrm>
            <a:custGeom>
              <a:avLst/>
              <a:gdLst/>
              <a:ahLst/>
              <a:cxnLst/>
              <a:rect l="l" t="t" r="r" b="b"/>
              <a:pathLst>
                <a:path w="7257" h="6320" extrusionOk="0">
                  <a:moveTo>
                    <a:pt x="5974" y="0"/>
                  </a:moveTo>
                  <a:cubicBezTo>
                    <a:pt x="5618" y="0"/>
                    <a:pt x="5384" y="122"/>
                    <a:pt x="5150" y="356"/>
                  </a:cubicBezTo>
                  <a:lnTo>
                    <a:pt x="1" y="5384"/>
                  </a:lnTo>
                  <a:cubicBezTo>
                    <a:pt x="825" y="5852"/>
                    <a:pt x="1527" y="6208"/>
                    <a:pt x="2342" y="6320"/>
                  </a:cubicBezTo>
                  <a:lnTo>
                    <a:pt x="6789" y="1994"/>
                  </a:lnTo>
                  <a:cubicBezTo>
                    <a:pt x="7257" y="1526"/>
                    <a:pt x="7257" y="824"/>
                    <a:pt x="6789" y="356"/>
                  </a:cubicBezTo>
                  <a:cubicBezTo>
                    <a:pt x="6555" y="122"/>
                    <a:pt x="6208" y="0"/>
                    <a:pt x="59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4"/>
            <p:cNvSpPr/>
            <p:nvPr/>
          </p:nvSpPr>
          <p:spPr>
            <a:xfrm>
              <a:off x="7028008" y="2835660"/>
              <a:ext cx="97250" cy="76423"/>
            </a:xfrm>
            <a:custGeom>
              <a:avLst/>
              <a:gdLst/>
              <a:ahLst/>
              <a:cxnLst/>
              <a:rect l="l" t="t" r="r" b="b"/>
              <a:pathLst>
                <a:path w="3278" h="2576" extrusionOk="0">
                  <a:moveTo>
                    <a:pt x="937" y="1"/>
                  </a:moveTo>
                  <a:lnTo>
                    <a:pt x="469" y="591"/>
                  </a:lnTo>
                  <a:cubicBezTo>
                    <a:pt x="1" y="1059"/>
                    <a:pt x="1" y="1761"/>
                    <a:pt x="469" y="2229"/>
                  </a:cubicBezTo>
                  <a:cubicBezTo>
                    <a:pt x="703" y="2463"/>
                    <a:pt x="937" y="2575"/>
                    <a:pt x="1293" y="2575"/>
                  </a:cubicBezTo>
                  <a:cubicBezTo>
                    <a:pt x="1527" y="2575"/>
                    <a:pt x="1873" y="2463"/>
                    <a:pt x="2107" y="2229"/>
                  </a:cubicBezTo>
                  <a:lnTo>
                    <a:pt x="3278" y="937"/>
                  </a:lnTo>
                  <a:cubicBezTo>
                    <a:pt x="2463" y="825"/>
                    <a:pt x="1761" y="469"/>
                    <a:pt x="9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4"/>
            <p:cNvSpPr/>
            <p:nvPr/>
          </p:nvSpPr>
          <p:spPr>
            <a:xfrm>
              <a:off x="6868307" y="2870372"/>
              <a:ext cx="38360" cy="38390"/>
            </a:xfrm>
            <a:custGeom>
              <a:avLst/>
              <a:gdLst/>
              <a:ahLst/>
              <a:cxnLst/>
              <a:rect l="l" t="t" r="r" b="b"/>
              <a:pathLst>
                <a:path w="1293" h="1294" extrusionOk="0">
                  <a:moveTo>
                    <a:pt x="1292" y="1"/>
                  </a:moveTo>
                  <a:lnTo>
                    <a:pt x="0" y="1293"/>
                  </a:lnTo>
                  <a:lnTo>
                    <a:pt x="0" y="129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4"/>
            <p:cNvSpPr/>
            <p:nvPr/>
          </p:nvSpPr>
          <p:spPr>
            <a:xfrm>
              <a:off x="6868307" y="2870372"/>
              <a:ext cx="107782" cy="107812"/>
            </a:xfrm>
            <a:custGeom>
              <a:avLst/>
              <a:gdLst/>
              <a:ahLst/>
              <a:cxnLst/>
              <a:rect l="l" t="t" r="r" b="b"/>
              <a:pathLst>
                <a:path w="3633" h="3634" extrusionOk="0">
                  <a:moveTo>
                    <a:pt x="1292" y="1"/>
                  </a:moveTo>
                  <a:lnTo>
                    <a:pt x="0" y="1293"/>
                  </a:lnTo>
                  <a:lnTo>
                    <a:pt x="2341" y="3634"/>
                  </a:lnTo>
                  <a:lnTo>
                    <a:pt x="3633" y="2342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D49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4"/>
            <p:cNvSpPr/>
            <p:nvPr/>
          </p:nvSpPr>
          <p:spPr>
            <a:xfrm>
              <a:off x="6830244" y="2699423"/>
              <a:ext cx="83366" cy="77373"/>
            </a:xfrm>
            <a:custGeom>
              <a:avLst/>
              <a:gdLst/>
              <a:ahLst/>
              <a:cxnLst/>
              <a:rect l="l" t="t" r="r" b="b"/>
              <a:pathLst>
                <a:path w="2810" h="2608" extrusionOk="0">
                  <a:moveTo>
                    <a:pt x="1007" y="0"/>
                  </a:moveTo>
                  <a:cubicBezTo>
                    <a:pt x="759" y="0"/>
                    <a:pt x="525" y="89"/>
                    <a:pt x="347" y="267"/>
                  </a:cubicBezTo>
                  <a:cubicBezTo>
                    <a:pt x="0" y="614"/>
                    <a:pt x="0" y="1203"/>
                    <a:pt x="347" y="1672"/>
                  </a:cubicBezTo>
                  <a:lnTo>
                    <a:pt x="1171" y="2374"/>
                  </a:lnTo>
                  <a:cubicBezTo>
                    <a:pt x="1283" y="2608"/>
                    <a:pt x="1517" y="2608"/>
                    <a:pt x="1751" y="2608"/>
                  </a:cubicBezTo>
                  <a:cubicBezTo>
                    <a:pt x="1985" y="2608"/>
                    <a:pt x="2219" y="2608"/>
                    <a:pt x="2453" y="2374"/>
                  </a:cubicBezTo>
                  <a:cubicBezTo>
                    <a:pt x="2809" y="2018"/>
                    <a:pt x="2809" y="1437"/>
                    <a:pt x="2453" y="1082"/>
                  </a:cubicBezTo>
                  <a:lnTo>
                    <a:pt x="1751" y="267"/>
                  </a:lnTo>
                  <a:cubicBezTo>
                    <a:pt x="1517" y="89"/>
                    <a:pt x="1255" y="0"/>
                    <a:pt x="1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4"/>
            <p:cNvSpPr/>
            <p:nvPr/>
          </p:nvSpPr>
          <p:spPr>
            <a:xfrm>
              <a:off x="7087165" y="2453740"/>
              <a:ext cx="62539" cy="83336"/>
            </a:xfrm>
            <a:custGeom>
              <a:avLst/>
              <a:gdLst/>
              <a:ahLst/>
              <a:cxnLst/>
              <a:rect l="l" t="t" r="r" b="b"/>
              <a:pathLst>
                <a:path w="2108" h="2809" extrusionOk="0">
                  <a:moveTo>
                    <a:pt x="937" y="0"/>
                  </a:moveTo>
                  <a:cubicBezTo>
                    <a:pt x="347" y="122"/>
                    <a:pt x="1" y="590"/>
                    <a:pt x="1" y="1058"/>
                  </a:cubicBezTo>
                  <a:lnTo>
                    <a:pt x="113" y="1994"/>
                  </a:lnTo>
                  <a:cubicBezTo>
                    <a:pt x="113" y="2462"/>
                    <a:pt x="581" y="2809"/>
                    <a:pt x="1049" y="2809"/>
                  </a:cubicBezTo>
                  <a:lnTo>
                    <a:pt x="1171" y="2809"/>
                  </a:lnTo>
                  <a:cubicBezTo>
                    <a:pt x="1639" y="2696"/>
                    <a:pt x="2107" y="2228"/>
                    <a:pt x="1986" y="1760"/>
                  </a:cubicBezTo>
                  <a:lnTo>
                    <a:pt x="1873" y="824"/>
                  </a:lnTo>
                  <a:cubicBezTo>
                    <a:pt x="1873" y="356"/>
                    <a:pt x="1405" y="0"/>
                    <a:pt x="9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4"/>
            <p:cNvSpPr/>
            <p:nvPr/>
          </p:nvSpPr>
          <p:spPr>
            <a:xfrm>
              <a:off x="6614975" y="2272950"/>
              <a:ext cx="770821" cy="800103"/>
            </a:xfrm>
            <a:custGeom>
              <a:avLst/>
              <a:gdLst/>
              <a:ahLst/>
              <a:cxnLst/>
              <a:rect l="l" t="t" r="r" b="b"/>
              <a:pathLst>
                <a:path w="25982" h="26969" extrusionOk="0">
                  <a:moveTo>
                    <a:pt x="11704" y="1099"/>
                  </a:moveTo>
                  <a:cubicBezTo>
                    <a:pt x="12172" y="1568"/>
                    <a:pt x="12874" y="2157"/>
                    <a:pt x="13220" y="3206"/>
                  </a:cubicBezTo>
                  <a:cubicBezTo>
                    <a:pt x="12518" y="3094"/>
                    <a:pt x="11704" y="3094"/>
                    <a:pt x="10880" y="3094"/>
                  </a:cubicBezTo>
                  <a:cubicBezTo>
                    <a:pt x="11001" y="2270"/>
                    <a:pt x="11348" y="1689"/>
                    <a:pt x="11704" y="1099"/>
                  </a:cubicBezTo>
                  <a:close/>
                  <a:moveTo>
                    <a:pt x="11001" y="753"/>
                  </a:moveTo>
                  <a:cubicBezTo>
                    <a:pt x="10533" y="1455"/>
                    <a:pt x="10177" y="2270"/>
                    <a:pt x="10065" y="3206"/>
                  </a:cubicBezTo>
                  <a:lnTo>
                    <a:pt x="9007" y="3562"/>
                  </a:lnTo>
                  <a:cubicBezTo>
                    <a:pt x="9241" y="2036"/>
                    <a:pt x="10177" y="1221"/>
                    <a:pt x="10646" y="865"/>
                  </a:cubicBezTo>
                  <a:cubicBezTo>
                    <a:pt x="10767" y="865"/>
                    <a:pt x="10880" y="753"/>
                    <a:pt x="11001" y="753"/>
                  </a:cubicBezTo>
                  <a:close/>
                  <a:moveTo>
                    <a:pt x="14285" y="5969"/>
                  </a:moveTo>
                  <a:cubicBezTo>
                    <a:pt x="14237" y="5969"/>
                    <a:pt x="14192" y="5982"/>
                    <a:pt x="14157" y="6015"/>
                  </a:cubicBezTo>
                  <a:cubicBezTo>
                    <a:pt x="13810" y="6249"/>
                    <a:pt x="13108" y="6839"/>
                    <a:pt x="12874" y="7185"/>
                  </a:cubicBezTo>
                  <a:cubicBezTo>
                    <a:pt x="12640" y="7307"/>
                    <a:pt x="12752" y="7653"/>
                    <a:pt x="12874" y="7775"/>
                  </a:cubicBezTo>
                  <a:lnTo>
                    <a:pt x="13108" y="7775"/>
                  </a:lnTo>
                  <a:cubicBezTo>
                    <a:pt x="13220" y="7775"/>
                    <a:pt x="13342" y="7775"/>
                    <a:pt x="13454" y="7653"/>
                  </a:cubicBezTo>
                  <a:cubicBezTo>
                    <a:pt x="13689" y="7419"/>
                    <a:pt x="14278" y="6839"/>
                    <a:pt x="14512" y="6717"/>
                  </a:cubicBezTo>
                  <a:cubicBezTo>
                    <a:pt x="14747" y="6605"/>
                    <a:pt x="14747" y="6371"/>
                    <a:pt x="14625" y="6137"/>
                  </a:cubicBezTo>
                  <a:cubicBezTo>
                    <a:pt x="14545" y="6050"/>
                    <a:pt x="14404" y="5969"/>
                    <a:pt x="14285" y="5969"/>
                  </a:cubicBezTo>
                  <a:close/>
                  <a:moveTo>
                    <a:pt x="11409" y="6867"/>
                  </a:moveTo>
                  <a:cubicBezTo>
                    <a:pt x="11292" y="6867"/>
                    <a:pt x="11175" y="6895"/>
                    <a:pt x="11114" y="6951"/>
                  </a:cubicBezTo>
                  <a:cubicBezTo>
                    <a:pt x="11001" y="7185"/>
                    <a:pt x="11001" y="7419"/>
                    <a:pt x="11114" y="7541"/>
                  </a:cubicBezTo>
                  <a:lnTo>
                    <a:pt x="11470" y="7887"/>
                  </a:lnTo>
                  <a:cubicBezTo>
                    <a:pt x="11582" y="8009"/>
                    <a:pt x="11582" y="8009"/>
                    <a:pt x="11704" y="8009"/>
                  </a:cubicBezTo>
                  <a:cubicBezTo>
                    <a:pt x="11816" y="8009"/>
                    <a:pt x="11938" y="8009"/>
                    <a:pt x="12050" y="7887"/>
                  </a:cubicBezTo>
                  <a:cubicBezTo>
                    <a:pt x="12172" y="7775"/>
                    <a:pt x="12172" y="7541"/>
                    <a:pt x="12050" y="7307"/>
                  </a:cubicBezTo>
                  <a:lnTo>
                    <a:pt x="11704" y="6951"/>
                  </a:lnTo>
                  <a:cubicBezTo>
                    <a:pt x="11643" y="6895"/>
                    <a:pt x="11526" y="6867"/>
                    <a:pt x="11409" y="6867"/>
                  </a:cubicBezTo>
                  <a:close/>
                  <a:moveTo>
                    <a:pt x="15093" y="7419"/>
                  </a:moveTo>
                  <a:cubicBezTo>
                    <a:pt x="14747" y="7541"/>
                    <a:pt x="13810" y="7775"/>
                    <a:pt x="13454" y="8009"/>
                  </a:cubicBezTo>
                  <a:cubicBezTo>
                    <a:pt x="13220" y="8121"/>
                    <a:pt x="13220" y="8356"/>
                    <a:pt x="13342" y="8477"/>
                  </a:cubicBezTo>
                  <a:cubicBezTo>
                    <a:pt x="13342" y="8711"/>
                    <a:pt x="13454" y="8711"/>
                    <a:pt x="13689" y="8711"/>
                  </a:cubicBezTo>
                  <a:lnTo>
                    <a:pt x="13810" y="8711"/>
                  </a:lnTo>
                  <a:cubicBezTo>
                    <a:pt x="14157" y="8477"/>
                    <a:pt x="14859" y="8243"/>
                    <a:pt x="15215" y="8243"/>
                  </a:cubicBezTo>
                  <a:cubicBezTo>
                    <a:pt x="15449" y="8121"/>
                    <a:pt x="15561" y="8009"/>
                    <a:pt x="15561" y="7775"/>
                  </a:cubicBezTo>
                  <a:cubicBezTo>
                    <a:pt x="15449" y="7541"/>
                    <a:pt x="15327" y="7419"/>
                    <a:pt x="15093" y="7419"/>
                  </a:cubicBezTo>
                  <a:close/>
                  <a:moveTo>
                    <a:pt x="16853" y="6839"/>
                  </a:moveTo>
                  <a:cubicBezTo>
                    <a:pt x="17200" y="6839"/>
                    <a:pt x="17434" y="7073"/>
                    <a:pt x="17434" y="7419"/>
                  </a:cubicBezTo>
                  <a:lnTo>
                    <a:pt x="17555" y="8243"/>
                  </a:lnTo>
                  <a:cubicBezTo>
                    <a:pt x="17555" y="8590"/>
                    <a:pt x="17321" y="8824"/>
                    <a:pt x="17087" y="8824"/>
                  </a:cubicBezTo>
                  <a:cubicBezTo>
                    <a:pt x="16965" y="8824"/>
                    <a:pt x="16965" y="8945"/>
                    <a:pt x="16965" y="8945"/>
                  </a:cubicBezTo>
                  <a:cubicBezTo>
                    <a:pt x="16731" y="8945"/>
                    <a:pt x="16497" y="8711"/>
                    <a:pt x="16385" y="8356"/>
                  </a:cubicBezTo>
                  <a:lnTo>
                    <a:pt x="16385" y="7541"/>
                  </a:lnTo>
                  <a:cubicBezTo>
                    <a:pt x="16263" y="7185"/>
                    <a:pt x="16497" y="6951"/>
                    <a:pt x="16731" y="6951"/>
                  </a:cubicBezTo>
                  <a:lnTo>
                    <a:pt x="16853" y="6951"/>
                  </a:lnTo>
                  <a:lnTo>
                    <a:pt x="16853" y="6839"/>
                  </a:lnTo>
                  <a:close/>
                  <a:moveTo>
                    <a:pt x="10177" y="8711"/>
                  </a:moveTo>
                  <a:cubicBezTo>
                    <a:pt x="10065" y="8711"/>
                    <a:pt x="9831" y="8945"/>
                    <a:pt x="9831" y="9179"/>
                  </a:cubicBezTo>
                  <a:cubicBezTo>
                    <a:pt x="9831" y="9292"/>
                    <a:pt x="9831" y="9526"/>
                    <a:pt x="9709" y="9648"/>
                  </a:cubicBezTo>
                  <a:cubicBezTo>
                    <a:pt x="9597" y="9760"/>
                    <a:pt x="9363" y="9760"/>
                    <a:pt x="9241" y="9760"/>
                  </a:cubicBezTo>
                  <a:cubicBezTo>
                    <a:pt x="9007" y="9760"/>
                    <a:pt x="8773" y="9994"/>
                    <a:pt x="8773" y="10116"/>
                  </a:cubicBezTo>
                  <a:cubicBezTo>
                    <a:pt x="8773" y="10350"/>
                    <a:pt x="9007" y="10584"/>
                    <a:pt x="9129" y="10584"/>
                  </a:cubicBezTo>
                  <a:lnTo>
                    <a:pt x="9241" y="10584"/>
                  </a:lnTo>
                  <a:cubicBezTo>
                    <a:pt x="9597" y="10584"/>
                    <a:pt x="9943" y="10462"/>
                    <a:pt x="10299" y="10228"/>
                  </a:cubicBezTo>
                  <a:cubicBezTo>
                    <a:pt x="10533" y="9882"/>
                    <a:pt x="10646" y="9526"/>
                    <a:pt x="10646" y="9058"/>
                  </a:cubicBezTo>
                  <a:cubicBezTo>
                    <a:pt x="10646" y="8824"/>
                    <a:pt x="10412" y="8711"/>
                    <a:pt x="10177" y="8711"/>
                  </a:cubicBezTo>
                  <a:close/>
                  <a:moveTo>
                    <a:pt x="3624" y="8945"/>
                  </a:moveTo>
                  <a:lnTo>
                    <a:pt x="3277" y="9994"/>
                  </a:lnTo>
                  <a:cubicBezTo>
                    <a:pt x="2341" y="10116"/>
                    <a:pt x="1517" y="10462"/>
                    <a:pt x="815" y="10818"/>
                  </a:cubicBezTo>
                  <a:cubicBezTo>
                    <a:pt x="815" y="10696"/>
                    <a:pt x="936" y="10696"/>
                    <a:pt x="936" y="10584"/>
                  </a:cubicBezTo>
                  <a:cubicBezTo>
                    <a:pt x="1283" y="10116"/>
                    <a:pt x="2219" y="9179"/>
                    <a:pt x="3624" y="8945"/>
                  </a:cubicBezTo>
                  <a:close/>
                  <a:moveTo>
                    <a:pt x="7358" y="10961"/>
                  </a:moveTo>
                  <a:cubicBezTo>
                    <a:pt x="7256" y="10961"/>
                    <a:pt x="7139" y="10991"/>
                    <a:pt x="7022" y="11052"/>
                  </a:cubicBezTo>
                  <a:cubicBezTo>
                    <a:pt x="6901" y="11164"/>
                    <a:pt x="6901" y="11398"/>
                    <a:pt x="7022" y="11632"/>
                  </a:cubicBezTo>
                  <a:lnTo>
                    <a:pt x="7369" y="11988"/>
                  </a:lnTo>
                  <a:cubicBezTo>
                    <a:pt x="7490" y="11988"/>
                    <a:pt x="7603" y="12101"/>
                    <a:pt x="7724" y="12101"/>
                  </a:cubicBezTo>
                  <a:cubicBezTo>
                    <a:pt x="7837" y="12101"/>
                    <a:pt x="7837" y="11988"/>
                    <a:pt x="7959" y="11988"/>
                  </a:cubicBezTo>
                  <a:cubicBezTo>
                    <a:pt x="8071" y="11754"/>
                    <a:pt x="8071" y="11520"/>
                    <a:pt x="7959" y="11398"/>
                  </a:cubicBezTo>
                  <a:lnTo>
                    <a:pt x="7603" y="11052"/>
                  </a:lnTo>
                  <a:cubicBezTo>
                    <a:pt x="7547" y="10991"/>
                    <a:pt x="7460" y="10961"/>
                    <a:pt x="7358" y="10961"/>
                  </a:cubicBezTo>
                  <a:close/>
                  <a:moveTo>
                    <a:pt x="3155" y="10818"/>
                  </a:moveTo>
                  <a:cubicBezTo>
                    <a:pt x="3155" y="11632"/>
                    <a:pt x="3155" y="12456"/>
                    <a:pt x="3277" y="13159"/>
                  </a:cubicBezTo>
                  <a:cubicBezTo>
                    <a:pt x="2219" y="12803"/>
                    <a:pt x="1639" y="12101"/>
                    <a:pt x="1171" y="11520"/>
                  </a:cubicBezTo>
                  <a:cubicBezTo>
                    <a:pt x="1751" y="11286"/>
                    <a:pt x="2341" y="10930"/>
                    <a:pt x="3155" y="10818"/>
                  </a:cubicBezTo>
                  <a:close/>
                  <a:moveTo>
                    <a:pt x="7461" y="12640"/>
                  </a:moveTo>
                  <a:cubicBezTo>
                    <a:pt x="7395" y="12640"/>
                    <a:pt x="7325" y="12655"/>
                    <a:pt x="7256" y="12690"/>
                  </a:cubicBezTo>
                  <a:cubicBezTo>
                    <a:pt x="6901" y="13037"/>
                    <a:pt x="6320" y="13739"/>
                    <a:pt x="6086" y="13973"/>
                  </a:cubicBezTo>
                  <a:cubicBezTo>
                    <a:pt x="5964" y="14207"/>
                    <a:pt x="6086" y="14441"/>
                    <a:pt x="6198" y="14563"/>
                  </a:cubicBezTo>
                  <a:cubicBezTo>
                    <a:pt x="6320" y="14563"/>
                    <a:pt x="6432" y="14675"/>
                    <a:pt x="6432" y="14675"/>
                  </a:cubicBezTo>
                  <a:cubicBezTo>
                    <a:pt x="6554" y="14675"/>
                    <a:pt x="6666" y="14563"/>
                    <a:pt x="6788" y="14441"/>
                  </a:cubicBezTo>
                  <a:cubicBezTo>
                    <a:pt x="6901" y="14207"/>
                    <a:pt x="7490" y="13627"/>
                    <a:pt x="7724" y="13393"/>
                  </a:cubicBezTo>
                  <a:cubicBezTo>
                    <a:pt x="7959" y="13271"/>
                    <a:pt x="7959" y="13037"/>
                    <a:pt x="7837" y="12803"/>
                  </a:cubicBezTo>
                  <a:cubicBezTo>
                    <a:pt x="7758" y="12724"/>
                    <a:pt x="7618" y="12640"/>
                    <a:pt x="7461" y="12640"/>
                  </a:cubicBezTo>
                  <a:close/>
                  <a:moveTo>
                    <a:pt x="8305" y="15143"/>
                  </a:moveTo>
                  <a:cubicBezTo>
                    <a:pt x="8427" y="15143"/>
                    <a:pt x="8539" y="15265"/>
                    <a:pt x="8661" y="15265"/>
                  </a:cubicBezTo>
                  <a:lnTo>
                    <a:pt x="9475" y="16080"/>
                  </a:lnTo>
                  <a:cubicBezTo>
                    <a:pt x="9597" y="16201"/>
                    <a:pt x="9597" y="16314"/>
                    <a:pt x="9597" y="16436"/>
                  </a:cubicBezTo>
                  <a:cubicBezTo>
                    <a:pt x="9597" y="16670"/>
                    <a:pt x="9597" y="16782"/>
                    <a:pt x="9475" y="16904"/>
                  </a:cubicBezTo>
                  <a:cubicBezTo>
                    <a:pt x="9363" y="17016"/>
                    <a:pt x="9241" y="17016"/>
                    <a:pt x="9007" y="17016"/>
                  </a:cubicBezTo>
                  <a:cubicBezTo>
                    <a:pt x="8895" y="17016"/>
                    <a:pt x="8773" y="17016"/>
                    <a:pt x="8661" y="16904"/>
                  </a:cubicBezTo>
                  <a:lnTo>
                    <a:pt x="7959" y="16080"/>
                  </a:lnTo>
                  <a:cubicBezTo>
                    <a:pt x="7837" y="15967"/>
                    <a:pt x="7724" y="15846"/>
                    <a:pt x="7724" y="15733"/>
                  </a:cubicBezTo>
                  <a:cubicBezTo>
                    <a:pt x="7724" y="15612"/>
                    <a:pt x="7724" y="15499"/>
                    <a:pt x="7837" y="15499"/>
                  </a:cubicBezTo>
                  <a:cubicBezTo>
                    <a:pt x="8071" y="15499"/>
                    <a:pt x="8193" y="15378"/>
                    <a:pt x="8305" y="15143"/>
                  </a:cubicBezTo>
                  <a:close/>
                  <a:moveTo>
                    <a:pt x="8071" y="19357"/>
                  </a:moveTo>
                  <a:lnTo>
                    <a:pt x="8427" y="19712"/>
                  </a:lnTo>
                  <a:cubicBezTo>
                    <a:pt x="7724" y="19712"/>
                    <a:pt x="7022" y="19947"/>
                    <a:pt x="6198" y="20761"/>
                  </a:cubicBezTo>
                  <a:lnTo>
                    <a:pt x="5852" y="20761"/>
                  </a:lnTo>
                  <a:lnTo>
                    <a:pt x="5852" y="20527"/>
                  </a:lnTo>
                  <a:lnTo>
                    <a:pt x="5852" y="20415"/>
                  </a:lnTo>
                  <a:cubicBezTo>
                    <a:pt x="6554" y="19825"/>
                    <a:pt x="7256" y="19478"/>
                    <a:pt x="8071" y="19357"/>
                  </a:cubicBezTo>
                  <a:close/>
                  <a:moveTo>
                    <a:pt x="9831" y="21117"/>
                  </a:moveTo>
                  <a:lnTo>
                    <a:pt x="11582" y="22868"/>
                  </a:lnTo>
                  <a:lnTo>
                    <a:pt x="8661" y="25798"/>
                  </a:lnTo>
                  <a:cubicBezTo>
                    <a:pt x="8427" y="26032"/>
                    <a:pt x="8071" y="26145"/>
                    <a:pt x="7724" y="26145"/>
                  </a:cubicBezTo>
                  <a:cubicBezTo>
                    <a:pt x="7490" y="26145"/>
                    <a:pt x="7135" y="26032"/>
                    <a:pt x="6901" y="25798"/>
                  </a:cubicBezTo>
                  <a:cubicBezTo>
                    <a:pt x="6666" y="25564"/>
                    <a:pt x="6554" y="25208"/>
                    <a:pt x="6554" y="24862"/>
                  </a:cubicBezTo>
                  <a:cubicBezTo>
                    <a:pt x="6554" y="24628"/>
                    <a:pt x="6666" y="24272"/>
                    <a:pt x="6901" y="24038"/>
                  </a:cubicBezTo>
                  <a:lnTo>
                    <a:pt x="9831" y="21117"/>
                  </a:lnTo>
                  <a:close/>
                  <a:moveTo>
                    <a:pt x="10916" y="1"/>
                  </a:moveTo>
                  <a:cubicBezTo>
                    <a:pt x="10639" y="1"/>
                    <a:pt x="10374" y="88"/>
                    <a:pt x="10177" y="285"/>
                  </a:cubicBezTo>
                  <a:cubicBezTo>
                    <a:pt x="9007" y="1099"/>
                    <a:pt x="8305" y="2504"/>
                    <a:pt x="8193" y="3908"/>
                  </a:cubicBezTo>
                  <a:cubicBezTo>
                    <a:pt x="7369" y="4264"/>
                    <a:pt x="6432" y="4845"/>
                    <a:pt x="5730" y="5668"/>
                  </a:cubicBezTo>
                  <a:cubicBezTo>
                    <a:pt x="5028" y="6371"/>
                    <a:pt x="4448" y="7307"/>
                    <a:pt x="3979" y="8121"/>
                  </a:cubicBezTo>
                  <a:cubicBezTo>
                    <a:pt x="2575" y="8243"/>
                    <a:pt x="1283" y="8945"/>
                    <a:pt x="347" y="10116"/>
                  </a:cubicBezTo>
                  <a:cubicBezTo>
                    <a:pt x="0" y="10462"/>
                    <a:pt x="0" y="11052"/>
                    <a:pt x="234" y="11398"/>
                  </a:cubicBezTo>
                  <a:cubicBezTo>
                    <a:pt x="936" y="12803"/>
                    <a:pt x="2107" y="13739"/>
                    <a:pt x="3624" y="13973"/>
                  </a:cubicBezTo>
                  <a:cubicBezTo>
                    <a:pt x="3858" y="14675"/>
                    <a:pt x="4213" y="15265"/>
                    <a:pt x="4682" y="15733"/>
                  </a:cubicBezTo>
                  <a:cubicBezTo>
                    <a:pt x="4794" y="15846"/>
                    <a:pt x="4916" y="15846"/>
                    <a:pt x="5028" y="15846"/>
                  </a:cubicBezTo>
                  <a:cubicBezTo>
                    <a:pt x="5150" y="15846"/>
                    <a:pt x="5262" y="15846"/>
                    <a:pt x="5262" y="15733"/>
                  </a:cubicBezTo>
                  <a:cubicBezTo>
                    <a:pt x="5496" y="15612"/>
                    <a:pt x="5496" y="15378"/>
                    <a:pt x="5262" y="15143"/>
                  </a:cubicBezTo>
                  <a:cubicBezTo>
                    <a:pt x="4794" y="14675"/>
                    <a:pt x="4560" y="14207"/>
                    <a:pt x="4326" y="13505"/>
                  </a:cubicBezTo>
                  <a:lnTo>
                    <a:pt x="4213" y="13505"/>
                  </a:lnTo>
                  <a:cubicBezTo>
                    <a:pt x="3979" y="12690"/>
                    <a:pt x="3858" y="11867"/>
                    <a:pt x="3979" y="10930"/>
                  </a:cubicBezTo>
                  <a:lnTo>
                    <a:pt x="3979" y="10462"/>
                  </a:lnTo>
                  <a:cubicBezTo>
                    <a:pt x="4092" y="9882"/>
                    <a:pt x="4326" y="9292"/>
                    <a:pt x="4560" y="8711"/>
                  </a:cubicBezTo>
                  <a:cubicBezTo>
                    <a:pt x="5028" y="7775"/>
                    <a:pt x="5618" y="6951"/>
                    <a:pt x="6320" y="6249"/>
                  </a:cubicBezTo>
                  <a:cubicBezTo>
                    <a:pt x="7835" y="4666"/>
                    <a:pt x="9799" y="3865"/>
                    <a:pt x="11622" y="3865"/>
                  </a:cubicBezTo>
                  <a:cubicBezTo>
                    <a:pt x="13032" y="3865"/>
                    <a:pt x="14359" y="4345"/>
                    <a:pt x="15327" y="5313"/>
                  </a:cubicBezTo>
                  <a:cubicBezTo>
                    <a:pt x="15683" y="5668"/>
                    <a:pt x="15917" y="6015"/>
                    <a:pt x="16151" y="6371"/>
                  </a:cubicBezTo>
                  <a:cubicBezTo>
                    <a:pt x="15683" y="6605"/>
                    <a:pt x="15449" y="7073"/>
                    <a:pt x="15561" y="7541"/>
                  </a:cubicBezTo>
                  <a:lnTo>
                    <a:pt x="15561" y="8243"/>
                  </a:lnTo>
                  <a:cubicBezTo>
                    <a:pt x="15093" y="8477"/>
                    <a:pt x="14625" y="8824"/>
                    <a:pt x="14157" y="9292"/>
                  </a:cubicBezTo>
                  <a:lnTo>
                    <a:pt x="8895" y="14563"/>
                  </a:lnTo>
                  <a:cubicBezTo>
                    <a:pt x="8773" y="14441"/>
                    <a:pt x="8661" y="14441"/>
                    <a:pt x="8539" y="14329"/>
                  </a:cubicBezTo>
                  <a:cubicBezTo>
                    <a:pt x="8539" y="14095"/>
                    <a:pt x="8661" y="13861"/>
                    <a:pt x="8773" y="13739"/>
                  </a:cubicBezTo>
                  <a:cubicBezTo>
                    <a:pt x="8895" y="13627"/>
                    <a:pt x="8773" y="13393"/>
                    <a:pt x="8661" y="13271"/>
                  </a:cubicBezTo>
                  <a:cubicBezTo>
                    <a:pt x="8565" y="13225"/>
                    <a:pt x="8469" y="13198"/>
                    <a:pt x="8381" y="13198"/>
                  </a:cubicBezTo>
                  <a:cubicBezTo>
                    <a:pt x="8254" y="13198"/>
                    <a:pt x="8143" y="13254"/>
                    <a:pt x="8071" y="13393"/>
                  </a:cubicBezTo>
                  <a:cubicBezTo>
                    <a:pt x="7959" y="13627"/>
                    <a:pt x="7724" y="14095"/>
                    <a:pt x="7603" y="14563"/>
                  </a:cubicBezTo>
                  <a:cubicBezTo>
                    <a:pt x="7490" y="14563"/>
                    <a:pt x="7369" y="14675"/>
                    <a:pt x="7369" y="14797"/>
                  </a:cubicBezTo>
                  <a:cubicBezTo>
                    <a:pt x="7135" y="15031"/>
                    <a:pt x="6901" y="15378"/>
                    <a:pt x="6901" y="15733"/>
                  </a:cubicBezTo>
                  <a:cubicBezTo>
                    <a:pt x="6901" y="15967"/>
                    <a:pt x="7022" y="16080"/>
                    <a:pt x="7135" y="16314"/>
                  </a:cubicBezTo>
                  <a:cubicBezTo>
                    <a:pt x="6901" y="16201"/>
                    <a:pt x="6788" y="16201"/>
                    <a:pt x="6666" y="16080"/>
                  </a:cubicBezTo>
                  <a:cubicBezTo>
                    <a:pt x="6432" y="16080"/>
                    <a:pt x="6198" y="16080"/>
                    <a:pt x="6086" y="16314"/>
                  </a:cubicBezTo>
                  <a:cubicBezTo>
                    <a:pt x="5964" y="16548"/>
                    <a:pt x="6086" y="16782"/>
                    <a:pt x="6320" y="16904"/>
                  </a:cubicBezTo>
                  <a:cubicBezTo>
                    <a:pt x="6554" y="16904"/>
                    <a:pt x="6666" y="17016"/>
                    <a:pt x="6901" y="17016"/>
                  </a:cubicBezTo>
                  <a:cubicBezTo>
                    <a:pt x="6901" y="17606"/>
                    <a:pt x="7022" y="18186"/>
                    <a:pt x="7369" y="18654"/>
                  </a:cubicBezTo>
                  <a:cubicBezTo>
                    <a:pt x="6666" y="18889"/>
                    <a:pt x="5964" y="19244"/>
                    <a:pt x="5384" y="19825"/>
                  </a:cubicBezTo>
                  <a:cubicBezTo>
                    <a:pt x="4916" y="20181"/>
                    <a:pt x="4916" y="20883"/>
                    <a:pt x="5262" y="21229"/>
                  </a:cubicBezTo>
                  <a:cubicBezTo>
                    <a:pt x="5496" y="21463"/>
                    <a:pt x="5730" y="21585"/>
                    <a:pt x="6086" y="21585"/>
                  </a:cubicBezTo>
                  <a:cubicBezTo>
                    <a:pt x="6320" y="21585"/>
                    <a:pt x="6554" y="21463"/>
                    <a:pt x="6666" y="21351"/>
                  </a:cubicBezTo>
                  <a:cubicBezTo>
                    <a:pt x="7291" y="20727"/>
                    <a:pt x="7811" y="20519"/>
                    <a:pt x="8332" y="20519"/>
                  </a:cubicBezTo>
                  <a:cubicBezTo>
                    <a:pt x="8593" y="20519"/>
                    <a:pt x="8854" y="20571"/>
                    <a:pt x="9129" y="20649"/>
                  </a:cubicBezTo>
                  <a:lnTo>
                    <a:pt x="6320" y="23458"/>
                  </a:lnTo>
                  <a:cubicBezTo>
                    <a:pt x="5964" y="23804"/>
                    <a:pt x="5730" y="24394"/>
                    <a:pt x="5730" y="24862"/>
                  </a:cubicBezTo>
                  <a:cubicBezTo>
                    <a:pt x="5730" y="25442"/>
                    <a:pt x="5964" y="26032"/>
                    <a:pt x="6320" y="26379"/>
                  </a:cubicBezTo>
                  <a:cubicBezTo>
                    <a:pt x="6666" y="26734"/>
                    <a:pt x="7256" y="26969"/>
                    <a:pt x="7724" y="26969"/>
                  </a:cubicBezTo>
                  <a:cubicBezTo>
                    <a:pt x="8305" y="26969"/>
                    <a:pt x="8895" y="26734"/>
                    <a:pt x="9241" y="26379"/>
                  </a:cubicBezTo>
                  <a:lnTo>
                    <a:pt x="12172" y="23458"/>
                  </a:lnTo>
                  <a:lnTo>
                    <a:pt x="13923" y="25208"/>
                  </a:lnTo>
                  <a:cubicBezTo>
                    <a:pt x="14278" y="25564"/>
                    <a:pt x="14859" y="25798"/>
                    <a:pt x="15327" y="25798"/>
                  </a:cubicBezTo>
                  <a:cubicBezTo>
                    <a:pt x="15795" y="25798"/>
                    <a:pt x="16385" y="25564"/>
                    <a:pt x="16731" y="25208"/>
                  </a:cubicBezTo>
                  <a:lnTo>
                    <a:pt x="21881" y="20059"/>
                  </a:lnTo>
                  <a:cubicBezTo>
                    <a:pt x="22003" y="19947"/>
                    <a:pt x="22003" y="19712"/>
                    <a:pt x="21881" y="19478"/>
                  </a:cubicBezTo>
                  <a:cubicBezTo>
                    <a:pt x="21764" y="19418"/>
                    <a:pt x="21647" y="19387"/>
                    <a:pt x="21545" y="19387"/>
                  </a:cubicBezTo>
                  <a:cubicBezTo>
                    <a:pt x="21443" y="19387"/>
                    <a:pt x="21357" y="19418"/>
                    <a:pt x="21300" y="19478"/>
                  </a:cubicBezTo>
                  <a:lnTo>
                    <a:pt x="16151" y="24628"/>
                  </a:lnTo>
                  <a:cubicBezTo>
                    <a:pt x="15917" y="24862"/>
                    <a:pt x="15624" y="24979"/>
                    <a:pt x="15332" y="24979"/>
                  </a:cubicBezTo>
                  <a:cubicBezTo>
                    <a:pt x="15039" y="24979"/>
                    <a:pt x="14747" y="24862"/>
                    <a:pt x="14512" y="24628"/>
                  </a:cubicBezTo>
                  <a:lnTo>
                    <a:pt x="8071" y="18186"/>
                  </a:lnTo>
                  <a:cubicBezTo>
                    <a:pt x="7724" y="17952"/>
                    <a:pt x="7603" y="17484"/>
                    <a:pt x="7724" y="17016"/>
                  </a:cubicBezTo>
                  <a:lnTo>
                    <a:pt x="7724" y="17016"/>
                  </a:lnTo>
                  <a:lnTo>
                    <a:pt x="8071" y="17372"/>
                  </a:lnTo>
                  <a:cubicBezTo>
                    <a:pt x="8305" y="17718"/>
                    <a:pt x="8661" y="17840"/>
                    <a:pt x="9007" y="17840"/>
                  </a:cubicBezTo>
                  <a:cubicBezTo>
                    <a:pt x="9363" y="17840"/>
                    <a:pt x="9709" y="17718"/>
                    <a:pt x="9943" y="17372"/>
                  </a:cubicBezTo>
                  <a:cubicBezTo>
                    <a:pt x="10533" y="16904"/>
                    <a:pt x="10533" y="16080"/>
                    <a:pt x="9943" y="15499"/>
                  </a:cubicBezTo>
                  <a:lnTo>
                    <a:pt x="9475" y="15031"/>
                  </a:lnTo>
                  <a:lnTo>
                    <a:pt x="14747" y="9882"/>
                  </a:lnTo>
                  <a:cubicBezTo>
                    <a:pt x="15093" y="9526"/>
                    <a:pt x="15449" y="9179"/>
                    <a:pt x="15795" y="8945"/>
                  </a:cubicBezTo>
                  <a:cubicBezTo>
                    <a:pt x="16029" y="9414"/>
                    <a:pt x="16497" y="9648"/>
                    <a:pt x="16965" y="9648"/>
                  </a:cubicBezTo>
                  <a:lnTo>
                    <a:pt x="17087" y="9648"/>
                  </a:lnTo>
                  <a:cubicBezTo>
                    <a:pt x="17789" y="9648"/>
                    <a:pt x="18370" y="8945"/>
                    <a:pt x="18258" y="8243"/>
                  </a:cubicBezTo>
                  <a:lnTo>
                    <a:pt x="18258" y="8121"/>
                  </a:lnTo>
                  <a:cubicBezTo>
                    <a:pt x="18399" y="8112"/>
                    <a:pt x="18540" y="8108"/>
                    <a:pt x="18681" y="8108"/>
                  </a:cubicBezTo>
                  <a:cubicBezTo>
                    <a:pt x="20271" y="8108"/>
                    <a:pt x="21742" y="8694"/>
                    <a:pt x="22817" y="9882"/>
                  </a:cubicBezTo>
                  <a:cubicBezTo>
                    <a:pt x="25158" y="12101"/>
                    <a:pt x="25158" y="15733"/>
                    <a:pt x="22817" y="17952"/>
                  </a:cubicBezTo>
                  <a:lnTo>
                    <a:pt x="22583" y="18186"/>
                  </a:lnTo>
                  <a:cubicBezTo>
                    <a:pt x="22471" y="18420"/>
                    <a:pt x="22471" y="18654"/>
                    <a:pt x="22583" y="18776"/>
                  </a:cubicBezTo>
                  <a:cubicBezTo>
                    <a:pt x="22705" y="18889"/>
                    <a:pt x="22817" y="18889"/>
                    <a:pt x="22939" y="18889"/>
                  </a:cubicBezTo>
                  <a:cubicBezTo>
                    <a:pt x="22939" y="18889"/>
                    <a:pt x="23051" y="18889"/>
                    <a:pt x="23173" y="18776"/>
                  </a:cubicBezTo>
                  <a:lnTo>
                    <a:pt x="23407" y="18542"/>
                  </a:lnTo>
                  <a:cubicBezTo>
                    <a:pt x="25982" y="15967"/>
                    <a:pt x="25982" y="11867"/>
                    <a:pt x="23407" y="9292"/>
                  </a:cubicBezTo>
                  <a:cubicBezTo>
                    <a:pt x="22181" y="8066"/>
                    <a:pt x="20598" y="7375"/>
                    <a:pt x="18970" y="7375"/>
                  </a:cubicBezTo>
                  <a:cubicBezTo>
                    <a:pt x="18733" y="7375"/>
                    <a:pt x="18495" y="7390"/>
                    <a:pt x="18258" y="7419"/>
                  </a:cubicBezTo>
                  <a:lnTo>
                    <a:pt x="18258" y="7307"/>
                  </a:lnTo>
                  <a:cubicBezTo>
                    <a:pt x="18136" y="6605"/>
                    <a:pt x="17555" y="6137"/>
                    <a:pt x="16853" y="6137"/>
                  </a:cubicBezTo>
                  <a:cubicBezTo>
                    <a:pt x="16619" y="5668"/>
                    <a:pt x="16263" y="5200"/>
                    <a:pt x="15917" y="4732"/>
                  </a:cubicBezTo>
                  <a:cubicBezTo>
                    <a:pt x="15327" y="4264"/>
                    <a:pt x="14747" y="3796"/>
                    <a:pt x="14044" y="3562"/>
                  </a:cubicBezTo>
                  <a:cubicBezTo>
                    <a:pt x="13810" y="2036"/>
                    <a:pt x="12874" y="865"/>
                    <a:pt x="11582" y="163"/>
                  </a:cubicBezTo>
                  <a:cubicBezTo>
                    <a:pt x="11372" y="58"/>
                    <a:pt x="11140" y="1"/>
                    <a:pt x="109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7" name="Google Shape;2607;p54"/>
          <p:cNvSpPr/>
          <p:nvPr/>
        </p:nvSpPr>
        <p:spPr>
          <a:xfrm>
            <a:off x="1188764" y="1970613"/>
            <a:ext cx="1277678" cy="1277678"/>
          </a:xfrm>
          <a:custGeom>
            <a:avLst/>
            <a:gdLst/>
            <a:ahLst/>
            <a:cxnLst/>
            <a:rect l="l" t="t" r="r" b="b"/>
            <a:pathLst>
              <a:path w="45473" h="45473" extrusionOk="0">
                <a:moveTo>
                  <a:pt x="22736" y="1"/>
                </a:moveTo>
                <a:cubicBezTo>
                  <a:pt x="10293" y="1"/>
                  <a:pt x="1" y="10279"/>
                  <a:pt x="1" y="22736"/>
                </a:cubicBezTo>
                <a:cubicBezTo>
                  <a:pt x="1" y="35367"/>
                  <a:pt x="10293" y="45472"/>
                  <a:pt x="22736" y="45472"/>
                </a:cubicBezTo>
                <a:cubicBezTo>
                  <a:pt x="35194" y="45472"/>
                  <a:pt x="45472" y="35367"/>
                  <a:pt x="45472" y="22736"/>
                </a:cubicBezTo>
                <a:cubicBezTo>
                  <a:pt x="45472" y="10279"/>
                  <a:pt x="35194" y="1"/>
                  <a:pt x="22736" y="1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8" name="Google Shape;2608;p54"/>
          <p:cNvGrpSpPr/>
          <p:nvPr/>
        </p:nvGrpSpPr>
        <p:grpSpPr>
          <a:xfrm>
            <a:off x="1504850" y="2272800"/>
            <a:ext cx="645518" cy="736389"/>
            <a:chOff x="1504850" y="2272800"/>
            <a:chExt cx="645518" cy="736389"/>
          </a:xfrm>
        </p:grpSpPr>
        <p:sp>
          <p:nvSpPr>
            <p:cNvPr id="2609" name="Google Shape;2609;p54"/>
            <p:cNvSpPr/>
            <p:nvPr/>
          </p:nvSpPr>
          <p:spPr>
            <a:xfrm>
              <a:off x="1514544" y="2771561"/>
              <a:ext cx="271548" cy="135378"/>
            </a:xfrm>
            <a:custGeom>
              <a:avLst/>
              <a:gdLst/>
              <a:ahLst/>
              <a:cxnLst/>
              <a:rect l="l" t="t" r="r" b="b"/>
              <a:pathLst>
                <a:path w="9945" h="4958" extrusionOk="0">
                  <a:moveTo>
                    <a:pt x="9069" y="0"/>
                  </a:moveTo>
                  <a:cubicBezTo>
                    <a:pt x="8844" y="0"/>
                    <a:pt x="8618" y="86"/>
                    <a:pt x="8427" y="276"/>
                  </a:cubicBezTo>
                  <a:lnTo>
                    <a:pt x="8427" y="398"/>
                  </a:lnTo>
                  <a:cubicBezTo>
                    <a:pt x="7520" y="1574"/>
                    <a:pt x="6893" y="2193"/>
                    <a:pt x="6055" y="2193"/>
                  </a:cubicBezTo>
                  <a:cubicBezTo>
                    <a:pt x="5813" y="2193"/>
                    <a:pt x="5553" y="2141"/>
                    <a:pt x="5263" y="2036"/>
                  </a:cubicBezTo>
                  <a:cubicBezTo>
                    <a:pt x="4573" y="1785"/>
                    <a:pt x="3916" y="1668"/>
                    <a:pt x="3310" y="1668"/>
                  </a:cubicBezTo>
                  <a:cubicBezTo>
                    <a:pt x="2789" y="1668"/>
                    <a:pt x="2306" y="1754"/>
                    <a:pt x="1873" y="1915"/>
                  </a:cubicBezTo>
                  <a:cubicBezTo>
                    <a:pt x="1050" y="2270"/>
                    <a:pt x="469" y="2973"/>
                    <a:pt x="235" y="3909"/>
                  </a:cubicBezTo>
                  <a:cubicBezTo>
                    <a:pt x="1" y="4255"/>
                    <a:pt x="235" y="4723"/>
                    <a:pt x="703" y="4845"/>
                  </a:cubicBezTo>
                  <a:cubicBezTo>
                    <a:pt x="703" y="4845"/>
                    <a:pt x="815" y="4958"/>
                    <a:pt x="937" y="4958"/>
                  </a:cubicBezTo>
                  <a:cubicBezTo>
                    <a:pt x="1284" y="4958"/>
                    <a:pt x="1518" y="4723"/>
                    <a:pt x="1639" y="4377"/>
                  </a:cubicBezTo>
                  <a:cubicBezTo>
                    <a:pt x="1752" y="4021"/>
                    <a:pt x="1986" y="3675"/>
                    <a:pt x="2454" y="3441"/>
                  </a:cubicBezTo>
                  <a:cubicBezTo>
                    <a:pt x="2701" y="3292"/>
                    <a:pt x="2968" y="3226"/>
                    <a:pt x="3264" y="3226"/>
                  </a:cubicBezTo>
                  <a:cubicBezTo>
                    <a:pt x="3673" y="3226"/>
                    <a:pt x="4138" y="3352"/>
                    <a:pt x="4682" y="3553"/>
                  </a:cubicBezTo>
                  <a:cubicBezTo>
                    <a:pt x="5194" y="3709"/>
                    <a:pt x="5661" y="3796"/>
                    <a:pt x="6102" y="3796"/>
                  </a:cubicBezTo>
                  <a:cubicBezTo>
                    <a:pt x="6671" y="3796"/>
                    <a:pt x="7198" y="3651"/>
                    <a:pt x="7725" y="3319"/>
                  </a:cubicBezTo>
                  <a:cubicBezTo>
                    <a:pt x="8427" y="2851"/>
                    <a:pt x="9008" y="2149"/>
                    <a:pt x="9710" y="1334"/>
                  </a:cubicBezTo>
                  <a:cubicBezTo>
                    <a:pt x="9944" y="978"/>
                    <a:pt x="9944" y="510"/>
                    <a:pt x="9598" y="164"/>
                  </a:cubicBezTo>
                  <a:cubicBezTo>
                    <a:pt x="9437" y="58"/>
                    <a:pt x="9254" y="0"/>
                    <a:pt x="90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4"/>
            <p:cNvSpPr/>
            <p:nvPr/>
          </p:nvSpPr>
          <p:spPr>
            <a:xfrm>
              <a:off x="1658223" y="2827155"/>
              <a:ext cx="12806" cy="3085"/>
            </a:xfrm>
            <a:custGeom>
              <a:avLst/>
              <a:gdLst/>
              <a:ahLst/>
              <a:cxnLst/>
              <a:rect l="l" t="t" r="r" b="b"/>
              <a:pathLst>
                <a:path w="469" h="113" extrusionOk="0">
                  <a:moveTo>
                    <a:pt x="1" y="0"/>
                  </a:moveTo>
                  <a:lnTo>
                    <a:pt x="1" y="0"/>
                  </a:lnTo>
                  <a:cubicBezTo>
                    <a:pt x="122" y="113"/>
                    <a:pt x="357" y="113"/>
                    <a:pt x="469" y="113"/>
                  </a:cubicBezTo>
                  <a:lnTo>
                    <a:pt x="469" y="113"/>
                  </a:lnTo>
                  <a:cubicBezTo>
                    <a:pt x="357" y="113"/>
                    <a:pt x="122" y="113"/>
                    <a:pt x="1" y="0"/>
                  </a:cubicBez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4"/>
            <p:cNvSpPr/>
            <p:nvPr/>
          </p:nvSpPr>
          <p:spPr>
            <a:xfrm>
              <a:off x="1651834" y="2827155"/>
              <a:ext cx="28916" cy="47838"/>
            </a:xfrm>
            <a:custGeom>
              <a:avLst/>
              <a:gdLst/>
              <a:ahLst/>
              <a:cxnLst/>
              <a:rect l="l" t="t" r="r" b="b"/>
              <a:pathLst>
                <a:path w="1059" h="1752" extrusionOk="0">
                  <a:moveTo>
                    <a:pt x="122" y="0"/>
                  </a:moveTo>
                  <a:cubicBezTo>
                    <a:pt x="122" y="581"/>
                    <a:pt x="122" y="1171"/>
                    <a:pt x="1" y="1639"/>
                  </a:cubicBezTo>
                  <a:cubicBezTo>
                    <a:pt x="356" y="1751"/>
                    <a:pt x="703" y="1751"/>
                    <a:pt x="1059" y="1751"/>
                  </a:cubicBezTo>
                  <a:cubicBezTo>
                    <a:pt x="825" y="1517"/>
                    <a:pt x="703" y="1283"/>
                    <a:pt x="703" y="937"/>
                  </a:cubicBezTo>
                  <a:lnTo>
                    <a:pt x="703" y="113"/>
                  </a:lnTo>
                  <a:cubicBezTo>
                    <a:pt x="591" y="113"/>
                    <a:pt x="356" y="113"/>
                    <a:pt x="2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4"/>
            <p:cNvSpPr/>
            <p:nvPr/>
          </p:nvSpPr>
          <p:spPr>
            <a:xfrm>
              <a:off x="1514544" y="2862188"/>
              <a:ext cx="51170" cy="44753"/>
            </a:xfrm>
            <a:custGeom>
              <a:avLst/>
              <a:gdLst/>
              <a:ahLst/>
              <a:cxnLst/>
              <a:rect l="l" t="t" r="r" b="b"/>
              <a:pathLst>
                <a:path w="1874" h="1639" extrusionOk="0">
                  <a:moveTo>
                    <a:pt x="469" y="0"/>
                  </a:moveTo>
                  <a:cubicBezTo>
                    <a:pt x="347" y="122"/>
                    <a:pt x="235" y="356"/>
                    <a:pt x="235" y="590"/>
                  </a:cubicBezTo>
                  <a:cubicBezTo>
                    <a:pt x="1" y="936"/>
                    <a:pt x="235" y="1404"/>
                    <a:pt x="703" y="1526"/>
                  </a:cubicBezTo>
                  <a:cubicBezTo>
                    <a:pt x="703" y="1526"/>
                    <a:pt x="815" y="1639"/>
                    <a:pt x="937" y="1639"/>
                  </a:cubicBezTo>
                  <a:cubicBezTo>
                    <a:pt x="1284" y="1639"/>
                    <a:pt x="1518" y="1404"/>
                    <a:pt x="1639" y="1058"/>
                  </a:cubicBezTo>
                  <a:cubicBezTo>
                    <a:pt x="1752" y="936"/>
                    <a:pt x="1752" y="824"/>
                    <a:pt x="1873" y="702"/>
                  </a:cubicBezTo>
                  <a:cubicBezTo>
                    <a:pt x="1405" y="356"/>
                    <a:pt x="815" y="122"/>
                    <a:pt x="4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4"/>
            <p:cNvSpPr/>
            <p:nvPr/>
          </p:nvSpPr>
          <p:spPr>
            <a:xfrm>
              <a:off x="1536797" y="2671787"/>
              <a:ext cx="217320" cy="117029"/>
            </a:xfrm>
            <a:custGeom>
              <a:avLst/>
              <a:gdLst/>
              <a:ahLst/>
              <a:cxnLst/>
              <a:rect l="l" t="t" r="r" b="b"/>
              <a:pathLst>
                <a:path w="7959" h="4286" extrusionOk="0">
                  <a:moveTo>
                    <a:pt x="1375" y="0"/>
                  </a:moveTo>
                  <a:cubicBezTo>
                    <a:pt x="1232" y="0"/>
                    <a:pt x="1084" y="24"/>
                    <a:pt x="937" y="73"/>
                  </a:cubicBezTo>
                  <a:cubicBezTo>
                    <a:pt x="356" y="307"/>
                    <a:pt x="0" y="1121"/>
                    <a:pt x="235" y="1711"/>
                  </a:cubicBezTo>
                  <a:cubicBezTo>
                    <a:pt x="590" y="2760"/>
                    <a:pt x="1527" y="3584"/>
                    <a:pt x="2575" y="4052"/>
                  </a:cubicBezTo>
                  <a:cubicBezTo>
                    <a:pt x="3043" y="4164"/>
                    <a:pt x="3512" y="4286"/>
                    <a:pt x="3980" y="4286"/>
                  </a:cubicBezTo>
                  <a:cubicBezTo>
                    <a:pt x="5038" y="4286"/>
                    <a:pt x="6086" y="3930"/>
                    <a:pt x="7144" y="3350"/>
                  </a:cubicBezTo>
                  <a:cubicBezTo>
                    <a:pt x="7725" y="2882"/>
                    <a:pt x="7959" y="2179"/>
                    <a:pt x="7491" y="1590"/>
                  </a:cubicBezTo>
                  <a:cubicBezTo>
                    <a:pt x="7255" y="1194"/>
                    <a:pt x="6854" y="959"/>
                    <a:pt x="6436" y="959"/>
                  </a:cubicBezTo>
                  <a:cubicBezTo>
                    <a:pt x="6240" y="959"/>
                    <a:pt x="6040" y="1011"/>
                    <a:pt x="5852" y="1121"/>
                  </a:cubicBezTo>
                  <a:cubicBezTo>
                    <a:pt x="5214" y="1523"/>
                    <a:pt x="4633" y="1704"/>
                    <a:pt x="4105" y="1704"/>
                  </a:cubicBezTo>
                  <a:cubicBezTo>
                    <a:pt x="3858" y="1704"/>
                    <a:pt x="3623" y="1664"/>
                    <a:pt x="3399" y="1590"/>
                  </a:cubicBezTo>
                  <a:cubicBezTo>
                    <a:pt x="3043" y="1477"/>
                    <a:pt x="2697" y="1243"/>
                    <a:pt x="2575" y="887"/>
                  </a:cubicBezTo>
                  <a:cubicBezTo>
                    <a:pt x="2390" y="333"/>
                    <a:pt x="1913" y="0"/>
                    <a:pt x="13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4"/>
            <p:cNvSpPr/>
            <p:nvPr/>
          </p:nvSpPr>
          <p:spPr>
            <a:xfrm>
              <a:off x="1559297" y="2697973"/>
              <a:ext cx="194821" cy="90844"/>
            </a:xfrm>
            <a:custGeom>
              <a:avLst/>
              <a:gdLst/>
              <a:ahLst/>
              <a:cxnLst/>
              <a:rect l="l" t="t" r="r" b="b"/>
              <a:pathLst>
                <a:path w="7135" h="3327" extrusionOk="0">
                  <a:moveTo>
                    <a:pt x="5612" y="0"/>
                  </a:moveTo>
                  <a:cubicBezTo>
                    <a:pt x="5416" y="0"/>
                    <a:pt x="5216" y="52"/>
                    <a:pt x="5028" y="162"/>
                  </a:cubicBezTo>
                  <a:cubicBezTo>
                    <a:pt x="4390" y="564"/>
                    <a:pt x="3809" y="745"/>
                    <a:pt x="3281" y="745"/>
                  </a:cubicBezTo>
                  <a:cubicBezTo>
                    <a:pt x="3034" y="745"/>
                    <a:pt x="2799" y="705"/>
                    <a:pt x="2575" y="631"/>
                  </a:cubicBezTo>
                  <a:cubicBezTo>
                    <a:pt x="2341" y="631"/>
                    <a:pt x="2219" y="518"/>
                    <a:pt x="2107" y="396"/>
                  </a:cubicBezTo>
                  <a:cubicBezTo>
                    <a:pt x="1517" y="1099"/>
                    <a:pt x="581" y="1567"/>
                    <a:pt x="0" y="1801"/>
                  </a:cubicBezTo>
                  <a:cubicBezTo>
                    <a:pt x="469" y="2391"/>
                    <a:pt x="1049" y="2737"/>
                    <a:pt x="1751" y="3093"/>
                  </a:cubicBezTo>
                  <a:cubicBezTo>
                    <a:pt x="2219" y="3205"/>
                    <a:pt x="2688" y="3327"/>
                    <a:pt x="3156" y="3327"/>
                  </a:cubicBezTo>
                  <a:cubicBezTo>
                    <a:pt x="4214" y="3327"/>
                    <a:pt x="5262" y="2971"/>
                    <a:pt x="6320" y="2391"/>
                  </a:cubicBezTo>
                  <a:cubicBezTo>
                    <a:pt x="6901" y="1923"/>
                    <a:pt x="7135" y="1220"/>
                    <a:pt x="6667" y="631"/>
                  </a:cubicBezTo>
                  <a:cubicBezTo>
                    <a:pt x="6431" y="235"/>
                    <a:pt x="6030" y="0"/>
                    <a:pt x="56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4"/>
            <p:cNvSpPr/>
            <p:nvPr/>
          </p:nvSpPr>
          <p:spPr>
            <a:xfrm>
              <a:off x="1849959" y="2812683"/>
              <a:ext cx="86448" cy="183735"/>
            </a:xfrm>
            <a:custGeom>
              <a:avLst/>
              <a:gdLst/>
              <a:ahLst/>
              <a:cxnLst/>
              <a:rect l="l" t="t" r="r" b="b"/>
              <a:pathLst>
                <a:path w="3166" h="6729" extrusionOk="0">
                  <a:moveTo>
                    <a:pt x="1381" y="1"/>
                  </a:moveTo>
                  <a:cubicBezTo>
                    <a:pt x="1272" y="1"/>
                    <a:pt x="1163" y="20"/>
                    <a:pt x="1059" y="62"/>
                  </a:cubicBezTo>
                  <a:cubicBezTo>
                    <a:pt x="357" y="296"/>
                    <a:pt x="1" y="998"/>
                    <a:pt x="235" y="1701"/>
                  </a:cubicBezTo>
                  <a:cubicBezTo>
                    <a:pt x="357" y="2281"/>
                    <a:pt x="591" y="3452"/>
                    <a:pt x="469" y="5446"/>
                  </a:cubicBezTo>
                  <a:cubicBezTo>
                    <a:pt x="469" y="6148"/>
                    <a:pt x="937" y="6728"/>
                    <a:pt x="1639" y="6728"/>
                  </a:cubicBezTo>
                  <a:lnTo>
                    <a:pt x="1761" y="6728"/>
                  </a:lnTo>
                  <a:cubicBezTo>
                    <a:pt x="2341" y="6728"/>
                    <a:pt x="2931" y="6260"/>
                    <a:pt x="3044" y="5558"/>
                  </a:cubicBezTo>
                  <a:cubicBezTo>
                    <a:pt x="3165" y="3686"/>
                    <a:pt x="2931" y="2169"/>
                    <a:pt x="2576" y="877"/>
                  </a:cubicBezTo>
                  <a:cubicBezTo>
                    <a:pt x="2384" y="401"/>
                    <a:pt x="1877" y="1"/>
                    <a:pt x="1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4"/>
            <p:cNvSpPr/>
            <p:nvPr/>
          </p:nvSpPr>
          <p:spPr>
            <a:xfrm>
              <a:off x="1741312" y="2812683"/>
              <a:ext cx="86448" cy="183735"/>
            </a:xfrm>
            <a:custGeom>
              <a:avLst/>
              <a:gdLst/>
              <a:ahLst/>
              <a:cxnLst/>
              <a:rect l="l" t="t" r="r" b="b"/>
              <a:pathLst>
                <a:path w="3166" h="6729" extrusionOk="0">
                  <a:moveTo>
                    <a:pt x="1730" y="1"/>
                  </a:moveTo>
                  <a:cubicBezTo>
                    <a:pt x="1167" y="1"/>
                    <a:pt x="661" y="401"/>
                    <a:pt x="469" y="877"/>
                  </a:cubicBezTo>
                  <a:cubicBezTo>
                    <a:pt x="122" y="2169"/>
                    <a:pt x="1" y="3686"/>
                    <a:pt x="122" y="5558"/>
                  </a:cubicBezTo>
                  <a:cubicBezTo>
                    <a:pt x="122" y="6260"/>
                    <a:pt x="703" y="6728"/>
                    <a:pt x="1405" y="6728"/>
                  </a:cubicBezTo>
                  <a:cubicBezTo>
                    <a:pt x="2107" y="6728"/>
                    <a:pt x="2697" y="6148"/>
                    <a:pt x="2575" y="5446"/>
                  </a:cubicBezTo>
                  <a:cubicBezTo>
                    <a:pt x="2463" y="3452"/>
                    <a:pt x="2697" y="2281"/>
                    <a:pt x="2931" y="1701"/>
                  </a:cubicBezTo>
                  <a:cubicBezTo>
                    <a:pt x="3165" y="998"/>
                    <a:pt x="2809" y="296"/>
                    <a:pt x="2107" y="62"/>
                  </a:cubicBezTo>
                  <a:cubicBezTo>
                    <a:pt x="1981" y="20"/>
                    <a:pt x="1854" y="1"/>
                    <a:pt x="1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4"/>
            <p:cNvSpPr/>
            <p:nvPr/>
          </p:nvSpPr>
          <p:spPr>
            <a:xfrm>
              <a:off x="1923601" y="2660728"/>
              <a:ext cx="213989" cy="115309"/>
            </a:xfrm>
            <a:custGeom>
              <a:avLst/>
              <a:gdLst/>
              <a:ahLst/>
              <a:cxnLst/>
              <a:rect l="l" t="t" r="r" b="b"/>
              <a:pathLst>
                <a:path w="7837" h="4223" extrusionOk="0">
                  <a:moveTo>
                    <a:pt x="6411" y="1"/>
                  </a:moveTo>
                  <a:cubicBezTo>
                    <a:pt x="6042" y="1"/>
                    <a:pt x="5696" y="146"/>
                    <a:pt x="5496" y="478"/>
                  </a:cubicBezTo>
                  <a:cubicBezTo>
                    <a:pt x="4829" y="1312"/>
                    <a:pt x="3923" y="1728"/>
                    <a:pt x="3034" y="1728"/>
                  </a:cubicBezTo>
                  <a:cubicBezTo>
                    <a:pt x="2676" y="1728"/>
                    <a:pt x="2321" y="1661"/>
                    <a:pt x="1985" y="1526"/>
                  </a:cubicBezTo>
                  <a:cubicBezTo>
                    <a:pt x="1769" y="1420"/>
                    <a:pt x="1553" y="1368"/>
                    <a:pt x="1348" y="1368"/>
                  </a:cubicBezTo>
                  <a:cubicBezTo>
                    <a:pt x="885" y="1368"/>
                    <a:pt x="474" y="1630"/>
                    <a:pt x="234" y="2116"/>
                  </a:cubicBezTo>
                  <a:cubicBezTo>
                    <a:pt x="0" y="2697"/>
                    <a:pt x="234" y="3521"/>
                    <a:pt x="937" y="3755"/>
                  </a:cubicBezTo>
                  <a:cubicBezTo>
                    <a:pt x="1639" y="4101"/>
                    <a:pt x="2341" y="4223"/>
                    <a:pt x="3043" y="4223"/>
                  </a:cubicBezTo>
                  <a:cubicBezTo>
                    <a:pt x="3511" y="4223"/>
                    <a:pt x="4092" y="4223"/>
                    <a:pt x="4560" y="4101"/>
                  </a:cubicBezTo>
                  <a:cubicBezTo>
                    <a:pt x="5618" y="3755"/>
                    <a:pt x="6667" y="3052"/>
                    <a:pt x="7490" y="1995"/>
                  </a:cubicBezTo>
                  <a:cubicBezTo>
                    <a:pt x="7837" y="1526"/>
                    <a:pt x="7837" y="712"/>
                    <a:pt x="7256" y="244"/>
                  </a:cubicBezTo>
                  <a:cubicBezTo>
                    <a:pt x="6999" y="88"/>
                    <a:pt x="6698" y="1"/>
                    <a:pt x="64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4"/>
            <p:cNvSpPr/>
            <p:nvPr/>
          </p:nvSpPr>
          <p:spPr>
            <a:xfrm>
              <a:off x="1923601" y="2689617"/>
              <a:ext cx="185374" cy="86420"/>
            </a:xfrm>
            <a:custGeom>
              <a:avLst/>
              <a:gdLst/>
              <a:ahLst/>
              <a:cxnLst/>
              <a:rect l="l" t="t" r="r" b="b"/>
              <a:pathLst>
                <a:path w="6789" h="3165" extrusionOk="0">
                  <a:moveTo>
                    <a:pt x="5028" y="0"/>
                  </a:moveTo>
                  <a:cubicBezTo>
                    <a:pt x="4423" y="454"/>
                    <a:pt x="3721" y="712"/>
                    <a:pt x="3047" y="712"/>
                  </a:cubicBezTo>
                  <a:cubicBezTo>
                    <a:pt x="2678" y="712"/>
                    <a:pt x="2317" y="634"/>
                    <a:pt x="1985" y="468"/>
                  </a:cubicBezTo>
                  <a:cubicBezTo>
                    <a:pt x="1769" y="362"/>
                    <a:pt x="1553" y="310"/>
                    <a:pt x="1348" y="310"/>
                  </a:cubicBezTo>
                  <a:cubicBezTo>
                    <a:pt x="885" y="310"/>
                    <a:pt x="474" y="572"/>
                    <a:pt x="234" y="1058"/>
                  </a:cubicBezTo>
                  <a:cubicBezTo>
                    <a:pt x="0" y="1639"/>
                    <a:pt x="234" y="2463"/>
                    <a:pt x="937" y="2697"/>
                  </a:cubicBezTo>
                  <a:cubicBezTo>
                    <a:pt x="1639" y="3043"/>
                    <a:pt x="2341" y="3165"/>
                    <a:pt x="3043" y="3165"/>
                  </a:cubicBezTo>
                  <a:cubicBezTo>
                    <a:pt x="3511" y="3165"/>
                    <a:pt x="4092" y="3165"/>
                    <a:pt x="4560" y="3043"/>
                  </a:cubicBezTo>
                  <a:cubicBezTo>
                    <a:pt x="5384" y="2809"/>
                    <a:pt x="6086" y="2341"/>
                    <a:pt x="6788" y="1760"/>
                  </a:cubicBezTo>
                  <a:cubicBezTo>
                    <a:pt x="5618" y="1405"/>
                    <a:pt x="5150" y="590"/>
                    <a:pt x="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4"/>
            <p:cNvSpPr/>
            <p:nvPr/>
          </p:nvSpPr>
          <p:spPr>
            <a:xfrm>
              <a:off x="1862738" y="2897466"/>
              <a:ext cx="27" cy="28643"/>
            </a:xfrm>
            <a:custGeom>
              <a:avLst/>
              <a:gdLst/>
              <a:ahLst/>
              <a:cxnLst/>
              <a:rect l="l" t="t" r="r" b="b"/>
              <a:pathLst>
                <a:path w="1" h="1049" extrusionOk="0">
                  <a:moveTo>
                    <a:pt x="1" y="0"/>
                  </a:moveTo>
                  <a:lnTo>
                    <a:pt x="1" y="0"/>
                  </a:lnTo>
                  <a:lnTo>
                    <a:pt x="1" y="1049"/>
                  </a:lnTo>
                  <a:lnTo>
                    <a:pt x="1" y="1049"/>
                  </a:lnTo>
                  <a:close/>
                </a:path>
              </a:pathLst>
            </a:custGeom>
            <a:solidFill>
              <a:srgbClr val="EDD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4"/>
            <p:cNvSpPr/>
            <p:nvPr/>
          </p:nvSpPr>
          <p:spPr>
            <a:xfrm>
              <a:off x="1862738" y="2871881"/>
              <a:ext cx="70338" cy="54228"/>
            </a:xfrm>
            <a:custGeom>
              <a:avLst/>
              <a:gdLst/>
              <a:ahLst/>
              <a:cxnLst/>
              <a:rect l="l" t="t" r="r" b="b"/>
              <a:pathLst>
                <a:path w="2576" h="1986" extrusionOk="0">
                  <a:moveTo>
                    <a:pt x="2463" y="1"/>
                  </a:moveTo>
                  <a:cubicBezTo>
                    <a:pt x="1761" y="469"/>
                    <a:pt x="937" y="815"/>
                    <a:pt x="1" y="937"/>
                  </a:cubicBezTo>
                  <a:lnTo>
                    <a:pt x="1" y="1986"/>
                  </a:lnTo>
                  <a:cubicBezTo>
                    <a:pt x="937" y="1873"/>
                    <a:pt x="1761" y="1518"/>
                    <a:pt x="2576" y="1171"/>
                  </a:cubicBezTo>
                  <a:cubicBezTo>
                    <a:pt x="2463" y="703"/>
                    <a:pt x="2463" y="347"/>
                    <a:pt x="2463" y="1"/>
                  </a:cubicBezTo>
                  <a:close/>
                </a:path>
              </a:pathLst>
            </a:custGeom>
            <a:solidFill>
              <a:srgbClr val="DE9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4"/>
            <p:cNvSpPr/>
            <p:nvPr/>
          </p:nvSpPr>
          <p:spPr>
            <a:xfrm>
              <a:off x="1779676" y="2906914"/>
              <a:ext cx="31974" cy="19195"/>
            </a:xfrm>
            <a:custGeom>
              <a:avLst/>
              <a:gdLst/>
              <a:ahLst/>
              <a:cxnLst/>
              <a:rect l="l" t="t" r="r" b="b"/>
              <a:pathLst>
                <a:path w="1171" h="703" extrusionOk="0">
                  <a:moveTo>
                    <a:pt x="1170" y="1"/>
                  </a:moveTo>
                  <a:cubicBezTo>
                    <a:pt x="1058" y="122"/>
                    <a:pt x="824" y="122"/>
                    <a:pt x="590" y="122"/>
                  </a:cubicBezTo>
                  <a:lnTo>
                    <a:pt x="356" y="122"/>
                  </a:lnTo>
                  <a:cubicBezTo>
                    <a:pt x="234" y="235"/>
                    <a:pt x="122" y="356"/>
                    <a:pt x="0" y="356"/>
                  </a:cubicBezTo>
                  <a:cubicBezTo>
                    <a:pt x="356" y="469"/>
                    <a:pt x="824" y="590"/>
                    <a:pt x="1170" y="703"/>
                  </a:cubicBezTo>
                  <a:lnTo>
                    <a:pt x="1170" y="1"/>
                  </a:lnTo>
                  <a:close/>
                </a:path>
              </a:pathLst>
            </a:custGeom>
            <a:solidFill>
              <a:srgbClr val="DE99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4"/>
            <p:cNvSpPr/>
            <p:nvPr/>
          </p:nvSpPr>
          <p:spPr>
            <a:xfrm>
              <a:off x="1677391" y="2603469"/>
              <a:ext cx="319605" cy="294020"/>
            </a:xfrm>
            <a:custGeom>
              <a:avLst/>
              <a:gdLst/>
              <a:ahLst/>
              <a:cxnLst/>
              <a:rect l="l" t="t" r="r" b="b"/>
              <a:pathLst>
                <a:path w="11705" h="10768" extrusionOk="0">
                  <a:moveTo>
                    <a:pt x="5853" y="0"/>
                  </a:moveTo>
                  <a:cubicBezTo>
                    <a:pt x="2697" y="0"/>
                    <a:pt x="1" y="2453"/>
                    <a:pt x="1" y="5384"/>
                  </a:cubicBezTo>
                  <a:cubicBezTo>
                    <a:pt x="1" y="8426"/>
                    <a:pt x="2697" y="10767"/>
                    <a:pt x="5853" y="10767"/>
                  </a:cubicBezTo>
                  <a:cubicBezTo>
                    <a:pt x="9130" y="10767"/>
                    <a:pt x="11704" y="8426"/>
                    <a:pt x="11704" y="5384"/>
                  </a:cubicBezTo>
                  <a:cubicBezTo>
                    <a:pt x="11704" y="2453"/>
                    <a:pt x="9130" y="0"/>
                    <a:pt x="5853" y="0"/>
                  </a:cubicBezTo>
                  <a:close/>
                </a:path>
              </a:pathLst>
            </a:custGeom>
            <a:solidFill>
              <a:srgbClr val="FCD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4"/>
            <p:cNvSpPr/>
            <p:nvPr/>
          </p:nvSpPr>
          <p:spPr>
            <a:xfrm>
              <a:off x="1648775" y="2712117"/>
              <a:ext cx="28643" cy="6417"/>
            </a:xfrm>
            <a:custGeom>
              <a:avLst/>
              <a:gdLst/>
              <a:ahLst/>
              <a:cxnLst/>
              <a:rect l="l" t="t" r="r" b="b"/>
              <a:pathLst>
                <a:path w="1049" h="235" extrusionOk="0">
                  <a:moveTo>
                    <a:pt x="1049" y="0"/>
                  </a:moveTo>
                  <a:cubicBezTo>
                    <a:pt x="993" y="0"/>
                    <a:pt x="934" y="28"/>
                    <a:pt x="876" y="56"/>
                  </a:cubicBezTo>
                  <a:lnTo>
                    <a:pt x="876" y="56"/>
                  </a:lnTo>
                  <a:cubicBezTo>
                    <a:pt x="934" y="38"/>
                    <a:pt x="992" y="19"/>
                    <a:pt x="1049" y="0"/>
                  </a:cubicBezTo>
                  <a:close/>
                  <a:moveTo>
                    <a:pt x="876" y="56"/>
                  </a:moveTo>
                  <a:cubicBezTo>
                    <a:pt x="585" y="150"/>
                    <a:pt x="289" y="234"/>
                    <a:pt x="0" y="234"/>
                  </a:cubicBezTo>
                  <a:cubicBezTo>
                    <a:pt x="234" y="234"/>
                    <a:pt x="468" y="234"/>
                    <a:pt x="703" y="113"/>
                  </a:cubicBezTo>
                  <a:cubicBezTo>
                    <a:pt x="759" y="113"/>
                    <a:pt x="817" y="84"/>
                    <a:pt x="876" y="56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4"/>
            <p:cNvSpPr/>
            <p:nvPr/>
          </p:nvSpPr>
          <p:spPr>
            <a:xfrm>
              <a:off x="1645444" y="2712117"/>
              <a:ext cx="31974" cy="76700"/>
            </a:xfrm>
            <a:custGeom>
              <a:avLst/>
              <a:gdLst/>
              <a:ahLst/>
              <a:cxnLst/>
              <a:rect l="l" t="t" r="r" b="b"/>
              <a:pathLst>
                <a:path w="1171" h="2809" extrusionOk="0">
                  <a:moveTo>
                    <a:pt x="1059" y="2687"/>
                  </a:moveTo>
                  <a:cubicBezTo>
                    <a:pt x="703" y="2687"/>
                    <a:pt x="356" y="2809"/>
                    <a:pt x="1" y="2809"/>
                  </a:cubicBezTo>
                  <a:lnTo>
                    <a:pt x="1" y="2809"/>
                  </a:lnTo>
                  <a:lnTo>
                    <a:pt x="1" y="2809"/>
                  </a:lnTo>
                  <a:cubicBezTo>
                    <a:pt x="356" y="2809"/>
                    <a:pt x="703" y="2687"/>
                    <a:pt x="1059" y="2687"/>
                  </a:cubicBezTo>
                  <a:lnTo>
                    <a:pt x="1059" y="2687"/>
                  </a:lnTo>
                  <a:close/>
                  <a:moveTo>
                    <a:pt x="1171" y="0"/>
                  </a:moveTo>
                  <a:cubicBezTo>
                    <a:pt x="1059" y="0"/>
                    <a:pt x="937" y="113"/>
                    <a:pt x="825" y="113"/>
                  </a:cubicBezTo>
                  <a:cubicBezTo>
                    <a:pt x="937" y="113"/>
                    <a:pt x="1059" y="0"/>
                    <a:pt x="1171" y="0"/>
                  </a:cubicBezTo>
                  <a:close/>
                </a:path>
              </a:pathLst>
            </a:custGeom>
            <a:solidFill>
              <a:srgbClr val="D596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4"/>
            <p:cNvSpPr/>
            <p:nvPr/>
          </p:nvSpPr>
          <p:spPr>
            <a:xfrm>
              <a:off x="1645444" y="2712117"/>
              <a:ext cx="31974" cy="76700"/>
            </a:xfrm>
            <a:custGeom>
              <a:avLst/>
              <a:gdLst/>
              <a:ahLst/>
              <a:cxnLst/>
              <a:rect l="l" t="t" r="r" b="b"/>
              <a:pathLst>
                <a:path w="1171" h="2809" extrusionOk="0">
                  <a:moveTo>
                    <a:pt x="1171" y="0"/>
                  </a:moveTo>
                  <a:cubicBezTo>
                    <a:pt x="1059" y="0"/>
                    <a:pt x="937" y="113"/>
                    <a:pt x="825" y="113"/>
                  </a:cubicBezTo>
                  <a:cubicBezTo>
                    <a:pt x="590" y="234"/>
                    <a:pt x="356" y="234"/>
                    <a:pt x="122" y="234"/>
                  </a:cubicBezTo>
                  <a:cubicBezTo>
                    <a:pt x="122" y="936"/>
                    <a:pt x="1" y="1873"/>
                    <a:pt x="1" y="2809"/>
                  </a:cubicBezTo>
                  <a:cubicBezTo>
                    <a:pt x="356" y="2809"/>
                    <a:pt x="703" y="2687"/>
                    <a:pt x="1059" y="2687"/>
                  </a:cubicBezTo>
                  <a:cubicBezTo>
                    <a:pt x="1059" y="1751"/>
                    <a:pt x="1171" y="815"/>
                    <a:pt x="1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4"/>
            <p:cNvSpPr/>
            <p:nvPr/>
          </p:nvSpPr>
          <p:spPr>
            <a:xfrm>
              <a:off x="1671002" y="2593748"/>
              <a:ext cx="124784" cy="324902"/>
            </a:xfrm>
            <a:custGeom>
              <a:avLst/>
              <a:gdLst/>
              <a:ahLst/>
              <a:cxnLst/>
              <a:rect l="l" t="t" r="r" b="b"/>
              <a:pathLst>
                <a:path w="4570" h="11899" extrusionOk="0">
                  <a:moveTo>
                    <a:pt x="4570" y="0"/>
                  </a:moveTo>
                  <a:lnTo>
                    <a:pt x="1293" y="702"/>
                  </a:lnTo>
                  <a:cubicBezTo>
                    <a:pt x="235" y="1760"/>
                    <a:pt x="1" y="7144"/>
                    <a:pt x="1" y="9485"/>
                  </a:cubicBezTo>
                  <a:cubicBezTo>
                    <a:pt x="1" y="9953"/>
                    <a:pt x="357" y="10421"/>
                    <a:pt x="825" y="10655"/>
                  </a:cubicBezTo>
                  <a:cubicBezTo>
                    <a:pt x="1527" y="11001"/>
                    <a:pt x="2697" y="11470"/>
                    <a:pt x="3512" y="11825"/>
                  </a:cubicBezTo>
                  <a:cubicBezTo>
                    <a:pt x="3611" y="11875"/>
                    <a:pt x="3716" y="11898"/>
                    <a:pt x="3820" y="11898"/>
                  </a:cubicBezTo>
                  <a:cubicBezTo>
                    <a:pt x="4204" y="11898"/>
                    <a:pt x="4570" y="11580"/>
                    <a:pt x="4570" y="11123"/>
                  </a:cubicBezTo>
                  <a:lnTo>
                    <a:pt x="45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4"/>
            <p:cNvSpPr/>
            <p:nvPr/>
          </p:nvSpPr>
          <p:spPr>
            <a:xfrm>
              <a:off x="1993912" y="2705728"/>
              <a:ext cx="31974" cy="70310"/>
            </a:xfrm>
            <a:custGeom>
              <a:avLst/>
              <a:gdLst/>
              <a:ahLst/>
              <a:cxnLst/>
              <a:rect l="l" t="t" r="r" b="b"/>
              <a:pathLst>
                <a:path w="1171" h="2575" extrusionOk="0">
                  <a:moveTo>
                    <a:pt x="581" y="2575"/>
                  </a:moveTo>
                  <a:lnTo>
                    <a:pt x="581" y="2575"/>
                  </a:lnTo>
                  <a:lnTo>
                    <a:pt x="581" y="2575"/>
                  </a:lnTo>
                  <a:close/>
                  <a:moveTo>
                    <a:pt x="581" y="2575"/>
                  </a:moveTo>
                  <a:lnTo>
                    <a:pt x="581" y="2575"/>
                  </a:lnTo>
                  <a:lnTo>
                    <a:pt x="581" y="2575"/>
                  </a:lnTo>
                  <a:close/>
                  <a:moveTo>
                    <a:pt x="1170" y="0"/>
                  </a:moveTo>
                  <a:cubicBezTo>
                    <a:pt x="936" y="112"/>
                    <a:pt x="702" y="112"/>
                    <a:pt x="468" y="112"/>
                  </a:cubicBezTo>
                  <a:cubicBezTo>
                    <a:pt x="346" y="112"/>
                    <a:pt x="112" y="112"/>
                    <a:pt x="0" y="0"/>
                  </a:cubicBezTo>
                  <a:cubicBezTo>
                    <a:pt x="112" y="112"/>
                    <a:pt x="346" y="112"/>
                    <a:pt x="468" y="112"/>
                  </a:cubicBezTo>
                  <a:cubicBezTo>
                    <a:pt x="702" y="112"/>
                    <a:pt x="936" y="112"/>
                    <a:pt x="1170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4"/>
            <p:cNvSpPr/>
            <p:nvPr/>
          </p:nvSpPr>
          <p:spPr>
            <a:xfrm>
              <a:off x="1990581" y="2705728"/>
              <a:ext cx="38364" cy="70310"/>
            </a:xfrm>
            <a:custGeom>
              <a:avLst/>
              <a:gdLst/>
              <a:ahLst/>
              <a:cxnLst/>
              <a:rect l="l" t="t" r="r" b="b"/>
              <a:pathLst>
                <a:path w="1405" h="2575" extrusionOk="0">
                  <a:moveTo>
                    <a:pt x="0" y="0"/>
                  </a:moveTo>
                  <a:cubicBezTo>
                    <a:pt x="122" y="468"/>
                    <a:pt x="234" y="1049"/>
                    <a:pt x="234" y="1639"/>
                  </a:cubicBezTo>
                  <a:cubicBezTo>
                    <a:pt x="234" y="1985"/>
                    <a:pt x="234" y="2341"/>
                    <a:pt x="122" y="2575"/>
                  </a:cubicBezTo>
                  <a:lnTo>
                    <a:pt x="1405" y="2575"/>
                  </a:lnTo>
                  <a:cubicBezTo>
                    <a:pt x="1405" y="1751"/>
                    <a:pt x="1405" y="1049"/>
                    <a:pt x="1292" y="468"/>
                  </a:cubicBezTo>
                  <a:lnTo>
                    <a:pt x="1292" y="0"/>
                  </a:lnTo>
                  <a:cubicBezTo>
                    <a:pt x="1058" y="112"/>
                    <a:pt x="824" y="112"/>
                    <a:pt x="590" y="112"/>
                  </a:cubicBezTo>
                  <a:cubicBezTo>
                    <a:pt x="468" y="112"/>
                    <a:pt x="234" y="112"/>
                    <a:pt x="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4"/>
            <p:cNvSpPr/>
            <p:nvPr/>
          </p:nvSpPr>
          <p:spPr>
            <a:xfrm>
              <a:off x="1923601" y="2699338"/>
              <a:ext cx="73396" cy="76700"/>
            </a:xfrm>
            <a:custGeom>
              <a:avLst/>
              <a:gdLst/>
              <a:ahLst/>
              <a:cxnLst/>
              <a:rect l="l" t="t" r="r" b="b"/>
              <a:pathLst>
                <a:path w="2688" h="2809" extrusionOk="0">
                  <a:moveTo>
                    <a:pt x="1049" y="0"/>
                  </a:moveTo>
                  <a:cubicBezTo>
                    <a:pt x="702" y="112"/>
                    <a:pt x="468" y="346"/>
                    <a:pt x="234" y="702"/>
                  </a:cubicBezTo>
                  <a:cubicBezTo>
                    <a:pt x="0" y="1283"/>
                    <a:pt x="234" y="2107"/>
                    <a:pt x="937" y="2341"/>
                  </a:cubicBezTo>
                  <a:cubicBezTo>
                    <a:pt x="1405" y="2575"/>
                    <a:pt x="1985" y="2809"/>
                    <a:pt x="2575" y="2809"/>
                  </a:cubicBezTo>
                  <a:cubicBezTo>
                    <a:pt x="2687" y="2575"/>
                    <a:pt x="2687" y="2219"/>
                    <a:pt x="2687" y="1873"/>
                  </a:cubicBezTo>
                  <a:cubicBezTo>
                    <a:pt x="2687" y="1283"/>
                    <a:pt x="2575" y="702"/>
                    <a:pt x="2453" y="234"/>
                  </a:cubicBezTo>
                  <a:cubicBezTo>
                    <a:pt x="2219" y="234"/>
                    <a:pt x="2107" y="112"/>
                    <a:pt x="1985" y="112"/>
                  </a:cubicBezTo>
                  <a:cubicBezTo>
                    <a:pt x="1751" y="0"/>
                    <a:pt x="1639" y="0"/>
                    <a:pt x="1405" y="0"/>
                  </a:cubicBezTo>
                  <a:close/>
                </a:path>
              </a:pathLst>
            </a:custGeom>
            <a:solidFill>
              <a:srgbClr val="E2C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4"/>
            <p:cNvSpPr/>
            <p:nvPr/>
          </p:nvSpPr>
          <p:spPr>
            <a:xfrm>
              <a:off x="1881934" y="2593748"/>
              <a:ext cx="121453" cy="324902"/>
            </a:xfrm>
            <a:custGeom>
              <a:avLst/>
              <a:gdLst/>
              <a:ahLst/>
              <a:cxnLst/>
              <a:rect l="l" t="t" r="r" b="b"/>
              <a:pathLst>
                <a:path w="4448" h="11899" extrusionOk="0">
                  <a:moveTo>
                    <a:pt x="0" y="0"/>
                  </a:moveTo>
                  <a:lnTo>
                    <a:pt x="0" y="11123"/>
                  </a:lnTo>
                  <a:cubicBezTo>
                    <a:pt x="0" y="11580"/>
                    <a:pt x="291" y="11898"/>
                    <a:pt x="643" y="11898"/>
                  </a:cubicBezTo>
                  <a:cubicBezTo>
                    <a:pt x="738" y="11898"/>
                    <a:pt x="837" y="11875"/>
                    <a:pt x="936" y="11825"/>
                  </a:cubicBezTo>
                  <a:cubicBezTo>
                    <a:pt x="1760" y="11470"/>
                    <a:pt x="2931" y="11001"/>
                    <a:pt x="3745" y="10655"/>
                  </a:cubicBezTo>
                  <a:cubicBezTo>
                    <a:pt x="4213" y="10421"/>
                    <a:pt x="4447" y="9953"/>
                    <a:pt x="4447" y="9485"/>
                  </a:cubicBezTo>
                  <a:cubicBezTo>
                    <a:pt x="4447" y="7144"/>
                    <a:pt x="4335" y="1760"/>
                    <a:pt x="3277" y="7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4"/>
            <p:cNvSpPr/>
            <p:nvPr/>
          </p:nvSpPr>
          <p:spPr>
            <a:xfrm>
              <a:off x="1913881" y="2744065"/>
              <a:ext cx="54473" cy="22281"/>
            </a:xfrm>
            <a:custGeom>
              <a:avLst/>
              <a:gdLst/>
              <a:ahLst/>
              <a:cxnLst/>
              <a:rect l="l" t="t" r="r" b="b"/>
              <a:pathLst>
                <a:path w="1995" h="816" extrusionOk="0">
                  <a:moveTo>
                    <a:pt x="469" y="0"/>
                  </a:moveTo>
                  <a:cubicBezTo>
                    <a:pt x="235" y="0"/>
                    <a:pt x="0" y="235"/>
                    <a:pt x="0" y="469"/>
                  </a:cubicBezTo>
                  <a:cubicBezTo>
                    <a:pt x="0" y="703"/>
                    <a:pt x="235" y="815"/>
                    <a:pt x="469" y="815"/>
                  </a:cubicBezTo>
                  <a:lnTo>
                    <a:pt x="1527" y="815"/>
                  </a:lnTo>
                  <a:cubicBezTo>
                    <a:pt x="1761" y="815"/>
                    <a:pt x="1995" y="703"/>
                    <a:pt x="1995" y="469"/>
                  </a:cubicBezTo>
                  <a:cubicBezTo>
                    <a:pt x="1995" y="235"/>
                    <a:pt x="1761" y="0"/>
                    <a:pt x="15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4"/>
            <p:cNvSpPr/>
            <p:nvPr/>
          </p:nvSpPr>
          <p:spPr>
            <a:xfrm>
              <a:off x="1763812" y="2849382"/>
              <a:ext cx="63948" cy="60890"/>
            </a:xfrm>
            <a:custGeom>
              <a:avLst/>
              <a:gdLst/>
              <a:ahLst/>
              <a:cxnLst/>
              <a:rect l="l" t="t" r="r" b="b"/>
              <a:pathLst>
                <a:path w="2342" h="2230" extrusionOk="0">
                  <a:moveTo>
                    <a:pt x="1171" y="1"/>
                  </a:moveTo>
                  <a:cubicBezTo>
                    <a:pt x="469" y="1"/>
                    <a:pt x="1" y="469"/>
                    <a:pt x="1" y="1059"/>
                  </a:cubicBezTo>
                  <a:cubicBezTo>
                    <a:pt x="1" y="1761"/>
                    <a:pt x="469" y="2229"/>
                    <a:pt x="1171" y="2229"/>
                  </a:cubicBezTo>
                  <a:cubicBezTo>
                    <a:pt x="1751" y="2229"/>
                    <a:pt x="2341" y="1761"/>
                    <a:pt x="2341" y="1059"/>
                  </a:cubicBezTo>
                  <a:cubicBezTo>
                    <a:pt x="2341" y="469"/>
                    <a:pt x="1751" y="1"/>
                    <a:pt x="1171" y="1"/>
                  </a:cubicBezTo>
                  <a:close/>
                </a:path>
              </a:pathLst>
            </a:custGeom>
            <a:solidFill>
              <a:srgbClr val="DEE2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4"/>
            <p:cNvSpPr/>
            <p:nvPr/>
          </p:nvSpPr>
          <p:spPr>
            <a:xfrm>
              <a:off x="1782980" y="2868577"/>
              <a:ext cx="22281" cy="22527"/>
            </a:xfrm>
            <a:custGeom>
              <a:avLst/>
              <a:gdLst/>
              <a:ahLst/>
              <a:cxnLst/>
              <a:rect l="l" t="t" r="r" b="b"/>
              <a:pathLst>
                <a:path w="816" h="825" extrusionOk="0">
                  <a:moveTo>
                    <a:pt x="469" y="0"/>
                  </a:moveTo>
                  <a:cubicBezTo>
                    <a:pt x="235" y="0"/>
                    <a:pt x="1" y="122"/>
                    <a:pt x="1" y="356"/>
                  </a:cubicBezTo>
                  <a:cubicBezTo>
                    <a:pt x="1" y="590"/>
                    <a:pt x="235" y="824"/>
                    <a:pt x="469" y="824"/>
                  </a:cubicBezTo>
                  <a:cubicBezTo>
                    <a:pt x="703" y="824"/>
                    <a:pt x="815" y="590"/>
                    <a:pt x="815" y="356"/>
                  </a:cubicBezTo>
                  <a:cubicBezTo>
                    <a:pt x="815" y="122"/>
                    <a:pt x="703" y="0"/>
                    <a:pt x="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4"/>
            <p:cNvSpPr/>
            <p:nvPr/>
          </p:nvSpPr>
          <p:spPr>
            <a:xfrm>
              <a:off x="1546518" y="2282603"/>
              <a:ext cx="245963" cy="234195"/>
            </a:xfrm>
            <a:custGeom>
              <a:avLst/>
              <a:gdLst/>
              <a:ahLst/>
              <a:cxnLst/>
              <a:rect l="l" t="t" r="r" b="b"/>
              <a:pathLst>
                <a:path w="9008" h="8577" extrusionOk="0">
                  <a:moveTo>
                    <a:pt x="2287" y="0"/>
                  </a:moveTo>
                  <a:cubicBezTo>
                    <a:pt x="2023" y="0"/>
                    <a:pt x="1765" y="17"/>
                    <a:pt x="1517" y="48"/>
                  </a:cubicBezTo>
                  <a:cubicBezTo>
                    <a:pt x="1049" y="48"/>
                    <a:pt x="702" y="394"/>
                    <a:pt x="468" y="862"/>
                  </a:cubicBezTo>
                  <a:cubicBezTo>
                    <a:pt x="0" y="2735"/>
                    <a:pt x="113" y="5197"/>
                    <a:pt x="2219" y="7182"/>
                  </a:cubicBezTo>
                  <a:cubicBezTo>
                    <a:pt x="3295" y="8200"/>
                    <a:pt x="4248" y="8576"/>
                    <a:pt x="5079" y="8576"/>
                  </a:cubicBezTo>
                  <a:cubicBezTo>
                    <a:pt x="5877" y="8576"/>
                    <a:pt x="6562" y="8230"/>
                    <a:pt x="7135" y="7772"/>
                  </a:cubicBezTo>
                  <a:cubicBezTo>
                    <a:pt x="8305" y="6836"/>
                    <a:pt x="9007" y="5197"/>
                    <a:pt x="7369" y="2856"/>
                  </a:cubicBezTo>
                  <a:cubicBezTo>
                    <a:pt x="6053" y="720"/>
                    <a:pt x="4024" y="0"/>
                    <a:pt x="2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4"/>
            <p:cNvSpPr/>
            <p:nvPr/>
          </p:nvSpPr>
          <p:spPr>
            <a:xfrm>
              <a:off x="1546518" y="2312530"/>
              <a:ext cx="182042" cy="204897"/>
            </a:xfrm>
            <a:custGeom>
              <a:avLst/>
              <a:gdLst/>
              <a:ahLst/>
              <a:cxnLst/>
              <a:rect l="l" t="t" r="r" b="b"/>
              <a:pathLst>
                <a:path w="6667" h="7504" extrusionOk="0">
                  <a:moveTo>
                    <a:pt x="468" y="0"/>
                  </a:moveTo>
                  <a:lnTo>
                    <a:pt x="468" y="0"/>
                  </a:lnTo>
                  <a:cubicBezTo>
                    <a:pt x="0" y="1873"/>
                    <a:pt x="234" y="4214"/>
                    <a:pt x="2219" y="6086"/>
                  </a:cubicBezTo>
                  <a:cubicBezTo>
                    <a:pt x="3252" y="7119"/>
                    <a:pt x="4201" y="7504"/>
                    <a:pt x="5045" y="7504"/>
                  </a:cubicBezTo>
                  <a:cubicBezTo>
                    <a:pt x="5640" y="7504"/>
                    <a:pt x="6183" y="7313"/>
                    <a:pt x="6667" y="7022"/>
                  </a:cubicBezTo>
                  <a:cubicBezTo>
                    <a:pt x="5852" y="1760"/>
                    <a:pt x="2575" y="356"/>
                    <a:pt x="468" y="0"/>
                  </a:cubicBezTo>
                  <a:close/>
                </a:path>
              </a:pathLst>
            </a:custGeom>
            <a:solidFill>
              <a:srgbClr val="FF9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4"/>
            <p:cNvSpPr/>
            <p:nvPr/>
          </p:nvSpPr>
          <p:spPr>
            <a:xfrm>
              <a:off x="1881934" y="2282603"/>
              <a:ext cx="249267" cy="234195"/>
            </a:xfrm>
            <a:custGeom>
              <a:avLst/>
              <a:gdLst/>
              <a:ahLst/>
              <a:cxnLst/>
              <a:rect l="l" t="t" r="r" b="b"/>
              <a:pathLst>
                <a:path w="9129" h="8577" extrusionOk="0">
                  <a:moveTo>
                    <a:pt x="6842" y="0"/>
                  </a:moveTo>
                  <a:cubicBezTo>
                    <a:pt x="5103" y="0"/>
                    <a:pt x="3060" y="720"/>
                    <a:pt x="1639" y="2856"/>
                  </a:cubicBezTo>
                  <a:cubicBezTo>
                    <a:pt x="0" y="5197"/>
                    <a:pt x="824" y="6836"/>
                    <a:pt x="1994" y="7772"/>
                  </a:cubicBezTo>
                  <a:cubicBezTo>
                    <a:pt x="2508" y="8230"/>
                    <a:pt x="3192" y="8576"/>
                    <a:pt x="4003" y="8576"/>
                  </a:cubicBezTo>
                  <a:cubicBezTo>
                    <a:pt x="4849" y="8576"/>
                    <a:pt x="5834" y="8200"/>
                    <a:pt x="6910" y="7182"/>
                  </a:cubicBezTo>
                  <a:cubicBezTo>
                    <a:pt x="8895" y="5197"/>
                    <a:pt x="9129" y="2735"/>
                    <a:pt x="8548" y="862"/>
                  </a:cubicBezTo>
                  <a:cubicBezTo>
                    <a:pt x="8427" y="394"/>
                    <a:pt x="8080" y="48"/>
                    <a:pt x="7612" y="48"/>
                  </a:cubicBezTo>
                  <a:cubicBezTo>
                    <a:pt x="7364" y="17"/>
                    <a:pt x="7107" y="0"/>
                    <a:pt x="68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4"/>
            <p:cNvSpPr/>
            <p:nvPr/>
          </p:nvSpPr>
          <p:spPr>
            <a:xfrm>
              <a:off x="1949159" y="2312530"/>
              <a:ext cx="182042" cy="204897"/>
            </a:xfrm>
            <a:custGeom>
              <a:avLst/>
              <a:gdLst/>
              <a:ahLst/>
              <a:cxnLst/>
              <a:rect l="l" t="t" r="r" b="b"/>
              <a:pathLst>
                <a:path w="6667" h="7504" extrusionOk="0">
                  <a:moveTo>
                    <a:pt x="6199" y="0"/>
                  </a:moveTo>
                  <a:cubicBezTo>
                    <a:pt x="4092" y="356"/>
                    <a:pt x="703" y="1760"/>
                    <a:pt x="1" y="7022"/>
                  </a:cubicBezTo>
                  <a:cubicBezTo>
                    <a:pt x="434" y="7313"/>
                    <a:pt x="949" y="7504"/>
                    <a:pt x="1536" y="7504"/>
                  </a:cubicBezTo>
                  <a:cubicBezTo>
                    <a:pt x="2370" y="7504"/>
                    <a:pt x="3349" y="7119"/>
                    <a:pt x="4448" y="6086"/>
                  </a:cubicBezTo>
                  <a:cubicBezTo>
                    <a:pt x="6320" y="4214"/>
                    <a:pt x="6667" y="1873"/>
                    <a:pt x="6199" y="0"/>
                  </a:cubicBezTo>
                  <a:close/>
                </a:path>
              </a:pathLst>
            </a:custGeom>
            <a:solidFill>
              <a:srgbClr val="FF9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4"/>
            <p:cNvSpPr/>
            <p:nvPr/>
          </p:nvSpPr>
          <p:spPr>
            <a:xfrm>
              <a:off x="1565686" y="2309444"/>
              <a:ext cx="543288" cy="402694"/>
            </a:xfrm>
            <a:custGeom>
              <a:avLst/>
              <a:gdLst/>
              <a:ahLst/>
              <a:cxnLst/>
              <a:rect l="l" t="t" r="r" b="b"/>
              <a:pathLst>
                <a:path w="19897" h="14748" extrusionOk="0">
                  <a:moveTo>
                    <a:pt x="9944" y="1"/>
                  </a:moveTo>
                  <a:cubicBezTo>
                    <a:pt x="4448" y="1"/>
                    <a:pt x="0" y="3624"/>
                    <a:pt x="0" y="8193"/>
                  </a:cubicBezTo>
                  <a:cubicBezTo>
                    <a:pt x="0" y="12753"/>
                    <a:pt x="4448" y="14747"/>
                    <a:pt x="9944" y="14747"/>
                  </a:cubicBezTo>
                  <a:cubicBezTo>
                    <a:pt x="15449" y="14747"/>
                    <a:pt x="19896" y="12753"/>
                    <a:pt x="19896" y="8193"/>
                  </a:cubicBezTo>
                  <a:cubicBezTo>
                    <a:pt x="19896" y="3624"/>
                    <a:pt x="15449" y="1"/>
                    <a:pt x="99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4"/>
            <p:cNvSpPr/>
            <p:nvPr/>
          </p:nvSpPr>
          <p:spPr>
            <a:xfrm>
              <a:off x="1565686" y="2529826"/>
              <a:ext cx="115063" cy="156731"/>
            </a:xfrm>
            <a:custGeom>
              <a:avLst/>
              <a:gdLst/>
              <a:ahLst/>
              <a:cxnLst/>
              <a:rect l="l" t="t" r="r" b="b"/>
              <a:pathLst>
                <a:path w="4214" h="5740" extrusionOk="0">
                  <a:moveTo>
                    <a:pt x="0" y="235"/>
                  </a:moveTo>
                  <a:cubicBezTo>
                    <a:pt x="113" y="2931"/>
                    <a:pt x="1751" y="4804"/>
                    <a:pt x="4214" y="5740"/>
                  </a:cubicBezTo>
                  <a:lnTo>
                    <a:pt x="4214" y="5740"/>
                  </a:lnTo>
                  <a:cubicBezTo>
                    <a:pt x="1751" y="4804"/>
                    <a:pt x="113" y="2931"/>
                    <a:pt x="0" y="235"/>
                  </a:cubicBezTo>
                  <a:close/>
                  <a:moveTo>
                    <a:pt x="0" y="235"/>
                  </a:moveTo>
                  <a:lnTo>
                    <a:pt x="0" y="235"/>
                  </a:lnTo>
                  <a:lnTo>
                    <a:pt x="0" y="235"/>
                  </a:lnTo>
                  <a:close/>
                  <a:moveTo>
                    <a:pt x="0" y="235"/>
                  </a:moveTo>
                  <a:lnTo>
                    <a:pt x="0" y="235"/>
                  </a:lnTo>
                  <a:lnTo>
                    <a:pt x="0" y="235"/>
                  </a:lnTo>
                  <a:close/>
                  <a:moveTo>
                    <a:pt x="0" y="122"/>
                  </a:moveTo>
                  <a:lnTo>
                    <a:pt x="0" y="235"/>
                  </a:lnTo>
                  <a:lnTo>
                    <a:pt x="0" y="122"/>
                  </a:lnTo>
                  <a:close/>
                  <a:moveTo>
                    <a:pt x="0" y="122"/>
                  </a:moveTo>
                  <a:lnTo>
                    <a:pt x="0" y="122"/>
                  </a:lnTo>
                  <a:lnTo>
                    <a:pt x="0" y="122"/>
                  </a:lnTo>
                  <a:close/>
                  <a:moveTo>
                    <a:pt x="0" y="122"/>
                  </a:moveTo>
                  <a:lnTo>
                    <a:pt x="0" y="122"/>
                  </a:lnTo>
                  <a:lnTo>
                    <a:pt x="0" y="122"/>
                  </a:lnTo>
                  <a:lnTo>
                    <a:pt x="0" y="122"/>
                  </a:lnTo>
                  <a:close/>
                  <a:moveTo>
                    <a:pt x="0" y="122"/>
                  </a:moveTo>
                  <a:lnTo>
                    <a:pt x="0" y="122"/>
                  </a:lnTo>
                  <a:lnTo>
                    <a:pt x="0" y="122"/>
                  </a:lnTo>
                  <a:close/>
                  <a:moveTo>
                    <a:pt x="0" y="122"/>
                  </a:moveTo>
                  <a:lnTo>
                    <a:pt x="0" y="122"/>
                  </a:lnTo>
                  <a:lnTo>
                    <a:pt x="0" y="122"/>
                  </a:lnTo>
                  <a:close/>
                  <a:moveTo>
                    <a:pt x="0" y="122"/>
                  </a:moveTo>
                  <a:lnTo>
                    <a:pt x="0" y="122"/>
                  </a:lnTo>
                  <a:lnTo>
                    <a:pt x="0" y="12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6EE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4"/>
            <p:cNvSpPr/>
            <p:nvPr/>
          </p:nvSpPr>
          <p:spPr>
            <a:xfrm>
              <a:off x="1680722" y="2686532"/>
              <a:ext cx="95895" cy="22281"/>
            </a:xfrm>
            <a:custGeom>
              <a:avLst/>
              <a:gdLst/>
              <a:ahLst/>
              <a:cxnLst/>
              <a:rect l="l" t="t" r="r" b="b"/>
              <a:pathLst>
                <a:path w="3512" h="816" extrusionOk="0">
                  <a:moveTo>
                    <a:pt x="1" y="1"/>
                  </a:moveTo>
                  <a:lnTo>
                    <a:pt x="1" y="1"/>
                  </a:lnTo>
                  <a:cubicBezTo>
                    <a:pt x="1049" y="347"/>
                    <a:pt x="2220" y="703"/>
                    <a:pt x="3512" y="815"/>
                  </a:cubicBezTo>
                  <a:lnTo>
                    <a:pt x="3512" y="815"/>
                  </a:lnTo>
                  <a:cubicBezTo>
                    <a:pt x="2220" y="703"/>
                    <a:pt x="1049" y="347"/>
                    <a:pt x="1" y="1"/>
                  </a:cubicBezTo>
                  <a:close/>
                </a:path>
              </a:pathLst>
            </a:custGeom>
            <a:solidFill>
              <a:srgbClr val="8BBF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4"/>
            <p:cNvSpPr/>
            <p:nvPr/>
          </p:nvSpPr>
          <p:spPr>
            <a:xfrm>
              <a:off x="1565686" y="2344477"/>
              <a:ext cx="210931" cy="364331"/>
            </a:xfrm>
            <a:custGeom>
              <a:avLst/>
              <a:gdLst/>
              <a:ahLst/>
              <a:cxnLst/>
              <a:rect l="l" t="t" r="r" b="b"/>
              <a:pathLst>
                <a:path w="7725" h="13343" extrusionOk="0">
                  <a:moveTo>
                    <a:pt x="4682" y="1"/>
                  </a:moveTo>
                  <a:lnTo>
                    <a:pt x="4682" y="1"/>
                  </a:lnTo>
                  <a:cubicBezTo>
                    <a:pt x="4326" y="122"/>
                    <a:pt x="3980" y="356"/>
                    <a:pt x="3746" y="590"/>
                  </a:cubicBezTo>
                  <a:lnTo>
                    <a:pt x="4326" y="590"/>
                  </a:lnTo>
                  <a:cubicBezTo>
                    <a:pt x="4448" y="356"/>
                    <a:pt x="4560" y="122"/>
                    <a:pt x="4682" y="1"/>
                  </a:cubicBezTo>
                  <a:close/>
                  <a:moveTo>
                    <a:pt x="3277" y="825"/>
                  </a:moveTo>
                  <a:cubicBezTo>
                    <a:pt x="1283" y="2341"/>
                    <a:pt x="113" y="4448"/>
                    <a:pt x="0" y="6789"/>
                  </a:cubicBezTo>
                  <a:lnTo>
                    <a:pt x="0" y="6910"/>
                  </a:lnTo>
                  <a:lnTo>
                    <a:pt x="0" y="7023"/>
                  </a:lnTo>
                  <a:cubicBezTo>
                    <a:pt x="113" y="9719"/>
                    <a:pt x="1751" y="11592"/>
                    <a:pt x="4214" y="12528"/>
                  </a:cubicBezTo>
                  <a:cubicBezTo>
                    <a:pt x="5262" y="12874"/>
                    <a:pt x="6433" y="13230"/>
                    <a:pt x="7725" y="13342"/>
                  </a:cubicBezTo>
                  <a:cubicBezTo>
                    <a:pt x="2575" y="10187"/>
                    <a:pt x="2219" y="6320"/>
                    <a:pt x="3511" y="2463"/>
                  </a:cubicBezTo>
                  <a:lnTo>
                    <a:pt x="1639" y="2463"/>
                  </a:lnTo>
                  <a:cubicBezTo>
                    <a:pt x="2107" y="1873"/>
                    <a:pt x="2688" y="1293"/>
                    <a:pt x="3277" y="8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4"/>
            <p:cNvSpPr/>
            <p:nvPr/>
          </p:nvSpPr>
          <p:spPr>
            <a:xfrm>
              <a:off x="1610412" y="2360587"/>
              <a:ext cx="453809" cy="51170"/>
            </a:xfrm>
            <a:custGeom>
              <a:avLst/>
              <a:gdLst/>
              <a:ahLst/>
              <a:cxnLst/>
              <a:rect l="l" t="t" r="r" b="b"/>
              <a:pathLst>
                <a:path w="16620" h="1874" extrusionOk="0">
                  <a:moveTo>
                    <a:pt x="2108" y="0"/>
                  </a:moveTo>
                  <a:cubicBezTo>
                    <a:pt x="1284" y="469"/>
                    <a:pt x="581" y="1171"/>
                    <a:pt x="1" y="1873"/>
                  </a:cubicBezTo>
                  <a:lnTo>
                    <a:pt x="16620" y="1873"/>
                  </a:lnTo>
                  <a:cubicBezTo>
                    <a:pt x="16152" y="1171"/>
                    <a:pt x="15449" y="469"/>
                    <a:pt x="14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4"/>
            <p:cNvSpPr/>
            <p:nvPr/>
          </p:nvSpPr>
          <p:spPr>
            <a:xfrm>
              <a:off x="1655165" y="2501183"/>
              <a:ext cx="98953" cy="76727"/>
            </a:xfrm>
            <a:custGeom>
              <a:avLst/>
              <a:gdLst/>
              <a:ahLst/>
              <a:cxnLst/>
              <a:rect l="l" t="t" r="r" b="b"/>
              <a:pathLst>
                <a:path w="3624" h="2810" extrusionOk="0">
                  <a:moveTo>
                    <a:pt x="1873" y="1"/>
                  </a:moveTo>
                  <a:cubicBezTo>
                    <a:pt x="815" y="1"/>
                    <a:pt x="0" y="581"/>
                    <a:pt x="0" y="1405"/>
                  </a:cubicBezTo>
                  <a:cubicBezTo>
                    <a:pt x="0" y="2220"/>
                    <a:pt x="815" y="2810"/>
                    <a:pt x="1873" y="2810"/>
                  </a:cubicBezTo>
                  <a:cubicBezTo>
                    <a:pt x="2809" y="2810"/>
                    <a:pt x="3624" y="2220"/>
                    <a:pt x="3624" y="1405"/>
                  </a:cubicBezTo>
                  <a:cubicBezTo>
                    <a:pt x="3624" y="581"/>
                    <a:pt x="2809" y="1"/>
                    <a:pt x="1873" y="1"/>
                  </a:cubicBezTo>
                  <a:close/>
                </a:path>
              </a:pathLst>
            </a:custGeom>
            <a:solidFill>
              <a:srgbClr val="FF9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4"/>
            <p:cNvSpPr/>
            <p:nvPr/>
          </p:nvSpPr>
          <p:spPr>
            <a:xfrm>
              <a:off x="1923601" y="2501183"/>
              <a:ext cx="95895" cy="76727"/>
            </a:xfrm>
            <a:custGeom>
              <a:avLst/>
              <a:gdLst/>
              <a:ahLst/>
              <a:cxnLst/>
              <a:rect l="l" t="t" r="r" b="b"/>
              <a:pathLst>
                <a:path w="3512" h="2810" extrusionOk="0">
                  <a:moveTo>
                    <a:pt x="1751" y="1"/>
                  </a:moveTo>
                  <a:cubicBezTo>
                    <a:pt x="702" y="1"/>
                    <a:pt x="0" y="581"/>
                    <a:pt x="0" y="1405"/>
                  </a:cubicBezTo>
                  <a:cubicBezTo>
                    <a:pt x="0" y="2220"/>
                    <a:pt x="702" y="2810"/>
                    <a:pt x="1751" y="2810"/>
                  </a:cubicBezTo>
                  <a:cubicBezTo>
                    <a:pt x="2687" y="2810"/>
                    <a:pt x="3511" y="2220"/>
                    <a:pt x="3511" y="1405"/>
                  </a:cubicBezTo>
                  <a:cubicBezTo>
                    <a:pt x="3511" y="581"/>
                    <a:pt x="2687" y="1"/>
                    <a:pt x="1751" y="1"/>
                  </a:cubicBezTo>
                  <a:close/>
                </a:path>
              </a:pathLst>
            </a:custGeom>
            <a:solidFill>
              <a:srgbClr val="FF9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4"/>
            <p:cNvSpPr/>
            <p:nvPr/>
          </p:nvSpPr>
          <p:spPr>
            <a:xfrm>
              <a:off x="1770201" y="2296665"/>
              <a:ext cx="137317" cy="137317"/>
            </a:xfrm>
            <a:custGeom>
              <a:avLst/>
              <a:gdLst/>
              <a:ahLst/>
              <a:cxnLst/>
              <a:rect l="l" t="t" r="r" b="b"/>
              <a:pathLst>
                <a:path w="5029" h="5029" extrusionOk="0">
                  <a:moveTo>
                    <a:pt x="2454" y="1"/>
                  </a:moveTo>
                  <a:cubicBezTo>
                    <a:pt x="1049" y="1"/>
                    <a:pt x="1" y="1171"/>
                    <a:pt x="1" y="2576"/>
                  </a:cubicBezTo>
                  <a:cubicBezTo>
                    <a:pt x="1" y="3980"/>
                    <a:pt x="1049" y="5029"/>
                    <a:pt x="2454" y="5029"/>
                  </a:cubicBezTo>
                  <a:cubicBezTo>
                    <a:pt x="3858" y="5029"/>
                    <a:pt x="5028" y="3980"/>
                    <a:pt x="5028" y="2576"/>
                  </a:cubicBezTo>
                  <a:cubicBezTo>
                    <a:pt x="5028" y="1171"/>
                    <a:pt x="3858" y="1"/>
                    <a:pt x="2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4"/>
            <p:cNvSpPr/>
            <p:nvPr/>
          </p:nvSpPr>
          <p:spPr>
            <a:xfrm>
              <a:off x="1811623" y="2338087"/>
              <a:ext cx="54473" cy="54473"/>
            </a:xfrm>
            <a:custGeom>
              <a:avLst/>
              <a:gdLst/>
              <a:ahLst/>
              <a:cxnLst/>
              <a:rect l="l" t="t" r="r" b="b"/>
              <a:pathLst>
                <a:path w="1995" h="1995" extrusionOk="0">
                  <a:moveTo>
                    <a:pt x="937" y="1"/>
                  </a:moveTo>
                  <a:cubicBezTo>
                    <a:pt x="469" y="1"/>
                    <a:pt x="0" y="469"/>
                    <a:pt x="0" y="1059"/>
                  </a:cubicBezTo>
                  <a:cubicBezTo>
                    <a:pt x="0" y="1527"/>
                    <a:pt x="469" y="1995"/>
                    <a:pt x="937" y="1995"/>
                  </a:cubicBezTo>
                  <a:cubicBezTo>
                    <a:pt x="1527" y="1995"/>
                    <a:pt x="1995" y="1527"/>
                    <a:pt x="1995" y="1059"/>
                  </a:cubicBezTo>
                  <a:cubicBezTo>
                    <a:pt x="1995" y="469"/>
                    <a:pt x="1527" y="1"/>
                    <a:pt x="9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4"/>
            <p:cNvSpPr/>
            <p:nvPr/>
          </p:nvSpPr>
          <p:spPr>
            <a:xfrm>
              <a:off x="1504850" y="2272800"/>
              <a:ext cx="645518" cy="736389"/>
            </a:xfrm>
            <a:custGeom>
              <a:avLst/>
              <a:gdLst/>
              <a:ahLst/>
              <a:cxnLst/>
              <a:rect l="l" t="t" r="r" b="b"/>
              <a:pathLst>
                <a:path w="23641" h="26969" extrusionOk="0">
                  <a:moveTo>
                    <a:pt x="9597" y="2045"/>
                  </a:moveTo>
                  <a:lnTo>
                    <a:pt x="9597" y="2045"/>
                  </a:lnTo>
                  <a:cubicBezTo>
                    <a:pt x="9485" y="2279"/>
                    <a:pt x="9485" y="2513"/>
                    <a:pt x="9363" y="2747"/>
                  </a:cubicBezTo>
                  <a:lnTo>
                    <a:pt x="7378" y="2747"/>
                  </a:lnTo>
                  <a:cubicBezTo>
                    <a:pt x="8080" y="2513"/>
                    <a:pt x="8895" y="2158"/>
                    <a:pt x="9597" y="2045"/>
                  </a:cubicBezTo>
                  <a:close/>
                  <a:moveTo>
                    <a:pt x="14746" y="2045"/>
                  </a:moveTo>
                  <a:lnTo>
                    <a:pt x="14746" y="2045"/>
                  </a:lnTo>
                  <a:cubicBezTo>
                    <a:pt x="15570" y="2158"/>
                    <a:pt x="16273" y="2513"/>
                    <a:pt x="16975" y="2747"/>
                  </a:cubicBezTo>
                  <a:lnTo>
                    <a:pt x="15102" y="2747"/>
                  </a:lnTo>
                  <a:lnTo>
                    <a:pt x="14746" y="2045"/>
                  </a:lnTo>
                  <a:close/>
                  <a:moveTo>
                    <a:pt x="3593" y="733"/>
                  </a:moveTo>
                  <a:cubicBezTo>
                    <a:pt x="4929" y="733"/>
                    <a:pt x="6227" y="1100"/>
                    <a:pt x="7256" y="1923"/>
                  </a:cubicBezTo>
                  <a:cubicBezTo>
                    <a:pt x="6788" y="2158"/>
                    <a:pt x="6208" y="2513"/>
                    <a:pt x="5739" y="2860"/>
                  </a:cubicBezTo>
                  <a:cubicBezTo>
                    <a:pt x="4682" y="1923"/>
                    <a:pt x="3399" y="1455"/>
                    <a:pt x="2463" y="1221"/>
                  </a:cubicBezTo>
                  <a:cubicBezTo>
                    <a:pt x="2575" y="987"/>
                    <a:pt x="2809" y="875"/>
                    <a:pt x="3043" y="753"/>
                  </a:cubicBezTo>
                  <a:cubicBezTo>
                    <a:pt x="3227" y="740"/>
                    <a:pt x="3410" y="733"/>
                    <a:pt x="3593" y="733"/>
                  </a:cubicBezTo>
                  <a:close/>
                  <a:moveTo>
                    <a:pt x="20753" y="733"/>
                  </a:moveTo>
                  <a:cubicBezTo>
                    <a:pt x="20935" y="733"/>
                    <a:pt x="21118" y="740"/>
                    <a:pt x="21300" y="753"/>
                  </a:cubicBezTo>
                  <a:cubicBezTo>
                    <a:pt x="21534" y="875"/>
                    <a:pt x="21768" y="987"/>
                    <a:pt x="21890" y="1221"/>
                  </a:cubicBezTo>
                  <a:cubicBezTo>
                    <a:pt x="20954" y="1455"/>
                    <a:pt x="19784" y="1923"/>
                    <a:pt x="18613" y="2860"/>
                  </a:cubicBezTo>
                  <a:cubicBezTo>
                    <a:pt x="18145" y="2513"/>
                    <a:pt x="17677" y="2158"/>
                    <a:pt x="17087" y="1923"/>
                  </a:cubicBezTo>
                  <a:cubicBezTo>
                    <a:pt x="18117" y="1100"/>
                    <a:pt x="19421" y="733"/>
                    <a:pt x="20753" y="733"/>
                  </a:cubicBezTo>
                  <a:close/>
                  <a:moveTo>
                    <a:pt x="12172" y="2860"/>
                  </a:moveTo>
                  <a:cubicBezTo>
                    <a:pt x="12527" y="2860"/>
                    <a:pt x="12762" y="3094"/>
                    <a:pt x="12762" y="3450"/>
                  </a:cubicBezTo>
                  <a:cubicBezTo>
                    <a:pt x="12762" y="3796"/>
                    <a:pt x="12527" y="4030"/>
                    <a:pt x="12172" y="4030"/>
                  </a:cubicBezTo>
                  <a:cubicBezTo>
                    <a:pt x="11825" y="4030"/>
                    <a:pt x="11591" y="3796"/>
                    <a:pt x="11591" y="3450"/>
                  </a:cubicBezTo>
                  <a:cubicBezTo>
                    <a:pt x="11591" y="3094"/>
                    <a:pt x="11825" y="2860"/>
                    <a:pt x="12172" y="2860"/>
                  </a:cubicBezTo>
                  <a:close/>
                  <a:moveTo>
                    <a:pt x="9251" y="3562"/>
                  </a:moveTo>
                  <a:cubicBezTo>
                    <a:pt x="9363" y="4030"/>
                    <a:pt x="9485" y="4386"/>
                    <a:pt x="9597" y="4732"/>
                  </a:cubicBezTo>
                  <a:lnTo>
                    <a:pt x="4682" y="4732"/>
                  </a:lnTo>
                  <a:lnTo>
                    <a:pt x="4916" y="4498"/>
                  </a:lnTo>
                  <a:cubicBezTo>
                    <a:pt x="5271" y="4152"/>
                    <a:pt x="5618" y="3796"/>
                    <a:pt x="6086" y="3562"/>
                  </a:cubicBezTo>
                  <a:close/>
                  <a:moveTo>
                    <a:pt x="18379" y="3562"/>
                  </a:moveTo>
                  <a:cubicBezTo>
                    <a:pt x="18726" y="3796"/>
                    <a:pt x="19081" y="4152"/>
                    <a:pt x="19428" y="4498"/>
                  </a:cubicBezTo>
                  <a:cubicBezTo>
                    <a:pt x="19549" y="4498"/>
                    <a:pt x="19549" y="4620"/>
                    <a:pt x="19662" y="4732"/>
                  </a:cubicBezTo>
                  <a:lnTo>
                    <a:pt x="14868" y="4732"/>
                  </a:lnTo>
                  <a:cubicBezTo>
                    <a:pt x="14980" y="4386"/>
                    <a:pt x="15102" y="4030"/>
                    <a:pt x="15102" y="3562"/>
                  </a:cubicBezTo>
                  <a:close/>
                  <a:moveTo>
                    <a:pt x="12172" y="2045"/>
                  </a:moveTo>
                  <a:cubicBezTo>
                    <a:pt x="11469" y="2045"/>
                    <a:pt x="10767" y="2626"/>
                    <a:pt x="10767" y="3450"/>
                  </a:cubicBezTo>
                  <a:cubicBezTo>
                    <a:pt x="10767" y="4152"/>
                    <a:pt x="11469" y="4854"/>
                    <a:pt x="12172" y="4854"/>
                  </a:cubicBezTo>
                  <a:cubicBezTo>
                    <a:pt x="12996" y="4854"/>
                    <a:pt x="13576" y="4152"/>
                    <a:pt x="13576" y="3450"/>
                  </a:cubicBezTo>
                  <a:cubicBezTo>
                    <a:pt x="13576" y="2626"/>
                    <a:pt x="12996" y="2045"/>
                    <a:pt x="12172" y="2045"/>
                  </a:cubicBezTo>
                  <a:close/>
                  <a:moveTo>
                    <a:pt x="12172" y="1343"/>
                  </a:moveTo>
                  <a:cubicBezTo>
                    <a:pt x="13342" y="1343"/>
                    <a:pt x="14278" y="2279"/>
                    <a:pt x="14278" y="3450"/>
                  </a:cubicBezTo>
                  <a:cubicBezTo>
                    <a:pt x="14278" y="4620"/>
                    <a:pt x="13342" y="5556"/>
                    <a:pt x="12172" y="5556"/>
                  </a:cubicBezTo>
                  <a:cubicBezTo>
                    <a:pt x="11001" y="5556"/>
                    <a:pt x="10065" y="4620"/>
                    <a:pt x="10065" y="3450"/>
                  </a:cubicBezTo>
                  <a:cubicBezTo>
                    <a:pt x="10065" y="2279"/>
                    <a:pt x="11001" y="1343"/>
                    <a:pt x="12172" y="1343"/>
                  </a:cubicBezTo>
                  <a:close/>
                  <a:moveTo>
                    <a:pt x="2228" y="1923"/>
                  </a:moveTo>
                  <a:lnTo>
                    <a:pt x="2228" y="1923"/>
                  </a:lnTo>
                  <a:cubicBezTo>
                    <a:pt x="3043" y="2158"/>
                    <a:pt x="4101" y="2513"/>
                    <a:pt x="5150" y="3328"/>
                  </a:cubicBezTo>
                  <a:cubicBezTo>
                    <a:pt x="4916" y="3450"/>
                    <a:pt x="4682" y="3684"/>
                    <a:pt x="4447" y="3918"/>
                  </a:cubicBezTo>
                  <a:cubicBezTo>
                    <a:pt x="4101" y="4152"/>
                    <a:pt x="3867" y="4498"/>
                    <a:pt x="3511" y="4854"/>
                  </a:cubicBezTo>
                  <a:cubicBezTo>
                    <a:pt x="3277" y="5200"/>
                    <a:pt x="3043" y="5434"/>
                    <a:pt x="2931" y="5790"/>
                  </a:cubicBezTo>
                  <a:cubicBezTo>
                    <a:pt x="2107" y="4386"/>
                    <a:pt x="2107" y="2860"/>
                    <a:pt x="2228" y="1923"/>
                  </a:cubicBezTo>
                  <a:close/>
                  <a:moveTo>
                    <a:pt x="22124" y="1923"/>
                  </a:moveTo>
                  <a:lnTo>
                    <a:pt x="22124" y="1923"/>
                  </a:lnTo>
                  <a:cubicBezTo>
                    <a:pt x="22358" y="2860"/>
                    <a:pt x="22358" y="4386"/>
                    <a:pt x="21534" y="5790"/>
                  </a:cubicBezTo>
                  <a:cubicBezTo>
                    <a:pt x="21300" y="5434"/>
                    <a:pt x="21066" y="5200"/>
                    <a:pt x="20832" y="4854"/>
                  </a:cubicBezTo>
                  <a:cubicBezTo>
                    <a:pt x="20598" y="4498"/>
                    <a:pt x="20252" y="4152"/>
                    <a:pt x="20018" y="3918"/>
                  </a:cubicBezTo>
                  <a:cubicBezTo>
                    <a:pt x="19784" y="3684"/>
                    <a:pt x="19549" y="3450"/>
                    <a:pt x="19315" y="3328"/>
                  </a:cubicBezTo>
                  <a:cubicBezTo>
                    <a:pt x="20252" y="2513"/>
                    <a:pt x="21300" y="2158"/>
                    <a:pt x="22124" y="1923"/>
                  </a:cubicBezTo>
                  <a:close/>
                  <a:moveTo>
                    <a:pt x="8427" y="7307"/>
                  </a:moveTo>
                  <a:cubicBezTo>
                    <a:pt x="8193" y="7307"/>
                    <a:pt x="7958" y="7429"/>
                    <a:pt x="7958" y="7663"/>
                  </a:cubicBezTo>
                  <a:lnTo>
                    <a:pt x="7958" y="8365"/>
                  </a:lnTo>
                  <a:cubicBezTo>
                    <a:pt x="7958" y="8599"/>
                    <a:pt x="8193" y="8711"/>
                    <a:pt x="8427" y="8711"/>
                  </a:cubicBezTo>
                  <a:cubicBezTo>
                    <a:pt x="8548" y="8711"/>
                    <a:pt x="8782" y="8599"/>
                    <a:pt x="8782" y="8365"/>
                  </a:cubicBezTo>
                  <a:lnTo>
                    <a:pt x="8782" y="7663"/>
                  </a:lnTo>
                  <a:cubicBezTo>
                    <a:pt x="8782" y="7429"/>
                    <a:pt x="8548" y="7307"/>
                    <a:pt x="8427" y="7307"/>
                  </a:cubicBezTo>
                  <a:close/>
                  <a:moveTo>
                    <a:pt x="16038" y="7307"/>
                  </a:moveTo>
                  <a:cubicBezTo>
                    <a:pt x="15804" y="7307"/>
                    <a:pt x="15683" y="7429"/>
                    <a:pt x="15683" y="7663"/>
                  </a:cubicBezTo>
                  <a:lnTo>
                    <a:pt x="15683" y="8365"/>
                  </a:lnTo>
                  <a:cubicBezTo>
                    <a:pt x="15683" y="8599"/>
                    <a:pt x="15804" y="8711"/>
                    <a:pt x="16038" y="8711"/>
                  </a:cubicBezTo>
                  <a:cubicBezTo>
                    <a:pt x="16273" y="8711"/>
                    <a:pt x="16385" y="8599"/>
                    <a:pt x="16385" y="8365"/>
                  </a:cubicBezTo>
                  <a:lnTo>
                    <a:pt x="16385" y="7663"/>
                  </a:lnTo>
                  <a:cubicBezTo>
                    <a:pt x="16385" y="7429"/>
                    <a:pt x="16273" y="7307"/>
                    <a:pt x="16038" y="7307"/>
                  </a:cubicBezTo>
                  <a:close/>
                  <a:moveTo>
                    <a:pt x="11168" y="7936"/>
                  </a:moveTo>
                  <a:cubicBezTo>
                    <a:pt x="11081" y="7936"/>
                    <a:pt x="10985" y="7963"/>
                    <a:pt x="10889" y="8009"/>
                  </a:cubicBezTo>
                  <a:cubicBezTo>
                    <a:pt x="10767" y="8243"/>
                    <a:pt x="10767" y="8477"/>
                    <a:pt x="10889" y="8599"/>
                  </a:cubicBezTo>
                  <a:cubicBezTo>
                    <a:pt x="11235" y="8945"/>
                    <a:pt x="11704" y="9180"/>
                    <a:pt x="12172" y="9180"/>
                  </a:cubicBezTo>
                  <a:cubicBezTo>
                    <a:pt x="12762" y="9180"/>
                    <a:pt x="13230" y="8945"/>
                    <a:pt x="13464" y="8599"/>
                  </a:cubicBezTo>
                  <a:cubicBezTo>
                    <a:pt x="13698" y="8477"/>
                    <a:pt x="13576" y="8243"/>
                    <a:pt x="13464" y="8009"/>
                  </a:cubicBezTo>
                  <a:cubicBezTo>
                    <a:pt x="13414" y="7963"/>
                    <a:pt x="13345" y="7936"/>
                    <a:pt x="13266" y="7936"/>
                  </a:cubicBezTo>
                  <a:cubicBezTo>
                    <a:pt x="13150" y="7936"/>
                    <a:pt x="13012" y="7993"/>
                    <a:pt x="12874" y="8131"/>
                  </a:cubicBezTo>
                  <a:cubicBezTo>
                    <a:pt x="12762" y="8243"/>
                    <a:pt x="12527" y="8365"/>
                    <a:pt x="12172" y="8365"/>
                  </a:cubicBezTo>
                  <a:cubicBezTo>
                    <a:pt x="11938" y="8365"/>
                    <a:pt x="11704" y="8243"/>
                    <a:pt x="11469" y="8131"/>
                  </a:cubicBezTo>
                  <a:cubicBezTo>
                    <a:pt x="11403" y="7993"/>
                    <a:pt x="11294" y="7936"/>
                    <a:pt x="11168" y="7936"/>
                  </a:cubicBezTo>
                  <a:close/>
                  <a:moveTo>
                    <a:pt x="6269" y="9017"/>
                  </a:moveTo>
                  <a:cubicBezTo>
                    <a:pt x="5690" y="9017"/>
                    <a:pt x="5011" y="9100"/>
                    <a:pt x="4682" y="9180"/>
                  </a:cubicBezTo>
                  <a:cubicBezTo>
                    <a:pt x="4447" y="9301"/>
                    <a:pt x="4335" y="9414"/>
                    <a:pt x="4447" y="9648"/>
                  </a:cubicBezTo>
                  <a:cubicBezTo>
                    <a:pt x="4447" y="9882"/>
                    <a:pt x="4569" y="10003"/>
                    <a:pt x="4803" y="10003"/>
                  </a:cubicBezTo>
                  <a:lnTo>
                    <a:pt x="4916" y="10003"/>
                  </a:lnTo>
                  <a:cubicBezTo>
                    <a:pt x="5168" y="9917"/>
                    <a:pt x="5769" y="9835"/>
                    <a:pt x="6265" y="9835"/>
                  </a:cubicBezTo>
                  <a:cubicBezTo>
                    <a:pt x="6467" y="9835"/>
                    <a:pt x="6652" y="9849"/>
                    <a:pt x="6788" y="9882"/>
                  </a:cubicBezTo>
                  <a:cubicBezTo>
                    <a:pt x="7022" y="9882"/>
                    <a:pt x="7256" y="9769"/>
                    <a:pt x="7256" y="9535"/>
                  </a:cubicBezTo>
                  <a:cubicBezTo>
                    <a:pt x="7378" y="9301"/>
                    <a:pt x="7144" y="9067"/>
                    <a:pt x="6910" y="9067"/>
                  </a:cubicBezTo>
                  <a:cubicBezTo>
                    <a:pt x="6736" y="9031"/>
                    <a:pt x="6511" y="9017"/>
                    <a:pt x="6269" y="9017"/>
                  </a:cubicBezTo>
                  <a:close/>
                  <a:moveTo>
                    <a:pt x="18078" y="9017"/>
                  </a:moveTo>
                  <a:cubicBezTo>
                    <a:pt x="17837" y="9017"/>
                    <a:pt x="17614" y="9031"/>
                    <a:pt x="17443" y="9067"/>
                  </a:cubicBezTo>
                  <a:cubicBezTo>
                    <a:pt x="17209" y="9067"/>
                    <a:pt x="17087" y="9301"/>
                    <a:pt x="17087" y="9535"/>
                  </a:cubicBezTo>
                  <a:cubicBezTo>
                    <a:pt x="17087" y="9769"/>
                    <a:pt x="17321" y="9882"/>
                    <a:pt x="17555" y="9882"/>
                  </a:cubicBezTo>
                  <a:cubicBezTo>
                    <a:pt x="17691" y="9849"/>
                    <a:pt x="17877" y="9835"/>
                    <a:pt x="18083" y="9835"/>
                  </a:cubicBezTo>
                  <a:cubicBezTo>
                    <a:pt x="18588" y="9835"/>
                    <a:pt x="19217" y="9917"/>
                    <a:pt x="19549" y="10003"/>
                  </a:cubicBezTo>
                  <a:lnTo>
                    <a:pt x="19662" y="10003"/>
                  </a:lnTo>
                  <a:cubicBezTo>
                    <a:pt x="19784" y="10003"/>
                    <a:pt x="19896" y="9882"/>
                    <a:pt x="20018" y="9648"/>
                  </a:cubicBezTo>
                  <a:cubicBezTo>
                    <a:pt x="20018" y="9414"/>
                    <a:pt x="19896" y="9301"/>
                    <a:pt x="19662" y="9180"/>
                  </a:cubicBezTo>
                  <a:cubicBezTo>
                    <a:pt x="19332" y="9100"/>
                    <a:pt x="18653" y="9017"/>
                    <a:pt x="18078" y="9017"/>
                  </a:cubicBezTo>
                  <a:close/>
                  <a:moveTo>
                    <a:pt x="7329" y="10424"/>
                  </a:moveTo>
                  <a:cubicBezTo>
                    <a:pt x="7270" y="10424"/>
                    <a:pt x="7207" y="10439"/>
                    <a:pt x="7144" y="10472"/>
                  </a:cubicBezTo>
                  <a:cubicBezTo>
                    <a:pt x="6554" y="10584"/>
                    <a:pt x="5505" y="11052"/>
                    <a:pt x="5150" y="11408"/>
                  </a:cubicBezTo>
                  <a:cubicBezTo>
                    <a:pt x="4916" y="11520"/>
                    <a:pt x="4916" y="11754"/>
                    <a:pt x="5037" y="11988"/>
                  </a:cubicBezTo>
                  <a:cubicBezTo>
                    <a:pt x="5150" y="12110"/>
                    <a:pt x="5271" y="12110"/>
                    <a:pt x="5384" y="12110"/>
                  </a:cubicBezTo>
                  <a:cubicBezTo>
                    <a:pt x="5505" y="12110"/>
                    <a:pt x="5505" y="12110"/>
                    <a:pt x="5618" y="11988"/>
                  </a:cubicBezTo>
                  <a:cubicBezTo>
                    <a:pt x="5974" y="11754"/>
                    <a:pt x="6910" y="11286"/>
                    <a:pt x="7378" y="11174"/>
                  </a:cubicBezTo>
                  <a:cubicBezTo>
                    <a:pt x="7612" y="11174"/>
                    <a:pt x="7724" y="10940"/>
                    <a:pt x="7612" y="10706"/>
                  </a:cubicBezTo>
                  <a:cubicBezTo>
                    <a:pt x="7612" y="10535"/>
                    <a:pt x="7487" y="10424"/>
                    <a:pt x="7329" y="10424"/>
                  </a:cubicBezTo>
                  <a:close/>
                  <a:moveTo>
                    <a:pt x="17090" y="10424"/>
                  </a:moveTo>
                  <a:cubicBezTo>
                    <a:pt x="16970" y="10424"/>
                    <a:pt x="16823" y="10535"/>
                    <a:pt x="16741" y="10706"/>
                  </a:cubicBezTo>
                  <a:cubicBezTo>
                    <a:pt x="16741" y="10940"/>
                    <a:pt x="16853" y="11174"/>
                    <a:pt x="17087" y="11174"/>
                  </a:cubicBezTo>
                  <a:cubicBezTo>
                    <a:pt x="17443" y="11286"/>
                    <a:pt x="18492" y="11754"/>
                    <a:pt x="18847" y="11988"/>
                  </a:cubicBezTo>
                  <a:cubicBezTo>
                    <a:pt x="18847" y="12110"/>
                    <a:pt x="18960" y="12110"/>
                    <a:pt x="19081" y="12110"/>
                  </a:cubicBezTo>
                  <a:cubicBezTo>
                    <a:pt x="19194" y="12110"/>
                    <a:pt x="19315" y="12110"/>
                    <a:pt x="19315" y="11988"/>
                  </a:cubicBezTo>
                  <a:cubicBezTo>
                    <a:pt x="19428" y="11754"/>
                    <a:pt x="19428" y="11520"/>
                    <a:pt x="19315" y="11408"/>
                  </a:cubicBezTo>
                  <a:cubicBezTo>
                    <a:pt x="18847" y="11052"/>
                    <a:pt x="17789" y="10584"/>
                    <a:pt x="17209" y="10472"/>
                  </a:cubicBezTo>
                  <a:cubicBezTo>
                    <a:pt x="17176" y="10439"/>
                    <a:pt x="17135" y="10424"/>
                    <a:pt x="17090" y="10424"/>
                  </a:cubicBezTo>
                  <a:close/>
                  <a:moveTo>
                    <a:pt x="21656" y="14563"/>
                  </a:moveTo>
                  <a:cubicBezTo>
                    <a:pt x="21890" y="14563"/>
                    <a:pt x="22124" y="14685"/>
                    <a:pt x="22358" y="14797"/>
                  </a:cubicBezTo>
                  <a:cubicBezTo>
                    <a:pt x="22705" y="15031"/>
                    <a:pt x="22826" y="15621"/>
                    <a:pt x="22471" y="15967"/>
                  </a:cubicBezTo>
                  <a:cubicBezTo>
                    <a:pt x="22358" y="16202"/>
                    <a:pt x="22124" y="16436"/>
                    <a:pt x="22003" y="16557"/>
                  </a:cubicBezTo>
                  <a:cubicBezTo>
                    <a:pt x="21300" y="16323"/>
                    <a:pt x="20954" y="15733"/>
                    <a:pt x="20720" y="15387"/>
                  </a:cubicBezTo>
                  <a:cubicBezTo>
                    <a:pt x="20832" y="15265"/>
                    <a:pt x="20954" y="15031"/>
                    <a:pt x="21066" y="14919"/>
                  </a:cubicBezTo>
                  <a:cubicBezTo>
                    <a:pt x="21300" y="14797"/>
                    <a:pt x="21422" y="14685"/>
                    <a:pt x="21656" y="14563"/>
                  </a:cubicBezTo>
                  <a:close/>
                  <a:moveTo>
                    <a:pt x="2341" y="15031"/>
                  </a:moveTo>
                  <a:cubicBezTo>
                    <a:pt x="2575" y="15031"/>
                    <a:pt x="2809" y="15031"/>
                    <a:pt x="2931" y="15153"/>
                  </a:cubicBezTo>
                  <a:cubicBezTo>
                    <a:pt x="3165" y="15265"/>
                    <a:pt x="3277" y="15387"/>
                    <a:pt x="3399" y="15621"/>
                  </a:cubicBezTo>
                  <a:cubicBezTo>
                    <a:pt x="3511" y="15733"/>
                    <a:pt x="3511" y="15855"/>
                    <a:pt x="3633" y="15967"/>
                  </a:cubicBezTo>
                  <a:cubicBezTo>
                    <a:pt x="3165" y="16436"/>
                    <a:pt x="2575" y="16670"/>
                    <a:pt x="2107" y="16904"/>
                  </a:cubicBezTo>
                  <a:lnTo>
                    <a:pt x="1760" y="16202"/>
                  </a:lnTo>
                  <a:cubicBezTo>
                    <a:pt x="1639" y="15733"/>
                    <a:pt x="1873" y="15265"/>
                    <a:pt x="2341" y="15031"/>
                  </a:cubicBezTo>
                  <a:close/>
                  <a:moveTo>
                    <a:pt x="13342" y="16436"/>
                  </a:moveTo>
                  <a:lnTo>
                    <a:pt x="13342" y="16670"/>
                  </a:lnTo>
                  <a:cubicBezTo>
                    <a:pt x="12996" y="17138"/>
                    <a:pt x="12406" y="17494"/>
                    <a:pt x="12172" y="17728"/>
                  </a:cubicBezTo>
                  <a:cubicBezTo>
                    <a:pt x="11938" y="17494"/>
                    <a:pt x="11469" y="17138"/>
                    <a:pt x="11001" y="16670"/>
                  </a:cubicBezTo>
                  <a:lnTo>
                    <a:pt x="11001" y="16436"/>
                  </a:lnTo>
                  <a:close/>
                  <a:moveTo>
                    <a:pt x="20130" y="15855"/>
                  </a:moveTo>
                  <a:cubicBezTo>
                    <a:pt x="20364" y="16202"/>
                    <a:pt x="20720" y="16791"/>
                    <a:pt x="21300" y="17138"/>
                  </a:cubicBezTo>
                  <a:cubicBezTo>
                    <a:pt x="20832" y="17494"/>
                    <a:pt x="20252" y="17728"/>
                    <a:pt x="19784" y="17840"/>
                  </a:cubicBezTo>
                  <a:cubicBezTo>
                    <a:pt x="19315" y="17962"/>
                    <a:pt x="18960" y="18074"/>
                    <a:pt x="18613" y="18074"/>
                  </a:cubicBezTo>
                  <a:cubicBezTo>
                    <a:pt x="18613" y="17494"/>
                    <a:pt x="18492" y="16904"/>
                    <a:pt x="18492" y="16323"/>
                  </a:cubicBezTo>
                  <a:cubicBezTo>
                    <a:pt x="19081" y="16323"/>
                    <a:pt x="19662" y="16202"/>
                    <a:pt x="20130" y="15855"/>
                  </a:cubicBezTo>
                  <a:close/>
                  <a:moveTo>
                    <a:pt x="4213" y="16436"/>
                  </a:moveTo>
                  <a:cubicBezTo>
                    <a:pt x="4213" y="16557"/>
                    <a:pt x="4335" y="16557"/>
                    <a:pt x="4447" y="16557"/>
                  </a:cubicBezTo>
                  <a:cubicBezTo>
                    <a:pt x="4719" y="16693"/>
                    <a:pt x="4991" y="16750"/>
                    <a:pt x="5287" y="16750"/>
                  </a:cubicBezTo>
                  <a:cubicBezTo>
                    <a:pt x="5501" y="16750"/>
                    <a:pt x="5726" y="16721"/>
                    <a:pt x="5974" y="16670"/>
                  </a:cubicBezTo>
                  <a:lnTo>
                    <a:pt x="5974" y="16670"/>
                  </a:lnTo>
                  <a:cubicBezTo>
                    <a:pt x="5852" y="17259"/>
                    <a:pt x="5852" y="17840"/>
                    <a:pt x="5852" y="18430"/>
                  </a:cubicBezTo>
                  <a:cubicBezTo>
                    <a:pt x="5665" y="18460"/>
                    <a:pt x="5478" y="18474"/>
                    <a:pt x="5293" y="18474"/>
                  </a:cubicBezTo>
                  <a:cubicBezTo>
                    <a:pt x="4784" y="18474"/>
                    <a:pt x="4293" y="18368"/>
                    <a:pt x="3867" y="18196"/>
                  </a:cubicBezTo>
                  <a:cubicBezTo>
                    <a:pt x="3399" y="18074"/>
                    <a:pt x="3043" y="17840"/>
                    <a:pt x="2697" y="17494"/>
                  </a:cubicBezTo>
                  <a:cubicBezTo>
                    <a:pt x="3165" y="17259"/>
                    <a:pt x="3745" y="16904"/>
                    <a:pt x="4213" y="16436"/>
                  </a:cubicBezTo>
                  <a:close/>
                  <a:moveTo>
                    <a:pt x="11001" y="17728"/>
                  </a:moveTo>
                  <a:cubicBezTo>
                    <a:pt x="11357" y="18074"/>
                    <a:pt x="11591" y="18196"/>
                    <a:pt x="11825" y="18308"/>
                  </a:cubicBezTo>
                  <a:cubicBezTo>
                    <a:pt x="11825" y="19132"/>
                    <a:pt x="11704" y="19947"/>
                    <a:pt x="11235" y="20770"/>
                  </a:cubicBezTo>
                  <a:lnTo>
                    <a:pt x="11001" y="20770"/>
                  </a:lnTo>
                  <a:lnTo>
                    <a:pt x="11001" y="17728"/>
                  </a:lnTo>
                  <a:close/>
                  <a:moveTo>
                    <a:pt x="13342" y="17728"/>
                  </a:moveTo>
                  <a:lnTo>
                    <a:pt x="13342" y="22409"/>
                  </a:lnTo>
                  <a:cubicBezTo>
                    <a:pt x="12996" y="22521"/>
                    <a:pt x="12527" y="22521"/>
                    <a:pt x="12172" y="22521"/>
                  </a:cubicBezTo>
                  <a:lnTo>
                    <a:pt x="12172" y="22175"/>
                  </a:lnTo>
                  <a:cubicBezTo>
                    <a:pt x="12172" y="21819"/>
                    <a:pt x="12059" y="21585"/>
                    <a:pt x="11825" y="21239"/>
                  </a:cubicBezTo>
                  <a:cubicBezTo>
                    <a:pt x="12527" y="20181"/>
                    <a:pt x="12640" y="19010"/>
                    <a:pt x="12640" y="18308"/>
                  </a:cubicBezTo>
                  <a:cubicBezTo>
                    <a:pt x="12762" y="18196"/>
                    <a:pt x="13108" y="18074"/>
                    <a:pt x="13342" y="17728"/>
                  </a:cubicBezTo>
                  <a:close/>
                  <a:moveTo>
                    <a:pt x="3640" y="20282"/>
                  </a:moveTo>
                  <a:cubicBezTo>
                    <a:pt x="4194" y="20282"/>
                    <a:pt x="4815" y="20399"/>
                    <a:pt x="5505" y="20649"/>
                  </a:cubicBezTo>
                  <a:cubicBezTo>
                    <a:pt x="5505" y="20770"/>
                    <a:pt x="5618" y="20770"/>
                    <a:pt x="5739" y="20770"/>
                  </a:cubicBezTo>
                  <a:lnTo>
                    <a:pt x="5739" y="21239"/>
                  </a:lnTo>
                  <a:lnTo>
                    <a:pt x="5739" y="21585"/>
                  </a:lnTo>
                  <a:cubicBezTo>
                    <a:pt x="5618" y="21585"/>
                    <a:pt x="5384" y="21473"/>
                    <a:pt x="5150" y="21473"/>
                  </a:cubicBezTo>
                  <a:cubicBezTo>
                    <a:pt x="4646" y="21221"/>
                    <a:pt x="4143" y="21105"/>
                    <a:pt x="3695" y="21105"/>
                  </a:cubicBezTo>
                  <a:cubicBezTo>
                    <a:pt x="3310" y="21105"/>
                    <a:pt x="2965" y="21191"/>
                    <a:pt x="2697" y="21351"/>
                  </a:cubicBezTo>
                  <a:cubicBezTo>
                    <a:pt x="2107" y="21585"/>
                    <a:pt x="1760" y="22175"/>
                    <a:pt x="1639" y="22521"/>
                  </a:cubicBezTo>
                  <a:cubicBezTo>
                    <a:pt x="1639" y="22643"/>
                    <a:pt x="1405" y="22755"/>
                    <a:pt x="1292" y="22755"/>
                  </a:cubicBezTo>
                  <a:lnTo>
                    <a:pt x="1170" y="22755"/>
                  </a:lnTo>
                  <a:cubicBezTo>
                    <a:pt x="1058" y="22755"/>
                    <a:pt x="936" y="22643"/>
                    <a:pt x="936" y="22521"/>
                  </a:cubicBezTo>
                  <a:cubicBezTo>
                    <a:pt x="824" y="22409"/>
                    <a:pt x="824" y="22409"/>
                    <a:pt x="936" y="22287"/>
                  </a:cubicBezTo>
                  <a:cubicBezTo>
                    <a:pt x="1170" y="21473"/>
                    <a:pt x="1639" y="20883"/>
                    <a:pt x="2341" y="20536"/>
                  </a:cubicBezTo>
                  <a:cubicBezTo>
                    <a:pt x="2725" y="20371"/>
                    <a:pt x="3157" y="20282"/>
                    <a:pt x="3640" y="20282"/>
                  </a:cubicBezTo>
                  <a:close/>
                  <a:moveTo>
                    <a:pt x="6788" y="15733"/>
                  </a:moveTo>
                  <a:cubicBezTo>
                    <a:pt x="7724" y="15967"/>
                    <a:pt x="8661" y="16202"/>
                    <a:pt x="9831" y="16323"/>
                  </a:cubicBezTo>
                  <a:cubicBezTo>
                    <a:pt x="9953" y="16557"/>
                    <a:pt x="10065" y="16791"/>
                    <a:pt x="10187" y="16904"/>
                  </a:cubicBezTo>
                  <a:lnTo>
                    <a:pt x="10187" y="20770"/>
                  </a:lnTo>
                  <a:cubicBezTo>
                    <a:pt x="9597" y="20883"/>
                    <a:pt x="9016" y="21473"/>
                    <a:pt x="9016" y="22175"/>
                  </a:cubicBezTo>
                  <a:cubicBezTo>
                    <a:pt x="9016" y="22521"/>
                    <a:pt x="9129" y="22755"/>
                    <a:pt x="9251" y="22989"/>
                  </a:cubicBezTo>
                  <a:cubicBezTo>
                    <a:pt x="8548" y="22755"/>
                    <a:pt x="7724" y="22287"/>
                    <a:pt x="7022" y="22053"/>
                  </a:cubicBezTo>
                  <a:cubicBezTo>
                    <a:pt x="6676" y="21941"/>
                    <a:pt x="6554" y="21585"/>
                    <a:pt x="6554" y="21239"/>
                  </a:cubicBezTo>
                  <a:cubicBezTo>
                    <a:pt x="6554" y="19834"/>
                    <a:pt x="6554" y="17840"/>
                    <a:pt x="6788" y="16089"/>
                  </a:cubicBezTo>
                  <a:lnTo>
                    <a:pt x="6788" y="15733"/>
                  </a:lnTo>
                  <a:close/>
                  <a:moveTo>
                    <a:pt x="10655" y="21473"/>
                  </a:moveTo>
                  <a:cubicBezTo>
                    <a:pt x="11001" y="21473"/>
                    <a:pt x="11357" y="21819"/>
                    <a:pt x="11357" y="22175"/>
                  </a:cubicBezTo>
                  <a:cubicBezTo>
                    <a:pt x="11357" y="22643"/>
                    <a:pt x="11001" y="22989"/>
                    <a:pt x="10655" y="22989"/>
                  </a:cubicBezTo>
                  <a:cubicBezTo>
                    <a:pt x="10187" y="22989"/>
                    <a:pt x="9831" y="22643"/>
                    <a:pt x="9831" y="22175"/>
                  </a:cubicBezTo>
                  <a:cubicBezTo>
                    <a:pt x="9831" y="21819"/>
                    <a:pt x="10187" y="21473"/>
                    <a:pt x="10655" y="21473"/>
                  </a:cubicBezTo>
                  <a:close/>
                  <a:moveTo>
                    <a:pt x="17555" y="15733"/>
                  </a:moveTo>
                  <a:cubicBezTo>
                    <a:pt x="17789" y="17494"/>
                    <a:pt x="17911" y="19713"/>
                    <a:pt x="17911" y="21239"/>
                  </a:cubicBezTo>
                  <a:cubicBezTo>
                    <a:pt x="17911" y="21585"/>
                    <a:pt x="17677" y="21941"/>
                    <a:pt x="17321" y="22053"/>
                  </a:cubicBezTo>
                  <a:cubicBezTo>
                    <a:pt x="16619" y="22409"/>
                    <a:pt x="15449" y="22877"/>
                    <a:pt x="14634" y="23224"/>
                  </a:cubicBezTo>
                  <a:lnTo>
                    <a:pt x="14278" y="23224"/>
                  </a:lnTo>
                  <a:cubicBezTo>
                    <a:pt x="14278" y="23111"/>
                    <a:pt x="14166" y="22989"/>
                    <a:pt x="14166" y="22877"/>
                  </a:cubicBezTo>
                  <a:lnTo>
                    <a:pt x="14166" y="16904"/>
                  </a:lnTo>
                  <a:cubicBezTo>
                    <a:pt x="14278" y="16791"/>
                    <a:pt x="14512" y="16557"/>
                    <a:pt x="14634" y="16323"/>
                  </a:cubicBezTo>
                  <a:cubicBezTo>
                    <a:pt x="15683" y="16202"/>
                    <a:pt x="16741" y="15967"/>
                    <a:pt x="17555" y="15733"/>
                  </a:cubicBezTo>
                  <a:close/>
                  <a:moveTo>
                    <a:pt x="10889" y="23813"/>
                  </a:moveTo>
                  <a:lnTo>
                    <a:pt x="10889" y="25218"/>
                  </a:lnTo>
                  <a:cubicBezTo>
                    <a:pt x="10889" y="25686"/>
                    <a:pt x="10533" y="26154"/>
                    <a:pt x="10065" y="26154"/>
                  </a:cubicBezTo>
                  <a:cubicBezTo>
                    <a:pt x="9597" y="26154"/>
                    <a:pt x="9251" y="25798"/>
                    <a:pt x="9129" y="25330"/>
                  </a:cubicBezTo>
                  <a:lnTo>
                    <a:pt x="9129" y="23813"/>
                  </a:lnTo>
                  <a:cubicBezTo>
                    <a:pt x="9251" y="23926"/>
                    <a:pt x="9363" y="23926"/>
                    <a:pt x="9485" y="23926"/>
                  </a:cubicBezTo>
                  <a:cubicBezTo>
                    <a:pt x="9597" y="24047"/>
                    <a:pt x="9719" y="24047"/>
                    <a:pt x="9953" y="24047"/>
                  </a:cubicBezTo>
                  <a:cubicBezTo>
                    <a:pt x="10187" y="24047"/>
                    <a:pt x="10421" y="23926"/>
                    <a:pt x="10655" y="23813"/>
                  </a:cubicBezTo>
                  <a:close/>
                  <a:moveTo>
                    <a:pt x="3778" y="1"/>
                  </a:moveTo>
                  <a:cubicBezTo>
                    <a:pt x="3499" y="1"/>
                    <a:pt x="3216" y="17"/>
                    <a:pt x="2931" y="51"/>
                  </a:cubicBezTo>
                  <a:cubicBezTo>
                    <a:pt x="2341" y="51"/>
                    <a:pt x="1873" y="519"/>
                    <a:pt x="1639" y="1109"/>
                  </a:cubicBezTo>
                  <a:cubicBezTo>
                    <a:pt x="1058" y="2981"/>
                    <a:pt x="1405" y="4966"/>
                    <a:pt x="2463" y="6605"/>
                  </a:cubicBezTo>
                  <a:cubicBezTo>
                    <a:pt x="2107" y="7541"/>
                    <a:pt x="1873" y="8599"/>
                    <a:pt x="1873" y="9535"/>
                  </a:cubicBezTo>
                  <a:cubicBezTo>
                    <a:pt x="1873" y="11286"/>
                    <a:pt x="2463" y="12691"/>
                    <a:pt x="3633" y="13861"/>
                  </a:cubicBezTo>
                  <a:cubicBezTo>
                    <a:pt x="3745" y="13861"/>
                    <a:pt x="3867" y="13983"/>
                    <a:pt x="3867" y="13983"/>
                  </a:cubicBezTo>
                  <a:cubicBezTo>
                    <a:pt x="3979" y="13983"/>
                    <a:pt x="4101" y="13861"/>
                    <a:pt x="4213" y="13861"/>
                  </a:cubicBezTo>
                  <a:cubicBezTo>
                    <a:pt x="4335" y="13627"/>
                    <a:pt x="4335" y="13393"/>
                    <a:pt x="4213" y="13280"/>
                  </a:cubicBezTo>
                  <a:cubicBezTo>
                    <a:pt x="3165" y="12344"/>
                    <a:pt x="2697" y="11052"/>
                    <a:pt x="2697" y="9535"/>
                  </a:cubicBezTo>
                  <a:cubicBezTo>
                    <a:pt x="2697" y="8131"/>
                    <a:pt x="3165" y="6726"/>
                    <a:pt x="4101" y="5434"/>
                  </a:cubicBezTo>
                  <a:lnTo>
                    <a:pt x="10187" y="5434"/>
                  </a:lnTo>
                  <a:cubicBezTo>
                    <a:pt x="10655" y="6024"/>
                    <a:pt x="11357" y="6371"/>
                    <a:pt x="12172" y="6371"/>
                  </a:cubicBezTo>
                  <a:cubicBezTo>
                    <a:pt x="12996" y="6371"/>
                    <a:pt x="13698" y="6024"/>
                    <a:pt x="14278" y="5434"/>
                  </a:cubicBezTo>
                  <a:lnTo>
                    <a:pt x="20364" y="5434"/>
                  </a:lnTo>
                  <a:cubicBezTo>
                    <a:pt x="21300" y="6726"/>
                    <a:pt x="21768" y="8131"/>
                    <a:pt x="21768" y="9535"/>
                  </a:cubicBezTo>
                  <a:cubicBezTo>
                    <a:pt x="21768" y="11520"/>
                    <a:pt x="20832" y="13159"/>
                    <a:pt x="18960" y="14217"/>
                  </a:cubicBezTo>
                  <a:cubicBezTo>
                    <a:pt x="18613" y="14451"/>
                    <a:pt x="18257" y="14563"/>
                    <a:pt x="17789" y="14797"/>
                  </a:cubicBezTo>
                  <a:cubicBezTo>
                    <a:pt x="16741" y="15153"/>
                    <a:pt x="15570" y="15387"/>
                    <a:pt x="14278" y="15621"/>
                  </a:cubicBezTo>
                  <a:lnTo>
                    <a:pt x="13698" y="15621"/>
                  </a:lnTo>
                  <a:cubicBezTo>
                    <a:pt x="13230" y="15621"/>
                    <a:pt x="12762" y="15733"/>
                    <a:pt x="12172" y="15733"/>
                  </a:cubicBezTo>
                  <a:cubicBezTo>
                    <a:pt x="11704" y="15733"/>
                    <a:pt x="11123" y="15621"/>
                    <a:pt x="10655" y="15621"/>
                  </a:cubicBezTo>
                  <a:cubicBezTo>
                    <a:pt x="8661" y="15499"/>
                    <a:pt x="6910" y="15031"/>
                    <a:pt x="5618" y="14329"/>
                  </a:cubicBezTo>
                  <a:cubicBezTo>
                    <a:pt x="5522" y="14283"/>
                    <a:pt x="5426" y="14256"/>
                    <a:pt x="5339" y="14256"/>
                  </a:cubicBezTo>
                  <a:cubicBezTo>
                    <a:pt x="5213" y="14256"/>
                    <a:pt x="5104" y="14312"/>
                    <a:pt x="5037" y="14451"/>
                  </a:cubicBezTo>
                  <a:cubicBezTo>
                    <a:pt x="4916" y="14685"/>
                    <a:pt x="5037" y="14919"/>
                    <a:pt x="5150" y="14919"/>
                  </a:cubicBezTo>
                  <a:cubicBezTo>
                    <a:pt x="5505" y="15153"/>
                    <a:pt x="5739" y="15265"/>
                    <a:pt x="6086" y="15387"/>
                  </a:cubicBezTo>
                  <a:cubicBezTo>
                    <a:pt x="6086" y="15499"/>
                    <a:pt x="5974" y="15621"/>
                    <a:pt x="5974" y="15733"/>
                  </a:cubicBezTo>
                  <a:cubicBezTo>
                    <a:pt x="5697" y="15872"/>
                    <a:pt x="5420" y="15928"/>
                    <a:pt x="5167" y="15928"/>
                  </a:cubicBezTo>
                  <a:cubicBezTo>
                    <a:pt x="4992" y="15928"/>
                    <a:pt x="4827" y="15901"/>
                    <a:pt x="4682" y="15855"/>
                  </a:cubicBezTo>
                  <a:cubicBezTo>
                    <a:pt x="4447" y="15733"/>
                    <a:pt x="4213" y="15621"/>
                    <a:pt x="4213" y="15387"/>
                  </a:cubicBezTo>
                  <a:cubicBezTo>
                    <a:pt x="3979" y="14919"/>
                    <a:pt x="3745" y="14563"/>
                    <a:pt x="3277" y="14451"/>
                  </a:cubicBezTo>
                  <a:cubicBezTo>
                    <a:pt x="3072" y="14312"/>
                    <a:pt x="2825" y="14256"/>
                    <a:pt x="2561" y="14256"/>
                  </a:cubicBezTo>
                  <a:cubicBezTo>
                    <a:pt x="2378" y="14256"/>
                    <a:pt x="2186" y="14283"/>
                    <a:pt x="1994" y="14329"/>
                  </a:cubicBezTo>
                  <a:cubicBezTo>
                    <a:pt x="1170" y="14685"/>
                    <a:pt x="702" y="15621"/>
                    <a:pt x="1058" y="16436"/>
                  </a:cubicBezTo>
                  <a:cubicBezTo>
                    <a:pt x="1526" y="17728"/>
                    <a:pt x="2341" y="18542"/>
                    <a:pt x="3633" y="19010"/>
                  </a:cubicBezTo>
                  <a:cubicBezTo>
                    <a:pt x="4101" y="19132"/>
                    <a:pt x="4682" y="19244"/>
                    <a:pt x="5150" y="19244"/>
                  </a:cubicBezTo>
                  <a:lnTo>
                    <a:pt x="5739" y="19244"/>
                  </a:lnTo>
                  <a:lnTo>
                    <a:pt x="5739" y="19947"/>
                  </a:lnTo>
                  <a:cubicBezTo>
                    <a:pt x="5000" y="19641"/>
                    <a:pt x="4291" y="19496"/>
                    <a:pt x="3632" y="19496"/>
                  </a:cubicBezTo>
                  <a:cubicBezTo>
                    <a:pt x="3041" y="19496"/>
                    <a:pt x="2491" y="19613"/>
                    <a:pt x="1994" y="19834"/>
                  </a:cubicBezTo>
                  <a:cubicBezTo>
                    <a:pt x="1170" y="20302"/>
                    <a:pt x="468" y="21005"/>
                    <a:pt x="122" y="21941"/>
                  </a:cubicBezTo>
                  <a:cubicBezTo>
                    <a:pt x="0" y="22287"/>
                    <a:pt x="122" y="22643"/>
                    <a:pt x="234" y="22877"/>
                  </a:cubicBezTo>
                  <a:cubicBezTo>
                    <a:pt x="356" y="23224"/>
                    <a:pt x="590" y="23345"/>
                    <a:pt x="824" y="23458"/>
                  </a:cubicBezTo>
                  <a:cubicBezTo>
                    <a:pt x="1058" y="23579"/>
                    <a:pt x="1170" y="23579"/>
                    <a:pt x="1292" y="23579"/>
                  </a:cubicBezTo>
                  <a:cubicBezTo>
                    <a:pt x="1760" y="23579"/>
                    <a:pt x="2228" y="23224"/>
                    <a:pt x="2341" y="22755"/>
                  </a:cubicBezTo>
                  <a:cubicBezTo>
                    <a:pt x="2463" y="22521"/>
                    <a:pt x="2697" y="22175"/>
                    <a:pt x="3043" y="22053"/>
                  </a:cubicBezTo>
                  <a:cubicBezTo>
                    <a:pt x="3253" y="21948"/>
                    <a:pt x="3487" y="21890"/>
                    <a:pt x="3754" y="21890"/>
                  </a:cubicBezTo>
                  <a:cubicBezTo>
                    <a:pt x="4085" y="21890"/>
                    <a:pt x="4466" y="21978"/>
                    <a:pt x="4916" y="22175"/>
                  </a:cubicBezTo>
                  <a:cubicBezTo>
                    <a:pt x="5384" y="22287"/>
                    <a:pt x="5852" y="22409"/>
                    <a:pt x="6208" y="22409"/>
                  </a:cubicBezTo>
                  <a:cubicBezTo>
                    <a:pt x="6442" y="22521"/>
                    <a:pt x="6554" y="22643"/>
                    <a:pt x="6676" y="22755"/>
                  </a:cubicBezTo>
                  <a:cubicBezTo>
                    <a:pt x="7144" y="22989"/>
                    <a:pt x="7724" y="23224"/>
                    <a:pt x="8314" y="23458"/>
                  </a:cubicBezTo>
                  <a:cubicBezTo>
                    <a:pt x="8314" y="24047"/>
                    <a:pt x="8314" y="24750"/>
                    <a:pt x="8427" y="25330"/>
                  </a:cubicBezTo>
                  <a:cubicBezTo>
                    <a:pt x="8427" y="26266"/>
                    <a:pt x="9129" y="26969"/>
                    <a:pt x="10065" y="26969"/>
                  </a:cubicBezTo>
                  <a:lnTo>
                    <a:pt x="10187" y="26969"/>
                  </a:lnTo>
                  <a:cubicBezTo>
                    <a:pt x="11001" y="26856"/>
                    <a:pt x="11704" y="26032"/>
                    <a:pt x="11704" y="25218"/>
                  </a:cubicBezTo>
                  <a:cubicBezTo>
                    <a:pt x="11591" y="24516"/>
                    <a:pt x="11591" y="23926"/>
                    <a:pt x="11704" y="23345"/>
                  </a:cubicBezTo>
                  <a:lnTo>
                    <a:pt x="12762" y="23345"/>
                  </a:lnTo>
                  <a:lnTo>
                    <a:pt x="12762" y="25218"/>
                  </a:lnTo>
                  <a:cubicBezTo>
                    <a:pt x="12640" y="26032"/>
                    <a:pt x="13342" y="26856"/>
                    <a:pt x="14278" y="26969"/>
                  </a:cubicBezTo>
                  <a:lnTo>
                    <a:pt x="14400" y="26969"/>
                  </a:lnTo>
                  <a:cubicBezTo>
                    <a:pt x="14980" y="26969"/>
                    <a:pt x="15449" y="26622"/>
                    <a:pt x="15804" y="26154"/>
                  </a:cubicBezTo>
                  <a:cubicBezTo>
                    <a:pt x="15917" y="26032"/>
                    <a:pt x="15804" y="25798"/>
                    <a:pt x="15683" y="25564"/>
                  </a:cubicBezTo>
                  <a:cubicBezTo>
                    <a:pt x="15620" y="25534"/>
                    <a:pt x="15558" y="25520"/>
                    <a:pt x="15498" y="25520"/>
                  </a:cubicBezTo>
                  <a:cubicBezTo>
                    <a:pt x="15333" y="25520"/>
                    <a:pt x="15185" y="25626"/>
                    <a:pt x="15102" y="25798"/>
                  </a:cubicBezTo>
                  <a:cubicBezTo>
                    <a:pt x="14980" y="26032"/>
                    <a:pt x="14634" y="26154"/>
                    <a:pt x="14278" y="26154"/>
                  </a:cubicBezTo>
                  <a:cubicBezTo>
                    <a:pt x="13810" y="26154"/>
                    <a:pt x="13464" y="25686"/>
                    <a:pt x="13464" y="25218"/>
                  </a:cubicBezTo>
                  <a:cubicBezTo>
                    <a:pt x="13576" y="24628"/>
                    <a:pt x="13576" y="24047"/>
                    <a:pt x="13576" y="23458"/>
                  </a:cubicBezTo>
                  <a:cubicBezTo>
                    <a:pt x="13576" y="23579"/>
                    <a:pt x="13698" y="23692"/>
                    <a:pt x="13932" y="23813"/>
                  </a:cubicBezTo>
                  <a:cubicBezTo>
                    <a:pt x="14044" y="23926"/>
                    <a:pt x="14278" y="24047"/>
                    <a:pt x="14512" y="24047"/>
                  </a:cubicBezTo>
                  <a:cubicBezTo>
                    <a:pt x="14634" y="24047"/>
                    <a:pt x="14746" y="24047"/>
                    <a:pt x="14868" y="23926"/>
                  </a:cubicBezTo>
                  <a:cubicBezTo>
                    <a:pt x="14980" y="23926"/>
                    <a:pt x="15102" y="23926"/>
                    <a:pt x="15336" y="23813"/>
                  </a:cubicBezTo>
                  <a:lnTo>
                    <a:pt x="15336" y="24281"/>
                  </a:lnTo>
                  <a:cubicBezTo>
                    <a:pt x="15336" y="24516"/>
                    <a:pt x="15449" y="24750"/>
                    <a:pt x="15683" y="24750"/>
                  </a:cubicBezTo>
                  <a:cubicBezTo>
                    <a:pt x="15917" y="24750"/>
                    <a:pt x="16038" y="24516"/>
                    <a:pt x="16038" y="24394"/>
                  </a:cubicBezTo>
                  <a:lnTo>
                    <a:pt x="16038" y="23458"/>
                  </a:lnTo>
                  <a:cubicBezTo>
                    <a:pt x="16619" y="23224"/>
                    <a:pt x="17209" y="22989"/>
                    <a:pt x="17677" y="22755"/>
                  </a:cubicBezTo>
                  <a:cubicBezTo>
                    <a:pt x="18257" y="22521"/>
                    <a:pt x="18726" y="21819"/>
                    <a:pt x="18726" y="21239"/>
                  </a:cubicBezTo>
                  <a:cubicBezTo>
                    <a:pt x="18726" y="20536"/>
                    <a:pt x="18613" y="19713"/>
                    <a:pt x="18613" y="18898"/>
                  </a:cubicBezTo>
                  <a:cubicBezTo>
                    <a:pt x="19081" y="18898"/>
                    <a:pt x="19549" y="18776"/>
                    <a:pt x="19896" y="18664"/>
                  </a:cubicBezTo>
                  <a:cubicBezTo>
                    <a:pt x="21188" y="18308"/>
                    <a:pt x="22358" y="17494"/>
                    <a:pt x="23173" y="16436"/>
                  </a:cubicBezTo>
                  <a:cubicBezTo>
                    <a:pt x="23641" y="15733"/>
                    <a:pt x="23529" y="14685"/>
                    <a:pt x="22826" y="14217"/>
                  </a:cubicBezTo>
                  <a:cubicBezTo>
                    <a:pt x="22559" y="13949"/>
                    <a:pt x="22227" y="13819"/>
                    <a:pt x="21880" y="13819"/>
                  </a:cubicBezTo>
                  <a:cubicBezTo>
                    <a:pt x="21766" y="13819"/>
                    <a:pt x="21650" y="13833"/>
                    <a:pt x="21534" y="13861"/>
                  </a:cubicBezTo>
                  <a:cubicBezTo>
                    <a:pt x="21188" y="13861"/>
                    <a:pt x="20720" y="14095"/>
                    <a:pt x="20486" y="14451"/>
                  </a:cubicBezTo>
                  <a:cubicBezTo>
                    <a:pt x="20364" y="14563"/>
                    <a:pt x="20252" y="14797"/>
                    <a:pt x="20018" y="14919"/>
                  </a:cubicBezTo>
                  <a:cubicBezTo>
                    <a:pt x="19632" y="15304"/>
                    <a:pt x="19164" y="15531"/>
                    <a:pt x="18686" y="15531"/>
                  </a:cubicBezTo>
                  <a:cubicBezTo>
                    <a:pt x="18584" y="15531"/>
                    <a:pt x="18482" y="15521"/>
                    <a:pt x="18379" y="15499"/>
                  </a:cubicBezTo>
                  <a:lnTo>
                    <a:pt x="18379" y="15387"/>
                  </a:lnTo>
                  <a:cubicBezTo>
                    <a:pt x="18726" y="15265"/>
                    <a:pt x="19081" y="15031"/>
                    <a:pt x="19428" y="14919"/>
                  </a:cubicBezTo>
                  <a:cubicBezTo>
                    <a:pt x="21422" y="13627"/>
                    <a:pt x="22471" y="11876"/>
                    <a:pt x="22471" y="9535"/>
                  </a:cubicBezTo>
                  <a:cubicBezTo>
                    <a:pt x="22471" y="8599"/>
                    <a:pt x="22358" y="7541"/>
                    <a:pt x="21890" y="6605"/>
                  </a:cubicBezTo>
                  <a:cubicBezTo>
                    <a:pt x="23061" y="4966"/>
                    <a:pt x="23295" y="2981"/>
                    <a:pt x="22705" y="1109"/>
                  </a:cubicBezTo>
                  <a:cubicBezTo>
                    <a:pt x="22592" y="519"/>
                    <a:pt x="22003" y="51"/>
                    <a:pt x="21422" y="51"/>
                  </a:cubicBezTo>
                  <a:cubicBezTo>
                    <a:pt x="21153" y="17"/>
                    <a:pt x="20884" y="1"/>
                    <a:pt x="20616" y="1"/>
                  </a:cubicBezTo>
                  <a:cubicBezTo>
                    <a:pt x="19021" y="1"/>
                    <a:pt x="17475" y="591"/>
                    <a:pt x="16273" y="1689"/>
                  </a:cubicBezTo>
                  <a:cubicBezTo>
                    <a:pt x="15570" y="1343"/>
                    <a:pt x="14746" y="1221"/>
                    <a:pt x="13932" y="1109"/>
                  </a:cubicBezTo>
                  <a:cubicBezTo>
                    <a:pt x="13464" y="753"/>
                    <a:pt x="12874" y="519"/>
                    <a:pt x="12172" y="519"/>
                  </a:cubicBezTo>
                  <a:cubicBezTo>
                    <a:pt x="11591" y="519"/>
                    <a:pt x="11001" y="753"/>
                    <a:pt x="10533" y="1109"/>
                  </a:cubicBezTo>
                  <a:cubicBezTo>
                    <a:pt x="9719" y="1221"/>
                    <a:pt x="8895" y="1343"/>
                    <a:pt x="8193" y="1689"/>
                  </a:cubicBezTo>
                  <a:cubicBezTo>
                    <a:pt x="6990" y="591"/>
                    <a:pt x="5444" y="1"/>
                    <a:pt x="37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"/>
          <p:cNvSpPr/>
          <p:nvPr/>
        </p:nvSpPr>
        <p:spPr>
          <a:xfrm>
            <a:off x="3840963" y="855676"/>
            <a:ext cx="1462094" cy="1423592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chemeClr val="accent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title"/>
          </p:nvPr>
        </p:nvSpPr>
        <p:spPr>
          <a:xfrm>
            <a:off x="2965814" y="2611961"/>
            <a:ext cx="328005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lo-LA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ຫຼັກການພື້ນຖານຂອງ </a:t>
            </a:r>
            <a:r>
              <a:rPr lang="en-US" sz="24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Hash</a:t>
            </a:r>
          </a:p>
        </p:txBody>
      </p:sp>
      <p:sp>
        <p:nvSpPr>
          <p:cNvPr id="444" name="Google Shape;444;p33"/>
          <p:cNvSpPr txBox="1">
            <a:spLocks noGrp="1"/>
          </p:cNvSpPr>
          <p:nvPr>
            <p:ph type="title" idx="2"/>
          </p:nvPr>
        </p:nvSpPr>
        <p:spPr>
          <a:xfrm>
            <a:off x="3925356" y="1233183"/>
            <a:ext cx="1190100" cy="7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51" name="Google Shape;5215;p64">
            <a:extLst>
              <a:ext uri="{FF2B5EF4-FFF2-40B4-BE49-F238E27FC236}">
                <a16:creationId xmlns:a16="http://schemas.microsoft.com/office/drawing/2014/main" id="{63CDA081-B252-4BB7-AD63-FA09FAA7A8D6}"/>
              </a:ext>
            </a:extLst>
          </p:cNvPr>
          <p:cNvGrpSpPr/>
          <p:nvPr/>
        </p:nvGrpSpPr>
        <p:grpSpPr>
          <a:xfrm>
            <a:off x="4203780" y="3727018"/>
            <a:ext cx="736439" cy="769796"/>
            <a:chOff x="4460774" y="3365139"/>
            <a:chExt cx="586366" cy="612925"/>
          </a:xfrm>
        </p:grpSpPr>
        <p:sp>
          <p:nvSpPr>
            <p:cNvPr id="52" name="Google Shape;5216;p64">
              <a:extLst>
                <a:ext uri="{FF2B5EF4-FFF2-40B4-BE49-F238E27FC236}">
                  <a16:creationId xmlns:a16="http://schemas.microsoft.com/office/drawing/2014/main" id="{EE86980B-41AF-4A1B-953C-8190BE09454E}"/>
                </a:ext>
              </a:extLst>
            </p:cNvPr>
            <p:cNvSpPr/>
            <p:nvPr/>
          </p:nvSpPr>
          <p:spPr>
            <a:xfrm>
              <a:off x="4553532" y="3800046"/>
              <a:ext cx="162009" cy="148931"/>
            </a:xfrm>
            <a:custGeom>
              <a:avLst/>
              <a:gdLst/>
              <a:ahLst/>
              <a:cxnLst/>
              <a:rect l="l" t="t" r="r" b="b"/>
              <a:pathLst>
                <a:path w="6838" h="6286" extrusionOk="0">
                  <a:moveTo>
                    <a:pt x="6119" y="0"/>
                  </a:moveTo>
                  <a:cubicBezTo>
                    <a:pt x="5910" y="0"/>
                    <a:pt x="5700" y="98"/>
                    <a:pt x="5494" y="237"/>
                  </a:cubicBezTo>
                  <a:cubicBezTo>
                    <a:pt x="5494" y="345"/>
                    <a:pt x="5377" y="461"/>
                    <a:pt x="5270" y="685"/>
                  </a:cubicBezTo>
                  <a:cubicBezTo>
                    <a:pt x="4481" y="1581"/>
                    <a:pt x="4033" y="2137"/>
                    <a:pt x="2581" y="2361"/>
                  </a:cubicBezTo>
                  <a:cubicBezTo>
                    <a:pt x="1345" y="2477"/>
                    <a:pt x="673" y="3033"/>
                    <a:pt x="449" y="3597"/>
                  </a:cubicBezTo>
                  <a:cubicBezTo>
                    <a:pt x="1" y="4153"/>
                    <a:pt x="1" y="5049"/>
                    <a:pt x="341" y="5838"/>
                  </a:cubicBezTo>
                  <a:cubicBezTo>
                    <a:pt x="449" y="6062"/>
                    <a:pt x="673" y="6286"/>
                    <a:pt x="897" y="6286"/>
                  </a:cubicBezTo>
                  <a:cubicBezTo>
                    <a:pt x="1013" y="6286"/>
                    <a:pt x="1121" y="6286"/>
                    <a:pt x="1121" y="6169"/>
                  </a:cubicBezTo>
                  <a:cubicBezTo>
                    <a:pt x="1569" y="6062"/>
                    <a:pt x="1685" y="5614"/>
                    <a:pt x="1569" y="5273"/>
                  </a:cubicBezTo>
                  <a:cubicBezTo>
                    <a:pt x="1461" y="5049"/>
                    <a:pt x="1345" y="4601"/>
                    <a:pt x="1569" y="4270"/>
                  </a:cubicBezTo>
                  <a:cubicBezTo>
                    <a:pt x="1793" y="3929"/>
                    <a:pt x="2133" y="3705"/>
                    <a:pt x="2689" y="3705"/>
                  </a:cubicBezTo>
                  <a:cubicBezTo>
                    <a:pt x="4705" y="3481"/>
                    <a:pt x="5494" y="2477"/>
                    <a:pt x="6273" y="1465"/>
                  </a:cubicBezTo>
                  <a:lnTo>
                    <a:pt x="6614" y="1133"/>
                  </a:lnTo>
                  <a:cubicBezTo>
                    <a:pt x="6838" y="793"/>
                    <a:pt x="6838" y="345"/>
                    <a:pt x="6497" y="121"/>
                  </a:cubicBezTo>
                  <a:cubicBezTo>
                    <a:pt x="6372" y="36"/>
                    <a:pt x="6245" y="0"/>
                    <a:pt x="611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17;p64">
              <a:extLst>
                <a:ext uri="{FF2B5EF4-FFF2-40B4-BE49-F238E27FC236}">
                  <a16:creationId xmlns:a16="http://schemas.microsoft.com/office/drawing/2014/main" id="{D6AE5C70-E700-4E4C-ABFC-708D2C9EC13C}"/>
                </a:ext>
              </a:extLst>
            </p:cNvPr>
            <p:cNvSpPr/>
            <p:nvPr/>
          </p:nvSpPr>
          <p:spPr>
            <a:xfrm>
              <a:off x="4556304" y="3919672"/>
              <a:ext cx="37174" cy="29308"/>
            </a:xfrm>
            <a:custGeom>
              <a:avLst/>
              <a:gdLst/>
              <a:ahLst/>
              <a:cxnLst/>
              <a:rect l="l" t="t" r="r" b="b"/>
              <a:pathLst>
                <a:path w="1569" h="1237" extrusionOk="0">
                  <a:moveTo>
                    <a:pt x="1344" y="0"/>
                  </a:moveTo>
                  <a:cubicBezTo>
                    <a:pt x="896" y="0"/>
                    <a:pt x="332" y="117"/>
                    <a:pt x="0" y="224"/>
                  </a:cubicBezTo>
                  <a:cubicBezTo>
                    <a:pt x="108" y="448"/>
                    <a:pt x="108" y="565"/>
                    <a:pt x="224" y="789"/>
                  </a:cubicBezTo>
                  <a:cubicBezTo>
                    <a:pt x="332" y="1013"/>
                    <a:pt x="556" y="1237"/>
                    <a:pt x="780" y="1237"/>
                  </a:cubicBezTo>
                  <a:cubicBezTo>
                    <a:pt x="896" y="1237"/>
                    <a:pt x="1004" y="1237"/>
                    <a:pt x="1004" y="1120"/>
                  </a:cubicBezTo>
                  <a:cubicBezTo>
                    <a:pt x="1452" y="1013"/>
                    <a:pt x="1568" y="565"/>
                    <a:pt x="1452" y="224"/>
                  </a:cubicBezTo>
                  <a:cubicBezTo>
                    <a:pt x="1452" y="224"/>
                    <a:pt x="1344" y="117"/>
                    <a:pt x="1344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18;p64">
              <a:extLst>
                <a:ext uri="{FF2B5EF4-FFF2-40B4-BE49-F238E27FC236}">
                  <a16:creationId xmlns:a16="http://schemas.microsoft.com/office/drawing/2014/main" id="{B2C0F3A0-3B6D-4D39-B026-7E5DFCE892FC}"/>
                </a:ext>
              </a:extLst>
            </p:cNvPr>
            <p:cNvSpPr/>
            <p:nvPr/>
          </p:nvSpPr>
          <p:spPr>
            <a:xfrm>
              <a:off x="4633140" y="3848119"/>
              <a:ext cx="39946" cy="29094"/>
            </a:xfrm>
            <a:custGeom>
              <a:avLst/>
              <a:gdLst/>
              <a:ahLst/>
              <a:cxnLst/>
              <a:rect l="l" t="t" r="r" b="b"/>
              <a:pathLst>
                <a:path w="1686" h="1228" extrusionOk="0">
                  <a:moveTo>
                    <a:pt x="1013" y="0"/>
                  </a:moveTo>
                  <a:lnTo>
                    <a:pt x="1" y="332"/>
                  </a:lnTo>
                  <a:cubicBezTo>
                    <a:pt x="225" y="672"/>
                    <a:pt x="565" y="1004"/>
                    <a:pt x="897" y="1228"/>
                  </a:cubicBezTo>
                  <a:cubicBezTo>
                    <a:pt x="1237" y="1120"/>
                    <a:pt x="1462" y="896"/>
                    <a:pt x="1686" y="780"/>
                  </a:cubicBezTo>
                  <a:cubicBezTo>
                    <a:pt x="1462" y="556"/>
                    <a:pt x="1237" y="224"/>
                    <a:pt x="1013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19;p64">
              <a:extLst>
                <a:ext uri="{FF2B5EF4-FFF2-40B4-BE49-F238E27FC236}">
                  <a16:creationId xmlns:a16="http://schemas.microsoft.com/office/drawing/2014/main" id="{2AEAA99E-3609-4471-A985-E5206B83DE03}"/>
                </a:ext>
              </a:extLst>
            </p:cNvPr>
            <p:cNvSpPr/>
            <p:nvPr/>
          </p:nvSpPr>
          <p:spPr>
            <a:xfrm>
              <a:off x="4468617" y="3685894"/>
              <a:ext cx="265403" cy="169638"/>
            </a:xfrm>
            <a:custGeom>
              <a:avLst/>
              <a:gdLst/>
              <a:ahLst/>
              <a:cxnLst/>
              <a:rect l="l" t="t" r="r" b="b"/>
              <a:pathLst>
                <a:path w="11202" h="7160" extrusionOk="0">
                  <a:moveTo>
                    <a:pt x="1945" y="1"/>
                  </a:moveTo>
                  <a:cubicBezTo>
                    <a:pt x="1012" y="1"/>
                    <a:pt x="218" y="738"/>
                    <a:pt x="117" y="1579"/>
                  </a:cubicBezTo>
                  <a:cubicBezTo>
                    <a:pt x="1" y="2475"/>
                    <a:pt x="449" y="3147"/>
                    <a:pt x="1237" y="3487"/>
                  </a:cubicBezTo>
                  <a:cubicBezTo>
                    <a:pt x="1345" y="3487"/>
                    <a:pt x="1345" y="3595"/>
                    <a:pt x="1345" y="3711"/>
                  </a:cubicBezTo>
                  <a:cubicBezTo>
                    <a:pt x="1121" y="4267"/>
                    <a:pt x="1237" y="4939"/>
                    <a:pt x="1685" y="5503"/>
                  </a:cubicBezTo>
                  <a:cubicBezTo>
                    <a:pt x="2017" y="5915"/>
                    <a:pt x="2532" y="6145"/>
                    <a:pt x="3049" y="6145"/>
                  </a:cubicBezTo>
                  <a:cubicBezTo>
                    <a:pt x="3230" y="6145"/>
                    <a:pt x="3411" y="6117"/>
                    <a:pt x="3585" y="6059"/>
                  </a:cubicBezTo>
                  <a:cubicBezTo>
                    <a:pt x="3701" y="6059"/>
                    <a:pt x="3809" y="6059"/>
                    <a:pt x="3925" y="6175"/>
                  </a:cubicBezTo>
                  <a:cubicBezTo>
                    <a:pt x="4149" y="6623"/>
                    <a:pt x="4705" y="7071"/>
                    <a:pt x="5269" y="7071"/>
                  </a:cubicBezTo>
                  <a:cubicBezTo>
                    <a:pt x="5658" y="7129"/>
                    <a:pt x="6012" y="7160"/>
                    <a:pt x="6340" y="7160"/>
                  </a:cubicBezTo>
                  <a:cubicBezTo>
                    <a:pt x="7905" y="7160"/>
                    <a:pt x="8863" y="6459"/>
                    <a:pt x="9974" y="4607"/>
                  </a:cubicBezTo>
                  <a:cubicBezTo>
                    <a:pt x="11201" y="2251"/>
                    <a:pt x="9750" y="683"/>
                    <a:pt x="9750" y="683"/>
                  </a:cubicBezTo>
                  <a:lnTo>
                    <a:pt x="2133" y="11"/>
                  </a:lnTo>
                  <a:cubicBezTo>
                    <a:pt x="2070" y="4"/>
                    <a:pt x="2007" y="1"/>
                    <a:pt x="1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20;p64">
              <a:extLst>
                <a:ext uri="{FF2B5EF4-FFF2-40B4-BE49-F238E27FC236}">
                  <a16:creationId xmlns:a16="http://schemas.microsoft.com/office/drawing/2014/main" id="{B35E4ADB-0C6D-4095-B406-05B9B13102E2}"/>
                </a:ext>
              </a:extLst>
            </p:cNvPr>
            <p:cNvSpPr/>
            <p:nvPr/>
          </p:nvSpPr>
          <p:spPr>
            <a:xfrm>
              <a:off x="4771151" y="3685894"/>
              <a:ext cx="265380" cy="169638"/>
            </a:xfrm>
            <a:custGeom>
              <a:avLst/>
              <a:gdLst/>
              <a:ahLst/>
              <a:cxnLst/>
              <a:rect l="l" t="t" r="r" b="b"/>
              <a:pathLst>
                <a:path w="11201" h="7160" extrusionOk="0">
                  <a:moveTo>
                    <a:pt x="9372" y="1"/>
                  </a:moveTo>
                  <a:cubicBezTo>
                    <a:pt x="9310" y="1"/>
                    <a:pt x="9248" y="4"/>
                    <a:pt x="9185" y="11"/>
                  </a:cubicBezTo>
                  <a:lnTo>
                    <a:pt x="1461" y="683"/>
                  </a:lnTo>
                  <a:cubicBezTo>
                    <a:pt x="1461" y="683"/>
                    <a:pt x="0" y="2251"/>
                    <a:pt x="1237" y="4607"/>
                  </a:cubicBezTo>
                  <a:cubicBezTo>
                    <a:pt x="2348" y="6459"/>
                    <a:pt x="3379" y="7160"/>
                    <a:pt x="4908" y="7160"/>
                  </a:cubicBezTo>
                  <a:cubicBezTo>
                    <a:pt x="5229" y="7160"/>
                    <a:pt x="5571" y="7129"/>
                    <a:pt x="5941" y="7071"/>
                  </a:cubicBezTo>
                  <a:cubicBezTo>
                    <a:pt x="6613" y="7071"/>
                    <a:pt x="7061" y="6623"/>
                    <a:pt x="7393" y="6175"/>
                  </a:cubicBezTo>
                  <a:cubicBezTo>
                    <a:pt x="7393" y="6059"/>
                    <a:pt x="7509" y="6059"/>
                    <a:pt x="7617" y="6059"/>
                  </a:cubicBezTo>
                  <a:cubicBezTo>
                    <a:pt x="7791" y="6117"/>
                    <a:pt x="7972" y="6145"/>
                    <a:pt x="8156" y="6145"/>
                  </a:cubicBezTo>
                  <a:cubicBezTo>
                    <a:pt x="8681" y="6145"/>
                    <a:pt x="9221" y="5915"/>
                    <a:pt x="9633" y="5503"/>
                  </a:cubicBezTo>
                  <a:cubicBezTo>
                    <a:pt x="9973" y="4939"/>
                    <a:pt x="10081" y="4267"/>
                    <a:pt x="9857" y="3711"/>
                  </a:cubicBezTo>
                  <a:cubicBezTo>
                    <a:pt x="9857" y="3595"/>
                    <a:pt x="9973" y="3487"/>
                    <a:pt x="10081" y="3487"/>
                  </a:cubicBezTo>
                  <a:cubicBezTo>
                    <a:pt x="10753" y="3147"/>
                    <a:pt x="11201" y="2475"/>
                    <a:pt x="11093" y="1579"/>
                  </a:cubicBezTo>
                  <a:cubicBezTo>
                    <a:pt x="11093" y="738"/>
                    <a:pt x="10305" y="1"/>
                    <a:pt x="9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21;p64">
              <a:extLst>
                <a:ext uri="{FF2B5EF4-FFF2-40B4-BE49-F238E27FC236}">
                  <a16:creationId xmlns:a16="http://schemas.microsoft.com/office/drawing/2014/main" id="{EA17D810-A22C-43DC-A5BA-2E9ABD6D18AC}"/>
                </a:ext>
              </a:extLst>
            </p:cNvPr>
            <p:cNvSpPr/>
            <p:nvPr/>
          </p:nvSpPr>
          <p:spPr>
            <a:xfrm>
              <a:off x="4848200" y="3686131"/>
              <a:ext cx="127418" cy="169852"/>
            </a:xfrm>
            <a:custGeom>
              <a:avLst/>
              <a:gdLst/>
              <a:ahLst/>
              <a:cxnLst/>
              <a:rect l="l" t="t" r="r" b="b"/>
              <a:pathLst>
                <a:path w="5378" h="7169" extrusionOk="0">
                  <a:moveTo>
                    <a:pt x="5377" y="1"/>
                  </a:moveTo>
                  <a:lnTo>
                    <a:pt x="3585" y="225"/>
                  </a:lnTo>
                  <a:cubicBezTo>
                    <a:pt x="2913" y="1121"/>
                    <a:pt x="1793" y="1793"/>
                    <a:pt x="556" y="2241"/>
                  </a:cubicBezTo>
                  <a:cubicBezTo>
                    <a:pt x="556" y="2357"/>
                    <a:pt x="673" y="2465"/>
                    <a:pt x="673" y="2581"/>
                  </a:cubicBezTo>
                  <a:cubicBezTo>
                    <a:pt x="897" y="2689"/>
                    <a:pt x="1121" y="2689"/>
                    <a:pt x="1345" y="2689"/>
                  </a:cubicBezTo>
                  <a:lnTo>
                    <a:pt x="1677" y="2689"/>
                  </a:lnTo>
                  <a:cubicBezTo>
                    <a:pt x="2349" y="2581"/>
                    <a:pt x="3021" y="2465"/>
                    <a:pt x="3361" y="2017"/>
                  </a:cubicBezTo>
                  <a:cubicBezTo>
                    <a:pt x="3585" y="1793"/>
                    <a:pt x="3917" y="1685"/>
                    <a:pt x="4141" y="1685"/>
                  </a:cubicBezTo>
                  <a:lnTo>
                    <a:pt x="4257" y="1685"/>
                  </a:lnTo>
                  <a:cubicBezTo>
                    <a:pt x="4589" y="1345"/>
                    <a:pt x="4813" y="1013"/>
                    <a:pt x="5037" y="673"/>
                  </a:cubicBezTo>
                  <a:lnTo>
                    <a:pt x="5377" y="1"/>
                  </a:lnTo>
                  <a:close/>
                  <a:moveTo>
                    <a:pt x="2465" y="4705"/>
                  </a:moveTo>
                  <a:lnTo>
                    <a:pt x="2465" y="4705"/>
                  </a:lnTo>
                  <a:cubicBezTo>
                    <a:pt x="2017" y="4821"/>
                    <a:pt x="1677" y="4821"/>
                    <a:pt x="1453" y="4821"/>
                  </a:cubicBezTo>
                  <a:lnTo>
                    <a:pt x="897" y="4821"/>
                  </a:lnTo>
                  <a:cubicBezTo>
                    <a:pt x="780" y="5493"/>
                    <a:pt x="449" y="6273"/>
                    <a:pt x="1" y="6837"/>
                  </a:cubicBezTo>
                  <a:cubicBezTo>
                    <a:pt x="449" y="7061"/>
                    <a:pt x="1004" y="7169"/>
                    <a:pt x="1569" y="7169"/>
                  </a:cubicBezTo>
                  <a:cubicBezTo>
                    <a:pt x="2017" y="6389"/>
                    <a:pt x="2349" y="5601"/>
                    <a:pt x="2465" y="4705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22;p64">
              <a:extLst>
                <a:ext uri="{FF2B5EF4-FFF2-40B4-BE49-F238E27FC236}">
                  <a16:creationId xmlns:a16="http://schemas.microsoft.com/office/drawing/2014/main" id="{69B14CCE-58B2-4347-9E52-FE3810560F4D}"/>
                </a:ext>
              </a:extLst>
            </p:cNvPr>
            <p:cNvSpPr/>
            <p:nvPr/>
          </p:nvSpPr>
          <p:spPr>
            <a:xfrm>
              <a:off x="4529768" y="3686131"/>
              <a:ext cx="127395" cy="169852"/>
            </a:xfrm>
            <a:custGeom>
              <a:avLst/>
              <a:gdLst/>
              <a:ahLst/>
              <a:cxnLst/>
              <a:rect l="l" t="t" r="r" b="b"/>
              <a:pathLst>
                <a:path w="5377" h="7169" extrusionOk="0">
                  <a:moveTo>
                    <a:pt x="0" y="1"/>
                  </a:moveTo>
                  <a:lnTo>
                    <a:pt x="332" y="673"/>
                  </a:lnTo>
                  <a:cubicBezTo>
                    <a:pt x="556" y="1013"/>
                    <a:pt x="896" y="1345"/>
                    <a:pt x="1120" y="1685"/>
                  </a:cubicBezTo>
                  <a:lnTo>
                    <a:pt x="1228" y="1685"/>
                  </a:lnTo>
                  <a:cubicBezTo>
                    <a:pt x="1452" y="1685"/>
                    <a:pt x="1792" y="1793"/>
                    <a:pt x="2016" y="2017"/>
                  </a:cubicBezTo>
                  <a:cubicBezTo>
                    <a:pt x="2240" y="2241"/>
                    <a:pt x="2796" y="2581"/>
                    <a:pt x="3692" y="2689"/>
                  </a:cubicBezTo>
                  <a:lnTo>
                    <a:pt x="4032" y="2689"/>
                  </a:lnTo>
                  <a:cubicBezTo>
                    <a:pt x="4256" y="2689"/>
                    <a:pt x="4480" y="2689"/>
                    <a:pt x="4704" y="2581"/>
                  </a:cubicBezTo>
                  <a:cubicBezTo>
                    <a:pt x="4812" y="2465"/>
                    <a:pt x="4812" y="2357"/>
                    <a:pt x="4928" y="2241"/>
                  </a:cubicBezTo>
                  <a:cubicBezTo>
                    <a:pt x="3584" y="1793"/>
                    <a:pt x="2572" y="1121"/>
                    <a:pt x="1900" y="225"/>
                  </a:cubicBezTo>
                  <a:lnTo>
                    <a:pt x="0" y="1"/>
                  </a:lnTo>
                  <a:close/>
                  <a:moveTo>
                    <a:pt x="3020" y="4705"/>
                  </a:moveTo>
                  <a:cubicBezTo>
                    <a:pt x="3020" y="5601"/>
                    <a:pt x="3360" y="6389"/>
                    <a:pt x="3808" y="7169"/>
                  </a:cubicBezTo>
                  <a:cubicBezTo>
                    <a:pt x="4364" y="7169"/>
                    <a:pt x="4928" y="7061"/>
                    <a:pt x="5376" y="6837"/>
                  </a:cubicBezTo>
                  <a:lnTo>
                    <a:pt x="5260" y="6721"/>
                  </a:lnTo>
                  <a:lnTo>
                    <a:pt x="5260" y="6613"/>
                  </a:lnTo>
                  <a:lnTo>
                    <a:pt x="5152" y="6613"/>
                  </a:lnTo>
                  <a:cubicBezTo>
                    <a:pt x="4812" y="6049"/>
                    <a:pt x="4588" y="5493"/>
                    <a:pt x="4480" y="4821"/>
                  </a:cubicBezTo>
                  <a:lnTo>
                    <a:pt x="4032" y="4821"/>
                  </a:lnTo>
                  <a:cubicBezTo>
                    <a:pt x="3692" y="4821"/>
                    <a:pt x="3360" y="4821"/>
                    <a:pt x="3020" y="4705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23;p64">
              <a:extLst>
                <a:ext uri="{FF2B5EF4-FFF2-40B4-BE49-F238E27FC236}">
                  <a16:creationId xmlns:a16="http://schemas.microsoft.com/office/drawing/2014/main" id="{5BF90A24-7728-428A-AA37-076900883D44}"/>
                </a:ext>
              </a:extLst>
            </p:cNvPr>
            <p:cNvSpPr/>
            <p:nvPr/>
          </p:nvSpPr>
          <p:spPr>
            <a:xfrm>
              <a:off x="4683677" y="3831747"/>
              <a:ext cx="58402" cy="135711"/>
            </a:xfrm>
            <a:custGeom>
              <a:avLst/>
              <a:gdLst/>
              <a:ahLst/>
              <a:cxnLst/>
              <a:rect l="l" t="t" r="r" b="b"/>
              <a:pathLst>
                <a:path w="2465" h="5728" extrusionOk="0">
                  <a:moveTo>
                    <a:pt x="1163" y="1"/>
                  </a:moveTo>
                  <a:cubicBezTo>
                    <a:pt x="667" y="1"/>
                    <a:pt x="225" y="412"/>
                    <a:pt x="225" y="915"/>
                  </a:cubicBezTo>
                  <a:cubicBezTo>
                    <a:pt x="108" y="1811"/>
                    <a:pt x="1" y="3487"/>
                    <a:pt x="108" y="4831"/>
                  </a:cubicBezTo>
                  <a:cubicBezTo>
                    <a:pt x="225" y="5396"/>
                    <a:pt x="673" y="5727"/>
                    <a:pt x="1228" y="5727"/>
                  </a:cubicBezTo>
                  <a:lnTo>
                    <a:pt x="1345" y="5727"/>
                  </a:lnTo>
                  <a:cubicBezTo>
                    <a:pt x="1900" y="5727"/>
                    <a:pt x="2348" y="5172"/>
                    <a:pt x="2241" y="4500"/>
                  </a:cubicBezTo>
                  <a:cubicBezTo>
                    <a:pt x="2124" y="3828"/>
                    <a:pt x="2241" y="2591"/>
                    <a:pt x="2348" y="1247"/>
                  </a:cubicBezTo>
                  <a:cubicBezTo>
                    <a:pt x="2465" y="575"/>
                    <a:pt x="2017" y="127"/>
                    <a:pt x="1345" y="19"/>
                  </a:cubicBezTo>
                  <a:cubicBezTo>
                    <a:pt x="1284" y="7"/>
                    <a:pt x="1223" y="1"/>
                    <a:pt x="116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24;p64">
              <a:extLst>
                <a:ext uri="{FF2B5EF4-FFF2-40B4-BE49-F238E27FC236}">
                  <a16:creationId xmlns:a16="http://schemas.microsoft.com/office/drawing/2014/main" id="{1C39C676-4968-4F3C-B1DE-7F79E6FE55B9}"/>
                </a:ext>
              </a:extLst>
            </p:cNvPr>
            <p:cNvSpPr/>
            <p:nvPr/>
          </p:nvSpPr>
          <p:spPr>
            <a:xfrm>
              <a:off x="4765844" y="3831747"/>
              <a:ext cx="58402" cy="135711"/>
            </a:xfrm>
            <a:custGeom>
              <a:avLst/>
              <a:gdLst/>
              <a:ahLst/>
              <a:cxnLst/>
              <a:rect l="l" t="t" r="r" b="b"/>
              <a:pathLst>
                <a:path w="2465" h="5728" extrusionOk="0">
                  <a:moveTo>
                    <a:pt x="1192" y="1"/>
                  </a:moveTo>
                  <a:cubicBezTo>
                    <a:pt x="1133" y="1"/>
                    <a:pt x="1073" y="7"/>
                    <a:pt x="1013" y="19"/>
                  </a:cubicBezTo>
                  <a:cubicBezTo>
                    <a:pt x="448" y="127"/>
                    <a:pt x="0" y="575"/>
                    <a:pt x="0" y="1247"/>
                  </a:cubicBezTo>
                  <a:cubicBezTo>
                    <a:pt x="224" y="2591"/>
                    <a:pt x="224" y="3828"/>
                    <a:pt x="117" y="4500"/>
                  </a:cubicBezTo>
                  <a:cubicBezTo>
                    <a:pt x="0" y="5172"/>
                    <a:pt x="448" y="5727"/>
                    <a:pt x="1120" y="5727"/>
                  </a:cubicBezTo>
                  <a:lnTo>
                    <a:pt x="1237" y="5727"/>
                  </a:lnTo>
                  <a:cubicBezTo>
                    <a:pt x="1792" y="5727"/>
                    <a:pt x="2240" y="5396"/>
                    <a:pt x="2240" y="4831"/>
                  </a:cubicBezTo>
                  <a:cubicBezTo>
                    <a:pt x="2464" y="3487"/>
                    <a:pt x="2240" y="1811"/>
                    <a:pt x="2133" y="915"/>
                  </a:cubicBezTo>
                  <a:cubicBezTo>
                    <a:pt x="2133" y="412"/>
                    <a:pt x="1683" y="1"/>
                    <a:pt x="119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25;p64">
              <a:extLst>
                <a:ext uri="{FF2B5EF4-FFF2-40B4-BE49-F238E27FC236}">
                  <a16:creationId xmlns:a16="http://schemas.microsoft.com/office/drawing/2014/main" id="{5909BBDF-983D-48CE-A703-ACBE4541444B}"/>
                </a:ext>
              </a:extLst>
            </p:cNvPr>
            <p:cNvSpPr/>
            <p:nvPr/>
          </p:nvSpPr>
          <p:spPr>
            <a:xfrm>
              <a:off x="4529768" y="3725935"/>
              <a:ext cx="159237" cy="74442"/>
            </a:xfrm>
            <a:custGeom>
              <a:avLst/>
              <a:gdLst/>
              <a:ahLst/>
              <a:cxnLst/>
              <a:rect l="l" t="t" r="r" b="b"/>
              <a:pathLst>
                <a:path w="6721" h="3142" extrusionOk="0">
                  <a:moveTo>
                    <a:pt x="1232" y="1"/>
                  </a:moveTo>
                  <a:cubicBezTo>
                    <a:pt x="952" y="1"/>
                    <a:pt x="672" y="113"/>
                    <a:pt x="448" y="337"/>
                  </a:cubicBezTo>
                  <a:cubicBezTo>
                    <a:pt x="0" y="785"/>
                    <a:pt x="0" y="1457"/>
                    <a:pt x="448" y="1905"/>
                  </a:cubicBezTo>
                  <a:cubicBezTo>
                    <a:pt x="1452" y="2917"/>
                    <a:pt x="2912" y="3141"/>
                    <a:pt x="4032" y="3141"/>
                  </a:cubicBezTo>
                  <a:cubicBezTo>
                    <a:pt x="4812" y="3141"/>
                    <a:pt x="5484" y="3025"/>
                    <a:pt x="5825" y="2917"/>
                  </a:cubicBezTo>
                  <a:cubicBezTo>
                    <a:pt x="6380" y="2801"/>
                    <a:pt x="6721" y="2245"/>
                    <a:pt x="6604" y="1681"/>
                  </a:cubicBezTo>
                  <a:cubicBezTo>
                    <a:pt x="6510" y="1092"/>
                    <a:pt x="5983" y="765"/>
                    <a:pt x="5474" y="765"/>
                  </a:cubicBezTo>
                  <a:cubicBezTo>
                    <a:pt x="5402" y="765"/>
                    <a:pt x="5330" y="771"/>
                    <a:pt x="5260" y="785"/>
                  </a:cubicBezTo>
                  <a:cubicBezTo>
                    <a:pt x="4783" y="904"/>
                    <a:pt x="4353" y="952"/>
                    <a:pt x="3974" y="952"/>
                  </a:cubicBezTo>
                  <a:cubicBezTo>
                    <a:pt x="2927" y="952"/>
                    <a:pt x="2260" y="587"/>
                    <a:pt x="2016" y="337"/>
                  </a:cubicBezTo>
                  <a:cubicBezTo>
                    <a:pt x="1792" y="113"/>
                    <a:pt x="1512" y="1"/>
                    <a:pt x="123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26;p64">
              <a:extLst>
                <a:ext uri="{FF2B5EF4-FFF2-40B4-BE49-F238E27FC236}">
                  <a16:creationId xmlns:a16="http://schemas.microsoft.com/office/drawing/2014/main" id="{D46A14EA-05AF-43F9-925D-A5CFD3D84B5E}"/>
                </a:ext>
              </a:extLst>
            </p:cNvPr>
            <p:cNvSpPr/>
            <p:nvPr/>
          </p:nvSpPr>
          <p:spPr>
            <a:xfrm>
              <a:off x="4816357" y="3725935"/>
              <a:ext cx="159261" cy="74442"/>
            </a:xfrm>
            <a:custGeom>
              <a:avLst/>
              <a:gdLst/>
              <a:ahLst/>
              <a:cxnLst/>
              <a:rect l="l" t="t" r="r" b="b"/>
              <a:pathLst>
                <a:path w="6722" h="3142" extrusionOk="0">
                  <a:moveTo>
                    <a:pt x="5489" y="1"/>
                  </a:moveTo>
                  <a:cubicBezTo>
                    <a:pt x="5209" y="1"/>
                    <a:pt x="4929" y="113"/>
                    <a:pt x="4705" y="337"/>
                  </a:cubicBezTo>
                  <a:cubicBezTo>
                    <a:pt x="4241" y="800"/>
                    <a:pt x="3471" y="951"/>
                    <a:pt x="2755" y="951"/>
                  </a:cubicBezTo>
                  <a:cubicBezTo>
                    <a:pt x="2253" y="951"/>
                    <a:pt x="1777" y="877"/>
                    <a:pt x="1452" y="785"/>
                  </a:cubicBezTo>
                  <a:cubicBezTo>
                    <a:pt x="1383" y="771"/>
                    <a:pt x="1314" y="765"/>
                    <a:pt x="1246" y="765"/>
                  </a:cubicBezTo>
                  <a:cubicBezTo>
                    <a:pt x="764" y="765"/>
                    <a:pt x="319" y="1092"/>
                    <a:pt x="225" y="1681"/>
                  </a:cubicBezTo>
                  <a:cubicBezTo>
                    <a:pt x="1" y="2245"/>
                    <a:pt x="449" y="2801"/>
                    <a:pt x="1004" y="2917"/>
                  </a:cubicBezTo>
                  <a:cubicBezTo>
                    <a:pt x="1228" y="3025"/>
                    <a:pt x="1900" y="3141"/>
                    <a:pt x="2689" y="3141"/>
                  </a:cubicBezTo>
                  <a:cubicBezTo>
                    <a:pt x="3809" y="3141"/>
                    <a:pt x="5261" y="2917"/>
                    <a:pt x="6273" y="1905"/>
                  </a:cubicBezTo>
                  <a:cubicBezTo>
                    <a:pt x="6721" y="1457"/>
                    <a:pt x="6721" y="785"/>
                    <a:pt x="6273" y="337"/>
                  </a:cubicBezTo>
                  <a:cubicBezTo>
                    <a:pt x="6049" y="113"/>
                    <a:pt x="5769" y="1"/>
                    <a:pt x="548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27;p64">
              <a:extLst>
                <a:ext uri="{FF2B5EF4-FFF2-40B4-BE49-F238E27FC236}">
                  <a16:creationId xmlns:a16="http://schemas.microsoft.com/office/drawing/2014/main" id="{C468192E-F875-40B5-8210-EE87E6B738E1}"/>
                </a:ext>
              </a:extLst>
            </p:cNvPr>
            <p:cNvSpPr/>
            <p:nvPr/>
          </p:nvSpPr>
          <p:spPr>
            <a:xfrm>
              <a:off x="4768592" y="3893136"/>
              <a:ext cx="2582" cy="24001"/>
            </a:xfrm>
            <a:custGeom>
              <a:avLst/>
              <a:gdLst/>
              <a:ahLst/>
              <a:cxnLst/>
              <a:rect l="l" t="t" r="r" b="b"/>
              <a:pathLst>
                <a:path w="109" h="1013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341"/>
                    <a:pt x="108" y="672"/>
                    <a:pt x="108" y="1013"/>
                  </a:cubicBezTo>
                  <a:lnTo>
                    <a:pt x="108" y="1013"/>
                  </a:lnTo>
                  <a:cubicBezTo>
                    <a:pt x="108" y="672"/>
                    <a:pt x="108" y="341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28;p64">
              <a:extLst>
                <a:ext uri="{FF2B5EF4-FFF2-40B4-BE49-F238E27FC236}">
                  <a16:creationId xmlns:a16="http://schemas.microsoft.com/office/drawing/2014/main" id="{E6250B45-FF62-4A1B-A038-439C1BA9FD6F}"/>
                </a:ext>
              </a:extLst>
            </p:cNvPr>
            <p:cNvSpPr/>
            <p:nvPr/>
          </p:nvSpPr>
          <p:spPr>
            <a:xfrm>
              <a:off x="4768592" y="3874655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124" y="0"/>
                  </a:moveTo>
                  <a:cubicBezTo>
                    <a:pt x="1569" y="448"/>
                    <a:pt x="780" y="672"/>
                    <a:pt x="1" y="780"/>
                  </a:cubicBezTo>
                  <a:cubicBezTo>
                    <a:pt x="108" y="1121"/>
                    <a:pt x="108" y="1452"/>
                    <a:pt x="108" y="1793"/>
                  </a:cubicBezTo>
                  <a:cubicBezTo>
                    <a:pt x="780" y="1676"/>
                    <a:pt x="1569" y="1452"/>
                    <a:pt x="2241" y="1121"/>
                  </a:cubicBezTo>
                  <a:cubicBezTo>
                    <a:pt x="2241" y="672"/>
                    <a:pt x="2124" y="332"/>
                    <a:pt x="2124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29;p64">
              <a:extLst>
                <a:ext uri="{FF2B5EF4-FFF2-40B4-BE49-F238E27FC236}">
                  <a16:creationId xmlns:a16="http://schemas.microsoft.com/office/drawing/2014/main" id="{51854273-9852-4235-8D70-8E0A8F497317}"/>
                </a:ext>
              </a:extLst>
            </p:cNvPr>
            <p:cNvSpPr/>
            <p:nvPr/>
          </p:nvSpPr>
          <p:spPr>
            <a:xfrm>
              <a:off x="4736749" y="3898443"/>
              <a:ext cx="24" cy="18693"/>
            </a:xfrm>
            <a:custGeom>
              <a:avLst/>
              <a:gdLst/>
              <a:ahLst/>
              <a:cxnLst/>
              <a:rect l="l" t="t" r="r" b="b"/>
              <a:pathLst>
                <a:path w="1" h="789" extrusionOk="0">
                  <a:moveTo>
                    <a:pt x="1" y="0"/>
                  </a:moveTo>
                  <a:lnTo>
                    <a:pt x="1" y="789"/>
                  </a:lnTo>
                  <a:lnTo>
                    <a:pt x="1" y="789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30;p64">
              <a:extLst>
                <a:ext uri="{FF2B5EF4-FFF2-40B4-BE49-F238E27FC236}">
                  <a16:creationId xmlns:a16="http://schemas.microsoft.com/office/drawing/2014/main" id="{DE1442B8-2007-4128-B18F-92CFA4B4626C}"/>
                </a:ext>
              </a:extLst>
            </p:cNvPr>
            <p:cNvSpPr/>
            <p:nvPr/>
          </p:nvSpPr>
          <p:spPr>
            <a:xfrm>
              <a:off x="4683677" y="3874655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108" y="0"/>
                  </a:moveTo>
                  <a:cubicBezTo>
                    <a:pt x="108" y="332"/>
                    <a:pt x="108" y="672"/>
                    <a:pt x="1" y="1121"/>
                  </a:cubicBezTo>
                  <a:cubicBezTo>
                    <a:pt x="673" y="1452"/>
                    <a:pt x="1452" y="1676"/>
                    <a:pt x="2241" y="1793"/>
                  </a:cubicBezTo>
                  <a:lnTo>
                    <a:pt x="2241" y="1004"/>
                  </a:lnTo>
                  <a:lnTo>
                    <a:pt x="2241" y="780"/>
                  </a:lnTo>
                  <a:cubicBezTo>
                    <a:pt x="1452" y="672"/>
                    <a:pt x="780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31;p64">
              <a:extLst>
                <a:ext uri="{FF2B5EF4-FFF2-40B4-BE49-F238E27FC236}">
                  <a16:creationId xmlns:a16="http://schemas.microsoft.com/office/drawing/2014/main" id="{794076D5-8662-42A4-9233-F363FFAC1D2F}"/>
                </a:ext>
              </a:extLst>
            </p:cNvPr>
            <p:cNvSpPr/>
            <p:nvPr/>
          </p:nvSpPr>
          <p:spPr>
            <a:xfrm>
              <a:off x="4864122" y="3747282"/>
              <a:ext cx="23811" cy="53095"/>
            </a:xfrm>
            <a:custGeom>
              <a:avLst/>
              <a:gdLst/>
              <a:ahLst/>
              <a:cxnLst/>
              <a:rect l="l" t="t" r="r" b="b"/>
              <a:pathLst>
                <a:path w="1005" h="2241" extrusionOk="0">
                  <a:moveTo>
                    <a:pt x="781" y="2240"/>
                  </a:moveTo>
                  <a:lnTo>
                    <a:pt x="781" y="2240"/>
                  </a:lnTo>
                  <a:lnTo>
                    <a:pt x="781" y="2240"/>
                  </a:lnTo>
                  <a:close/>
                  <a:moveTo>
                    <a:pt x="225" y="2240"/>
                  </a:moveTo>
                  <a:lnTo>
                    <a:pt x="225" y="2240"/>
                  </a:lnTo>
                  <a:lnTo>
                    <a:pt x="557" y="2240"/>
                  </a:lnTo>
                  <a:lnTo>
                    <a:pt x="225" y="2240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25" y="108"/>
                    <a:pt x="449" y="108"/>
                    <a:pt x="673" y="108"/>
                  </a:cubicBezTo>
                  <a:lnTo>
                    <a:pt x="1005" y="108"/>
                  </a:lnTo>
                  <a:lnTo>
                    <a:pt x="1005" y="108"/>
                  </a:lnTo>
                  <a:lnTo>
                    <a:pt x="673" y="108"/>
                  </a:lnTo>
                  <a:cubicBezTo>
                    <a:pt x="449" y="108"/>
                    <a:pt x="225" y="108"/>
                    <a:pt x="1" y="0"/>
                  </a:cubicBezTo>
                  <a:close/>
                </a:path>
              </a:pathLst>
            </a:custGeom>
            <a:solidFill>
              <a:srgbClr val="5F9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32;p64">
              <a:extLst>
                <a:ext uri="{FF2B5EF4-FFF2-40B4-BE49-F238E27FC236}">
                  <a16:creationId xmlns:a16="http://schemas.microsoft.com/office/drawing/2014/main" id="{262A6126-3F37-4159-BA6A-F7F5870833CA}"/>
                </a:ext>
              </a:extLst>
            </p:cNvPr>
            <p:cNvSpPr/>
            <p:nvPr/>
          </p:nvSpPr>
          <p:spPr>
            <a:xfrm>
              <a:off x="4864122" y="3747282"/>
              <a:ext cx="29118" cy="53095"/>
            </a:xfrm>
            <a:custGeom>
              <a:avLst/>
              <a:gdLst/>
              <a:ahLst/>
              <a:cxnLst/>
              <a:rect l="l" t="t" r="r" b="b"/>
              <a:pathLst>
                <a:path w="1229" h="2241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556"/>
                    <a:pt x="332" y="1004"/>
                    <a:pt x="332" y="1568"/>
                  </a:cubicBezTo>
                  <a:cubicBezTo>
                    <a:pt x="332" y="1792"/>
                    <a:pt x="225" y="2016"/>
                    <a:pt x="225" y="2240"/>
                  </a:cubicBezTo>
                  <a:lnTo>
                    <a:pt x="1229" y="2240"/>
                  </a:lnTo>
                  <a:lnTo>
                    <a:pt x="1229" y="1568"/>
                  </a:lnTo>
                  <a:cubicBezTo>
                    <a:pt x="1229" y="1004"/>
                    <a:pt x="1229" y="556"/>
                    <a:pt x="1005" y="108"/>
                  </a:cubicBezTo>
                  <a:lnTo>
                    <a:pt x="673" y="108"/>
                  </a:lnTo>
                  <a:cubicBezTo>
                    <a:pt x="449" y="108"/>
                    <a:pt x="225" y="108"/>
                    <a:pt x="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33;p64">
              <a:extLst>
                <a:ext uri="{FF2B5EF4-FFF2-40B4-BE49-F238E27FC236}">
                  <a16:creationId xmlns:a16="http://schemas.microsoft.com/office/drawing/2014/main" id="{380CD089-812F-4132-B767-BD39F421D970}"/>
                </a:ext>
              </a:extLst>
            </p:cNvPr>
            <p:cNvSpPr/>
            <p:nvPr/>
          </p:nvSpPr>
          <p:spPr>
            <a:xfrm>
              <a:off x="4617218" y="3747282"/>
              <a:ext cx="24024" cy="2559"/>
            </a:xfrm>
            <a:custGeom>
              <a:avLst/>
              <a:gdLst/>
              <a:ahLst/>
              <a:cxnLst/>
              <a:rect l="l" t="t" r="r" b="b"/>
              <a:pathLst>
                <a:path w="1014" h="108" extrusionOk="0">
                  <a:moveTo>
                    <a:pt x="1013" y="0"/>
                  </a:moveTo>
                  <a:cubicBezTo>
                    <a:pt x="789" y="108"/>
                    <a:pt x="565" y="108"/>
                    <a:pt x="341" y="108"/>
                  </a:cubicBezTo>
                  <a:lnTo>
                    <a:pt x="1" y="108"/>
                  </a:lnTo>
                  <a:lnTo>
                    <a:pt x="1" y="108"/>
                  </a:lnTo>
                  <a:lnTo>
                    <a:pt x="341" y="108"/>
                  </a:lnTo>
                  <a:cubicBezTo>
                    <a:pt x="565" y="108"/>
                    <a:pt x="789" y="108"/>
                    <a:pt x="1013" y="0"/>
                  </a:cubicBezTo>
                  <a:close/>
                </a:path>
              </a:pathLst>
            </a:custGeom>
            <a:solidFill>
              <a:srgbClr val="5F9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34;p64">
              <a:extLst>
                <a:ext uri="{FF2B5EF4-FFF2-40B4-BE49-F238E27FC236}">
                  <a16:creationId xmlns:a16="http://schemas.microsoft.com/office/drawing/2014/main" id="{78F72A44-7B1B-4F63-BEAD-57250C0F4413}"/>
                </a:ext>
              </a:extLst>
            </p:cNvPr>
            <p:cNvSpPr/>
            <p:nvPr/>
          </p:nvSpPr>
          <p:spPr>
            <a:xfrm>
              <a:off x="4611911" y="3747282"/>
              <a:ext cx="29331" cy="53095"/>
            </a:xfrm>
            <a:custGeom>
              <a:avLst/>
              <a:gdLst/>
              <a:ahLst/>
              <a:cxnLst/>
              <a:rect l="l" t="t" r="r" b="b"/>
              <a:pathLst>
                <a:path w="1238" h="2241" extrusionOk="0">
                  <a:moveTo>
                    <a:pt x="1237" y="0"/>
                  </a:moveTo>
                  <a:lnTo>
                    <a:pt x="1237" y="0"/>
                  </a:lnTo>
                  <a:cubicBezTo>
                    <a:pt x="1013" y="108"/>
                    <a:pt x="789" y="108"/>
                    <a:pt x="565" y="108"/>
                  </a:cubicBezTo>
                  <a:lnTo>
                    <a:pt x="225" y="108"/>
                  </a:lnTo>
                  <a:cubicBezTo>
                    <a:pt x="117" y="556"/>
                    <a:pt x="1" y="1004"/>
                    <a:pt x="1" y="1568"/>
                  </a:cubicBezTo>
                  <a:lnTo>
                    <a:pt x="1" y="2240"/>
                  </a:lnTo>
                  <a:lnTo>
                    <a:pt x="1013" y="2240"/>
                  </a:lnTo>
                  <a:lnTo>
                    <a:pt x="1013" y="2124"/>
                  </a:lnTo>
                  <a:lnTo>
                    <a:pt x="1013" y="2016"/>
                  </a:lnTo>
                  <a:lnTo>
                    <a:pt x="1013" y="1900"/>
                  </a:lnTo>
                  <a:lnTo>
                    <a:pt x="1013" y="1792"/>
                  </a:lnTo>
                  <a:lnTo>
                    <a:pt x="1013" y="1676"/>
                  </a:lnTo>
                  <a:lnTo>
                    <a:pt x="1013" y="1568"/>
                  </a:lnTo>
                  <a:lnTo>
                    <a:pt x="1013" y="1452"/>
                  </a:lnTo>
                  <a:lnTo>
                    <a:pt x="1013" y="1344"/>
                  </a:lnTo>
                  <a:cubicBezTo>
                    <a:pt x="1013" y="896"/>
                    <a:pt x="1121" y="448"/>
                    <a:pt x="123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35;p64">
              <a:extLst>
                <a:ext uri="{FF2B5EF4-FFF2-40B4-BE49-F238E27FC236}">
                  <a16:creationId xmlns:a16="http://schemas.microsoft.com/office/drawing/2014/main" id="{7B2A0408-ABBC-4560-AC2F-76044DB1DFF7}"/>
                </a:ext>
              </a:extLst>
            </p:cNvPr>
            <p:cNvSpPr/>
            <p:nvPr/>
          </p:nvSpPr>
          <p:spPr>
            <a:xfrm>
              <a:off x="4635912" y="3675516"/>
              <a:ext cx="236096" cy="217616"/>
            </a:xfrm>
            <a:custGeom>
              <a:avLst/>
              <a:gdLst/>
              <a:ahLst/>
              <a:cxnLst/>
              <a:rect l="l" t="t" r="r" b="b"/>
              <a:pathLst>
                <a:path w="9965" h="9185" extrusionOk="0">
                  <a:moveTo>
                    <a:pt x="4929" y="1"/>
                  </a:moveTo>
                  <a:cubicBezTo>
                    <a:pt x="2241" y="1"/>
                    <a:pt x="0" y="2017"/>
                    <a:pt x="0" y="4597"/>
                  </a:cubicBezTo>
                  <a:cubicBezTo>
                    <a:pt x="0" y="7169"/>
                    <a:pt x="2241" y="9185"/>
                    <a:pt x="4929" y="9185"/>
                  </a:cubicBezTo>
                  <a:cubicBezTo>
                    <a:pt x="7724" y="9185"/>
                    <a:pt x="9964" y="7169"/>
                    <a:pt x="9964" y="4597"/>
                  </a:cubicBezTo>
                  <a:cubicBezTo>
                    <a:pt x="9964" y="2017"/>
                    <a:pt x="7724" y="1"/>
                    <a:pt x="4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36;p64">
              <a:extLst>
                <a:ext uri="{FF2B5EF4-FFF2-40B4-BE49-F238E27FC236}">
                  <a16:creationId xmlns:a16="http://schemas.microsoft.com/office/drawing/2014/main" id="{5B63D7B4-980E-45EE-9F67-988E7E7EAB4F}"/>
                </a:ext>
              </a:extLst>
            </p:cNvPr>
            <p:cNvSpPr/>
            <p:nvPr/>
          </p:nvSpPr>
          <p:spPr>
            <a:xfrm>
              <a:off x="4635912" y="3779125"/>
              <a:ext cx="24" cy="18480"/>
            </a:xfrm>
            <a:custGeom>
              <a:avLst/>
              <a:gdLst/>
              <a:ahLst/>
              <a:cxnLst/>
              <a:rect l="l" t="t" r="r" b="b"/>
              <a:pathLst>
                <a:path w="1" h="780" extrusionOk="0"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672"/>
                  </a:moveTo>
                  <a:lnTo>
                    <a:pt x="0" y="780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332"/>
                  </a:moveTo>
                  <a:lnTo>
                    <a:pt x="0" y="448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37;p64">
              <a:extLst>
                <a:ext uri="{FF2B5EF4-FFF2-40B4-BE49-F238E27FC236}">
                  <a16:creationId xmlns:a16="http://schemas.microsoft.com/office/drawing/2014/main" id="{89F22D72-D3AE-4F8D-9D6F-23B5D57D4222}"/>
                </a:ext>
              </a:extLst>
            </p:cNvPr>
            <p:cNvSpPr/>
            <p:nvPr/>
          </p:nvSpPr>
          <p:spPr>
            <a:xfrm>
              <a:off x="4635912" y="3800354"/>
              <a:ext cx="15945" cy="42481"/>
            </a:xfrm>
            <a:custGeom>
              <a:avLst/>
              <a:gdLst/>
              <a:ahLst/>
              <a:cxnLst/>
              <a:rect l="l" t="t" r="r" b="b"/>
              <a:pathLst>
                <a:path w="673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08" y="672"/>
                    <a:pt x="332" y="1228"/>
                    <a:pt x="672" y="1792"/>
                  </a:cubicBezTo>
                  <a:cubicBezTo>
                    <a:pt x="332" y="1228"/>
                    <a:pt x="108" y="672"/>
                    <a:pt x="0" y="0"/>
                  </a:cubicBezTo>
                  <a:close/>
                </a:path>
              </a:pathLst>
            </a:custGeom>
            <a:solidFill>
              <a:srgbClr val="559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38;p64">
              <a:extLst>
                <a:ext uri="{FF2B5EF4-FFF2-40B4-BE49-F238E27FC236}">
                  <a16:creationId xmlns:a16="http://schemas.microsoft.com/office/drawing/2014/main" id="{37849BB8-035A-4AD7-A447-AE837DFD70F4}"/>
                </a:ext>
              </a:extLst>
            </p:cNvPr>
            <p:cNvSpPr/>
            <p:nvPr/>
          </p:nvSpPr>
          <p:spPr>
            <a:xfrm>
              <a:off x="4635912" y="380035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39;p64">
              <a:extLst>
                <a:ext uri="{FF2B5EF4-FFF2-40B4-BE49-F238E27FC236}">
                  <a16:creationId xmlns:a16="http://schemas.microsoft.com/office/drawing/2014/main" id="{BA91B03D-1950-425E-A68F-29166B75F12E}"/>
                </a:ext>
              </a:extLst>
            </p:cNvPr>
            <p:cNvSpPr/>
            <p:nvPr/>
          </p:nvSpPr>
          <p:spPr>
            <a:xfrm>
              <a:off x="4635912" y="3797582"/>
              <a:ext cx="24" cy="27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1"/>
                  </a:moveTo>
                  <a:lnTo>
                    <a:pt x="0" y="1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40;p64">
              <a:extLst>
                <a:ext uri="{FF2B5EF4-FFF2-40B4-BE49-F238E27FC236}">
                  <a16:creationId xmlns:a16="http://schemas.microsoft.com/office/drawing/2014/main" id="{24E8D582-7B6F-4D7B-928C-E6FF8E86984D}"/>
                </a:ext>
              </a:extLst>
            </p:cNvPr>
            <p:cNvSpPr/>
            <p:nvPr/>
          </p:nvSpPr>
          <p:spPr>
            <a:xfrm>
              <a:off x="4651834" y="3842812"/>
              <a:ext cx="2559" cy="2559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59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41;p64">
              <a:extLst>
                <a:ext uri="{FF2B5EF4-FFF2-40B4-BE49-F238E27FC236}">
                  <a16:creationId xmlns:a16="http://schemas.microsoft.com/office/drawing/2014/main" id="{A4D9824D-039E-47EC-8BF2-3485F57E624E}"/>
                </a:ext>
              </a:extLst>
            </p:cNvPr>
            <p:cNvSpPr/>
            <p:nvPr/>
          </p:nvSpPr>
          <p:spPr>
            <a:xfrm>
              <a:off x="4635912" y="3739203"/>
              <a:ext cx="100859" cy="153930"/>
            </a:xfrm>
            <a:custGeom>
              <a:avLst/>
              <a:gdLst/>
              <a:ahLst/>
              <a:cxnLst/>
              <a:rect l="l" t="t" r="r" b="b"/>
              <a:pathLst>
                <a:path w="4257" h="6497" extrusionOk="0">
                  <a:moveTo>
                    <a:pt x="448" y="1"/>
                  </a:moveTo>
                  <a:cubicBezTo>
                    <a:pt x="108" y="565"/>
                    <a:pt x="0" y="1121"/>
                    <a:pt x="0" y="1685"/>
                  </a:cubicBezTo>
                  <a:lnTo>
                    <a:pt x="0" y="1793"/>
                  </a:lnTo>
                  <a:lnTo>
                    <a:pt x="0" y="1909"/>
                  </a:lnTo>
                  <a:lnTo>
                    <a:pt x="0" y="2017"/>
                  </a:lnTo>
                  <a:lnTo>
                    <a:pt x="0" y="2133"/>
                  </a:lnTo>
                  <a:lnTo>
                    <a:pt x="0" y="2241"/>
                  </a:lnTo>
                  <a:lnTo>
                    <a:pt x="0" y="2357"/>
                  </a:lnTo>
                  <a:lnTo>
                    <a:pt x="0" y="2465"/>
                  </a:lnTo>
                  <a:lnTo>
                    <a:pt x="0" y="2581"/>
                  </a:lnTo>
                  <a:cubicBezTo>
                    <a:pt x="108" y="3253"/>
                    <a:pt x="332" y="3809"/>
                    <a:pt x="672" y="4373"/>
                  </a:cubicBezTo>
                  <a:lnTo>
                    <a:pt x="780" y="4373"/>
                  </a:lnTo>
                  <a:lnTo>
                    <a:pt x="780" y="4481"/>
                  </a:lnTo>
                  <a:cubicBezTo>
                    <a:pt x="1569" y="5493"/>
                    <a:pt x="2796" y="6273"/>
                    <a:pt x="4257" y="6497"/>
                  </a:cubicBezTo>
                  <a:cubicBezTo>
                    <a:pt x="1900" y="4929"/>
                    <a:pt x="2689" y="1909"/>
                    <a:pt x="3020" y="565"/>
                  </a:cubicBezTo>
                  <a:cubicBezTo>
                    <a:pt x="2124" y="449"/>
                    <a:pt x="1228" y="34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42;p64">
              <a:extLst>
                <a:ext uri="{FF2B5EF4-FFF2-40B4-BE49-F238E27FC236}">
                  <a16:creationId xmlns:a16="http://schemas.microsoft.com/office/drawing/2014/main" id="{E3E766D1-019E-469E-BD74-21D247BF276C}"/>
                </a:ext>
              </a:extLst>
            </p:cNvPr>
            <p:cNvSpPr/>
            <p:nvPr/>
          </p:nvSpPr>
          <p:spPr>
            <a:xfrm>
              <a:off x="4537610" y="3438350"/>
              <a:ext cx="183238" cy="172576"/>
            </a:xfrm>
            <a:custGeom>
              <a:avLst/>
              <a:gdLst/>
              <a:ahLst/>
              <a:cxnLst/>
              <a:rect l="l" t="t" r="r" b="b"/>
              <a:pathLst>
                <a:path w="7734" h="7284" extrusionOk="0">
                  <a:moveTo>
                    <a:pt x="1935" y="0"/>
                  </a:moveTo>
                  <a:cubicBezTo>
                    <a:pt x="1698" y="0"/>
                    <a:pt x="1465" y="16"/>
                    <a:pt x="1237" y="47"/>
                  </a:cubicBezTo>
                  <a:cubicBezTo>
                    <a:pt x="897" y="47"/>
                    <a:pt x="565" y="378"/>
                    <a:pt x="449" y="719"/>
                  </a:cubicBezTo>
                  <a:cubicBezTo>
                    <a:pt x="1" y="2287"/>
                    <a:pt x="117" y="4410"/>
                    <a:pt x="1909" y="6095"/>
                  </a:cubicBezTo>
                  <a:cubicBezTo>
                    <a:pt x="2766" y="6952"/>
                    <a:pt x="3567" y="7284"/>
                    <a:pt x="4279" y="7284"/>
                  </a:cubicBezTo>
                  <a:cubicBezTo>
                    <a:pt x="4959" y="7284"/>
                    <a:pt x="5559" y="6981"/>
                    <a:pt x="6049" y="6543"/>
                  </a:cubicBezTo>
                  <a:cubicBezTo>
                    <a:pt x="7062" y="5754"/>
                    <a:pt x="7734" y="4410"/>
                    <a:pt x="6273" y="2394"/>
                  </a:cubicBezTo>
                  <a:cubicBezTo>
                    <a:pt x="5111" y="652"/>
                    <a:pt x="3447" y="0"/>
                    <a:pt x="1935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243;p64">
              <a:extLst>
                <a:ext uri="{FF2B5EF4-FFF2-40B4-BE49-F238E27FC236}">
                  <a16:creationId xmlns:a16="http://schemas.microsoft.com/office/drawing/2014/main" id="{EF27D0A2-CF31-4CB8-A7E9-9AB85263D6BA}"/>
                </a:ext>
              </a:extLst>
            </p:cNvPr>
            <p:cNvSpPr/>
            <p:nvPr/>
          </p:nvSpPr>
          <p:spPr>
            <a:xfrm>
              <a:off x="4537610" y="3460669"/>
              <a:ext cx="132725" cy="149760"/>
            </a:xfrm>
            <a:custGeom>
              <a:avLst/>
              <a:gdLst/>
              <a:ahLst/>
              <a:cxnLst/>
              <a:rect l="l" t="t" r="r" b="b"/>
              <a:pathLst>
                <a:path w="5602" h="6321" extrusionOk="0">
                  <a:moveTo>
                    <a:pt x="341" y="1"/>
                  </a:moveTo>
                  <a:lnTo>
                    <a:pt x="341" y="1"/>
                  </a:lnTo>
                  <a:cubicBezTo>
                    <a:pt x="1" y="1569"/>
                    <a:pt x="225" y="3468"/>
                    <a:pt x="1909" y="5153"/>
                  </a:cubicBezTo>
                  <a:cubicBezTo>
                    <a:pt x="2762" y="6006"/>
                    <a:pt x="3578" y="6320"/>
                    <a:pt x="4287" y="6320"/>
                  </a:cubicBezTo>
                  <a:cubicBezTo>
                    <a:pt x="4786" y="6320"/>
                    <a:pt x="5231" y="6165"/>
                    <a:pt x="5601" y="5932"/>
                  </a:cubicBezTo>
                  <a:cubicBezTo>
                    <a:pt x="5045" y="1452"/>
                    <a:pt x="2133" y="332"/>
                    <a:pt x="34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244;p64">
              <a:extLst>
                <a:ext uri="{FF2B5EF4-FFF2-40B4-BE49-F238E27FC236}">
                  <a16:creationId xmlns:a16="http://schemas.microsoft.com/office/drawing/2014/main" id="{1E8AAFFD-5340-4312-A919-373E28F3CB03}"/>
                </a:ext>
              </a:extLst>
            </p:cNvPr>
            <p:cNvSpPr/>
            <p:nvPr/>
          </p:nvSpPr>
          <p:spPr>
            <a:xfrm>
              <a:off x="4787073" y="3438350"/>
              <a:ext cx="183238" cy="172576"/>
            </a:xfrm>
            <a:custGeom>
              <a:avLst/>
              <a:gdLst/>
              <a:ahLst/>
              <a:cxnLst/>
              <a:rect l="l" t="t" r="r" b="b"/>
              <a:pathLst>
                <a:path w="7734" h="7284" extrusionOk="0">
                  <a:moveTo>
                    <a:pt x="5723" y="0"/>
                  </a:moveTo>
                  <a:cubicBezTo>
                    <a:pt x="4257" y="0"/>
                    <a:pt x="2506" y="652"/>
                    <a:pt x="1344" y="2394"/>
                  </a:cubicBezTo>
                  <a:cubicBezTo>
                    <a:pt x="0" y="4410"/>
                    <a:pt x="565" y="5754"/>
                    <a:pt x="1568" y="6543"/>
                  </a:cubicBezTo>
                  <a:cubicBezTo>
                    <a:pt x="2063" y="6981"/>
                    <a:pt x="2663" y="7284"/>
                    <a:pt x="3356" y="7284"/>
                  </a:cubicBezTo>
                  <a:cubicBezTo>
                    <a:pt x="4081" y="7284"/>
                    <a:pt x="4908" y="6952"/>
                    <a:pt x="5825" y="6095"/>
                  </a:cubicBezTo>
                  <a:cubicBezTo>
                    <a:pt x="7509" y="4410"/>
                    <a:pt x="7733" y="2287"/>
                    <a:pt x="7285" y="719"/>
                  </a:cubicBezTo>
                  <a:cubicBezTo>
                    <a:pt x="7169" y="378"/>
                    <a:pt x="6837" y="47"/>
                    <a:pt x="6389" y="47"/>
                  </a:cubicBezTo>
                  <a:cubicBezTo>
                    <a:pt x="6176" y="16"/>
                    <a:pt x="5953" y="0"/>
                    <a:pt x="572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45;p64">
              <a:extLst>
                <a:ext uri="{FF2B5EF4-FFF2-40B4-BE49-F238E27FC236}">
                  <a16:creationId xmlns:a16="http://schemas.microsoft.com/office/drawing/2014/main" id="{BEECF02A-A0B0-4210-8FA6-4464C2F22DA8}"/>
                </a:ext>
              </a:extLst>
            </p:cNvPr>
            <p:cNvSpPr/>
            <p:nvPr/>
          </p:nvSpPr>
          <p:spPr>
            <a:xfrm>
              <a:off x="4834838" y="3460669"/>
              <a:ext cx="135474" cy="149760"/>
            </a:xfrm>
            <a:custGeom>
              <a:avLst/>
              <a:gdLst/>
              <a:ahLst/>
              <a:cxnLst/>
              <a:rect l="l" t="t" r="r" b="b"/>
              <a:pathLst>
                <a:path w="5718" h="6321" extrusionOk="0">
                  <a:moveTo>
                    <a:pt x="5269" y="1"/>
                  </a:moveTo>
                  <a:lnTo>
                    <a:pt x="5269" y="1"/>
                  </a:lnTo>
                  <a:cubicBezTo>
                    <a:pt x="3477" y="332"/>
                    <a:pt x="672" y="1452"/>
                    <a:pt x="0" y="5932"/>
                  </a:cubicBezTo>
                  <a:cubicBezTo>
                    <a:pt x="370" y="6165"/>
                    <a:pt x="816" y="6320"/>
                    <a:pt x="1322" y="6320"/>
                  </a:cubicBezTo>
                  <a:cubicBezTo>
                    <a:pt x="2043" y="6320"/>
                    <a:pt x="2887" y="6006"/>
                    <a:pt x="3809" y="5153"/>
                  </a:cubicBezTo>
                  <a:cubicBezTo>
                    <a:pt x="5493" y="3468"/>
                    <a:pt x="5717" y="1569"/>
                    <a:pt x="526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246;p64">
              <a:extLst>
                <a:ext uri="{FF2B5EF4-FFF2-40B4-BE49-F238E27FC236}">
                  <a16:creationId xmlns:a16="http://schemas.microsoft.com/office/drawing/2014/main" id="{758259B2-50A9-45AA-AF9E-FBDE60A36753}"/>
                </a:ext>
              </a:extLst>
            </p:cNvPr>
            <p:cNvSpPr/>
            <p:nvPr/>
          </p:nvSpPr>
          <p:spPr>
            <a:xfrm>
              <a:off x="4553532" y="3457921"/>
              <a:ext cx="400853" cy="297222"/>
            </a:xfrm>
            <a:custGeom>
              <a:avLst/>
              <a:gdLst/>
              <a:ahLst/>
              <a:cxnLst/>
              <a:rect l="l" t="t" r="r" b="b"/>
              <a:pathLst>
                <a:path w="16919" h="12545" extrusionOk="0">
                  <a:moveTo>
                    <a:pt x="8406" y="0"/>
                  </a:moveTo>
                  <a:cubicBezTo>
                    <a:pt x="3701" y="0"/>
                    <a:pt x="1" y="3136"/>
                    <a:pt x="1" y="6944"/>
                  </a:cubicBezTo>
                  <a:cubicBezTo>
                    <a:pt x="1" y="10869"/>
                    <a:pt x="3701" y="12545"/>
                    <a:pt x="8406" y="12545"/>
                  </a:cubicBezTo>
                  <a:cubicBezTo>
                    <a:pt x="13110" y="12545"/>
                    <a:pt x="16918" y="10869"/>
                    <a:pt x="16918" y="6944"/>
                  </a:cubicBezTo>
                  <a:cubicBezTo>
                    <a:pt x="16918" y="3136"/>
                    <a:pt x="13110" y="0"/>
                    <a:pt x="8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247;p64">
              <a:extLst>
                <a:ext uri="{FF2B5EF4-FFF2-40B4-BE49-F238E27FC236}">
                  <a16:creationId xmlns:a16="http://schemas.microsoft.com/office/drawing/2014/main" id="{C21FDFEB-6EDD-498F-A8DF-6278952E4A02}"/>
                </a:ext>
              </a:extLst>
            </p:cNvPr>
            <p:cNvSpPr/>
            <p:nvPr/>
          </p:nvSpPr>
          <p:spPr>
            <a:xfrm>
              <a:off x="4553532" y="3614578"/>
              <a:ext cx="2796" cy="37174"/>
            </a:xfrm>
            <a:custGeom>
              <a:avLst/>
              <a:gdLst/>
              <a:ahLst/>
              <a:cxnLst/>
              <a:rect l="l" t="t" r="r" b="b"/>
              <a:pathLst>
                <a:path w="118" h="1569" extrusionOk="0">
                  <a:moveTo>
                    <a:pt x="117" y="1569"/>
                  </a:moveTo>
                  <a:lnTo>
                    <a:pt x="117" y="1569"/>
                  </a:lnTo>
                  <a:lnTo>
                    <a:pt x="117" y="1569"/>
                  </a:lnTo>
                  <a:close/>
                  <a:moveTo>
                    <a:pt x="117" y="1569"/>
                  </a:moveTo>
                  <a:lnTo>
                    <a:pt x="117" y="1569"/>
                  </a:lnTo>
                  <a:lnTo>
                    <a:pt x="117" y="1569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04"/>
                  </a:moveTo>
                  <a:lnTo>
                    <a:pt x="1" y="1121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0"/>
                  </a:moveTo>
                  <a:lnTo>
                    <a:pt x="1" y="897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673"/>
                  </a:moveTo>
                  <a:lnTo>
                    <a:pt x="1" y="780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48;p64">
              <a:extLst>
                <a:ext uri="{FF2B5EF4-FFF2-40B4-BE49-F238E27FC236}">
                  <a16:creationId xmlns:a16="http://schemas.microsoft.com/office/drawing/2014/main" id="{94493127-AADF-4ACC-973C-3D06A59DEF1E}"/>
                </a:ext>
              </a:extLst>
            </p:cNvPr>
            <p:cNvSpPr/>
            <p:nvPr/>
          </p:nvSpPr>
          <p:spPr>
            <a:xfrm>
              <a:off x="4553532" y="3481898"/>
              <a:ext cx="153954" cy="270711"/>
            </a:xfrm>
            <a:custGeom>
              <a:avLst/>
              <a:gdLst/>
              <a:ahLst/>
              <a:cxnLst/>
              <a:rect l="l" t="t" r="r" b="b"/>
              <a:pathLst>
                <a:path w="6498" h="11426" extrusionOk="0">
                  <a:moveTo>
                    <a:pt x="3925" y="1"/>
                  </a:moveTo>
                  <a:cubicBezTo>
                    <a:pt x="1685" y="1228"/>
                    <a:pt x="117" y="3244"/>
                    <a:pt x="1" y="5601"/>
                  </a:cubicBezTo>
                  <a:lnTo>
                    <a:pt x="1" y="5708"/>
                  </a:lnTo>
                  <a:lnTo>
                    <a:pt x="1" y="5825"/>
                  </a:lnTo>
                  <a:lnTo>
                    <a:pt x="1" y="5932"/>
                  </a:lnTo>
                  <a:lnTo>
                    <a:pt x="1" y="6049"/>
                  </a:lnTo>
                  <a:lnTo>
                    <a:pt x="1" y="6156"/>
                  </a:lnTo>
                  <a:lnTo>
                    <a:pt x="1" y="6273"/>
                  </a:lnTo>
                  <a:lnTo>
                    <a:pt x="1" y="6380"/>
                  </a:lnTo>
                  <a:lnTo>
                    <a:pt x="1" y="6497"/>
                  </a:lnTo>
                  <a:lnTo>
                    <a:pt x="1" y="6604"/>
                  </a:lnTo>
                  <a:lnTo>
                    <a:pt x="1" y="6721"/>
                  </a:lnTo>
                  <a:lnTo>
                    <a:pt x="1" y="6828"/>
                  </a:lnTo>
                  <a:lnTo>
                    <a:pt x="1" y="6945"/>
                  </a:lnTo>
                  <a:lnTo>
                    <a:pt x="1" y="7052"/>
                  </a:lnTo>
                  <a:cubicBezTo>
                    <a:pt x="117" y="7052"/>
                    <a:pt x="117" y="7052"/>
                    <a:pt x="117" y="7169"/>
                  </a:cubicBezTo>
                  <a:cubicBezTo>
                    <a:pt x="673" y="9741"/>
                    <a:pt x="3253" y="11085"/>
                    <a:pt x="6497" y="11425"/>
                  </a:cubicBezTo>
                  <a:cubicBezTo>
                    <a:pt x="1121" y="8173"/>
                    <a:pt x="1793" y="3916"/>
                    <a:pt x="3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49;p64">
              <a:extLst>
                <a:ext uri="{FF2B5EF4-FFF2-40B4-BE49-F238E27FC236}">
                  <a16:creationId xmlns:a16="http://schemas.microsoft.com/office/drawing/2014/main" id="{1BFAD0CA-8238-452B-9EA4-FA118C7DC0D6}"/>
                </a:ext>
              </a:extLst>
            </p:cNvPr>
            <p:cNvSpPr/>
            <p:nvPr/>
          </p:nvSpPr>
          <p:spPr>
            <a:xfrm>
              <a:off x="4617218" y="3598656"/>
              <a:ext cx="74347" cy="58402"/>
            </a:xfrm>
            <a:custGeom>
              <a:avLst/>
              <a:gdLst/>
              <a:ahLst/>
              <a:cxnLst/>
              <a:rect l="l" t="t" r="r" b="b"/>
              <a:pathLst>
                <a:path w="3138" h="2465" extrusionOk="0">
                  <a:moveTo>
                    <a:pt x="1569" y="1"/>
                  </a:moveTo>
                  <a:cubicBezTo>
                    <a:pt x="673" y="1"/>
                    <a:pt x="1" y="556"/>
                    <a:pt x="1" y="1228"/>
                  </a:cubicBezTo>
                  <a:cubicBezTo>
                    <a:pt x="1" y="1900"/>
                    <a:pt x="673" y="2465"/>
                    <a:pt x="1569" y="2465"/>
                  </a:cubicBezTo>
                  <a:cubicBezTo>
                    <a:pt x="2465" y="2465"/>
                    <a:pt x="3137" y="1900"/>
                    <a:pt x="3137" y="1228"/>
                  </a:cubicBezTo>
                  <a:cubicBezTo>
                    <a:pt x="3137" y="556"/>
                    <a:pt x="2465" y="1"/>
                    <a:pt x="156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50;p64">
              <a:extLst>
                <a:ext uri="{FF2B5EF4-FFF2-40B4-BE49-F238E27FC236}">
                  <a16:creationId xmlns:a16="http://schemas.microsoft.com/office/drawing/2014/main" id="{B793BA54-B028-4B31-A362-B3E76D61B6D7}"/>
                </a:ext>
              </a:extLst>
            </p:cNvPr>
            <p:cNvSpPr/>
            <p:nvPr/>
          </p:nvSpPr>
          <p:spPr>
            <a:xfrm>
              <a:off x="4816357" y="3598656"/>
              <a:ext cx="71575" cy="58402"/>
            </a:xfrm>
            <a:custGeom>
              <a:avLst/>
              <a:gdLst/>
              <a:ahLst/>
              <a:cxnLst/>
              <a:rect l="l" t="t" r="r" b="b"/>
              <a:pathLst>
                <a:path w="3021" h="2465" extrusionOk="0">
                  <a:moveTo>
                    <a:pt x="1452" y="1"/>
                  </a:moveTo>
                  <a:cubicBezTo>
                    <a:pt x="673" y="1"/>
                    <a:pt x="1" y="556"/>
                    <a:pt x="1" y="1228"/>
                  </a:cubicBezTo>
                  <a:cubicBezTo>
                    <a:pt x="1" y="1900"/>
                    <a:pt x="673" y="2465"/>
                    <a:pt x="1452" y="2465"/>
                  </a:cubicBezTo>
                  <a:cubicBezTo>
                    <a:pt x="2348" y="2465"/>
                    <a:pt x="3021" y="1900"/>
                    <a:pt x="3021" y="1228"/>
                  </a:cubicBezTo>
                  <a:cubicBezTo>
                    <a:pt x="3021" y="556"/>
                    <a:pt x="2348" y="1"/>
                    <a:pt x="145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51;p64">
              <a:extLst>
                <a:ext uri="{FF2B5EF4-FFF2-40B4-BE49-F238E27FC236}">
                  <a16:creationId xmlns:a16="http://schemas.microsoft.com/office/drawing/2014/main" id="{00DFC56D-FAF8-4CC7-9CC3-5606948EA656}"/>
                </a:ext>
              </a:extLst>
            </p:cNvPr>
            <p:cNvSpPr/>
            <p:nvPr/>
          </p:nvSpPr>
          <p:spPr>
            <a:xfrm>
              <a:off x="4731442" y="3590601"/>
              <a:ext cx="42481" cy="47788"/>
            </a:xfrm>
            <a:custGeom>
              <a:avLst/>
              <a:gdLst/>
              <a:ahLst/>
              <a:cxnLst/>
              <a:rect l="l" t="t" r="r" b="b"/>
              <a:pathLst>
                <a:path w="1793" h="2017" extrusionOk="0">
                  <a:moveTo>
                    <a:pt x="897" y="0"/>
                  </a:moveTo>
                  <a:cubicBezTo>
                    <a:pt x="449" y="0"/>
                    <a:pt x="1" y="448"/>
                    <a:pt x="1" y="1013"/>
                  </a:cubicBezTo>
                  <a:cubicBezTo>
                    <a:pt x="1" y="1568"/>
                    <a:pt x="449" y="2016"/>
                    <a:pt x="897" y="2016"/>
                  </a:cubicBezTo>
                  <a:cubicBezTo>
                    <a:pt x="1345" y="2016"/>
                    <a:pt x="1793" y="1568"/>
                    <a:pt x="1793" y="1013"/>
                  </a:cubicBezTo>
                  <a:cubicBezTo>
                    <a:pt x="1793" y="448"/>
                    <a:pt x="1345" y="0"/>
                    <a:pt x="897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52;p64">
              <a:extLst>
                <a:ext uri="{FF2B5EF4-FFF2-40B4-BE49-F238E27FC236}">
                  <a16:creationId xmlns:a16="http://schemas.microsoft.com/office/drawing/2014/main" id="{D6E82794-1916-4373-B134-3721C056748E}"/>
                </a:ext>
              </a:extLst>
            </p:cNvPr>
            <p:cNvSpPr/>
            <p:nvPr/>
          </p:nvSpPr>
          <p:spPr>
            <a:xfrm>
              <a:off x="4460774" y="3365139"/>
              <a:ext cx="586366" cy="612925"/>
            </a:xfrm>
            <a:custGeom>
              <a:avLst/>
              <a:gdLst/>
              <a:ahLst/>
              <a:cxnLst/>
              <a:rect l="l" t="t" r="r" b="b"/>
              <a:pathLst>
                <a:path w="24749" h="25870" extrusionOk="0">
                  <a:moveTo>
                    <a:pt x="12321" y="780"/>
                  </a:moveTo>
                  <a:cubicBezTo>
                    <a:pt x="13324" y="780"/>
                    <a:pt x="14337" y="896"/>
                    <a:pt x="15009" y="1004"/>
                  </a:cubicBezTo>
                  <a:cubicBezTo>
                    <a:pt x="15681" y="1120"/>
                    <a:pt x="16012" y="1344"/>
                    <a:pt x="16129" y="1452"/>
                  </a:cubicBezTo>
                  <a:cubicBezTo>
                    <a:pt x="16012" y="1568"/>
                    <a:pt x="15681" y="1676"/>
                    <a:pt x="15009" y="1792"/>
                  </a:cubicBezTo>
                  <a:cubicBezTo>
                    <a:pt x="14337" y="2016"/>
                    <a:pt x="13324" y="2124"/>
                    <a:pt x="12321" y="2124"/>
                  </a:cubicBezTo>
                  <a:cubicBezTo>
                    <a:pt x="11308" y="2124"/>
                    <a:pt x="10412" y="2016"/>
                    <a:pt x="9633" y="1792"/>
                  </a:cubicBezTo>
                  <a:cubicBezTo>
                    <a:pt x="8961" y="1676"/>
                    <a:pt x="8620" y="1568"/>
                    <a:pt x="8512" y="1452"/>
                  </a:cubicBezTo>
                  <a:cubicBezTo>
                    <a:pt x="8620" y="1344"/>
                    <a:pt x="8961" y="1120"/>
                    <a:pt x="9633" y="1004"/>
                  </a:cubicBezTo>
                  <a:cubicBezTo>
                    <a:pt x="10412" y="896"/>
                    <a:pt x="11308" y="780"/>
                    <a:pt x="12321" y="780"/>
                  </a:cubicBezTo>
                  <a:close/>
                  <a:moveTo>
                    <a:pt x="12321" y="0"/>
                  </a:moveTo>
                  <a:cubicBezTo>
                    <a:pt x="11201" y="0"/>
                    <a:pt x="10081" y="108"/>
                    <a:pt x="9292" y="332"/>
                  </a:cubicBezTo>
                  <a:cubicBezTo>
                    <a:pt x="8288" y="556"/>
                    <a:pt x="7724" y="896"/>
                    <a:pt x="7724" y="1452"/>
                  </a:cubicBezTo>
                  <a:cubicBezTo>
                    <a:pt x="7724" y="2796"/>
                    <a:pt x="11873" y="2796"/>
                    <a:pt x="12321" y="2796"/>
                  </a:cubicBezTo>
                  <a:cubicBezTo>
                    <a:pt x="13441" y="2796"/>
                    <a:pt x="14561" y="2689"/>
                    <a:pt x="15457" y="2464"/>
                  </a:cubicBezTo>
                  <a:cubicBezTo>
                    <a:pt x="16460" y="2240"/>
                    <a:pt x="16908" y="1900"/>
                    <a:pt x="16908" y="1452"/>
                  </a:cubicBezTo>
                  <a:cubicBezTo>
                    <a:pt x="16908" y="0"/>
                    <a:pt x="12769" y="0"/>
                    <a:pt x="12321" y="0"/>
                  </a:cubicBezTo>
                  <a:close/>
                  <a:moveTo>
                    <a:pt x="5141" y="3423"/>
                  </a:moveTo>
                  <a:cubicBezTo>
                    <a:pt x="5882" y="3423"/>
                    <a:pt x="7038" y="3625"/>
                    <a:pt x="8064" y="4481"/>
                  </a:cubicBezTo>
                  <a:cubicBezTo>
                    <a:pt x="7616" y="4588"/>
                    <a:pt x="7276" y="4812"/>
                    <a:pt x="6828" y="5153"/>
                  </a:cubicBezTo>
                  <a:cubicBezTo>
                    <a:pt x="5932" y="4364"/>
                    <a:pt x="4928" y="3916"/>
                    <a:pt x="4140" y="3809"/>
                  </a:cubicBezTo>
                  <a:cubicBezTo>
                    <a:pt x="4140" y="3585"/>
                    <a:pt x="4364" y="3468"/>
                    <a:pt x="4588" y="3468"/>
                  </a:cubicBezTo>
                  <a:cubicBezTo>
                    <a:pt x="4721" y="3443"/>
                    <a:pt x="4911" y="3423"/>
                    <a:pt x="5141" y="3423"/>
                  </a:cubicBezTo>
                  <a:close/>
                  <a:moveTo>
                    <a:pt x="19562" y="3423"/>
                  </a:moveTo>
                  <a:cubicBezTo>
                    <a:pt x="19799" y="3423"/>
                    <a:pt x="20002" y="3443"/>
                    <a:pt x="20161" y="3468"/>
                  </a:cubicBezTo>
                  <a:cubicBezTo>
                    <a:pt x="20269" y="3468"/>
                    <a:pt x="20493" y="3585"/>
                    <a:pt x="20609" y="3809"/>
                  </a:cubicBezTo>
                  <a:cubicBezTo>
                    <a:pt x="19713" y="3916"/>
                    <a:pt x="18701" y="4364"/>
                    <a:pt x="17805" y="5153"/>
                  </a:cubicBezTo>
                  <a:cubicBezTo>
                    <a:pt x="17473" y="4812"/>
                    <a:pt x="17025" y="4588"/>
                    <a:pt x="16577" y="4481"/>
                  </a:cubicBezTo>
                  <a:cubicBezTo>
                    <a:pt x="17685" y="3625"/>
                    <a:pt x="18799" y="3423"/>
                    <a:pt x="19562" y="3423"/>
                  </a:cubicBezTo>
                  <a:close/>
                  <a:moveTo>
                    <a:pt x="3916" y="4481"/>
                  </a:moveTo>
                  <a:lnTo>
                    <a:pt x="3916" y="4481"/>
                  </a:lnTo>
                  <a:cubicBezTo>
                    <a:pt x="4588" y="4588"/>
                    <a:pt x="5376" y="4929"/>
                    <a:pt x="6156" y="5601"/>
                  </a:cubicBezTo>
                  <a:lnTo>
                    <a:pt x="6156" y="5708"/>
                  </a:lnTo>
                  <a:cubicBezTo>
                    <a:pt x="5376" y="6273"/>
                    <a:pt x="4812" y="6945"/>
                    <a:pt x="4364" y="7617"/>
                  </a:cubicBezTo>
                  <a:cubicBezTo>
                    <a:pt x="3692" y="6380"/>
                    <a:pt x="3808" y="5260"/>
                    <a:pt x="3916" y="4481"/>
                  </a:cubicBezTo>
                  <a:close/>
                  <a:moveTo>
                    <a:pt x="20833" y="4481"/>
                  </a:moveTo>
                  <a:cubicBezTo>
                    <a:pt x="20941" y="5260"/>
                    <a:pt x="20941" y="6380"/>
                    <a:pt x="20269" y="7617"/>
                  </a:cubicBezTo>
                  <a:cubicBezTo>
                    <a:pt x="19821" y="6945"/>
                    <a:pt x="19265" y="6273"/>
                    <a:pt x="18593" y="5708"/>
                  </a:cubicBezTo>
                  <a:lnTo>
                    <a:pt x="18477" y="5601"/>
                  </a:lnTo>
                  <a:cubicBezTo>
                    <a:pt x="19265" y="4929"/>
                    <a:pt x="20045" y="4588"/>
                    <a:pt x="20833" y="4481"/>
                  </a:cubicBezTo>
                  <a:close/>
                  <a:moveTo>
                    <a:pt x="8469" y="8998"/>
                  </a:moveTo>
                  <a:cubicBezTo>
                    <a:pt x="8347" y="8998"/>
                    <a:pt x="8241" y="9052"/>
                    <a:pt x="8172" y="9185"/>
                  </a:cubicBezTo>
                  <a:cubicBezTo>
                    <a:pt x="8064" y="9292"/>
                    <a:pt x="8064" y="9516"/>
                    <a:pt x="8172" y="9633"/>
                  </a:cubicBezTo>
                  <a:cubicBezTo>
                    <a:pt x="8396" y="9740"/>
                    <a:pt x="8620" y="9964"/>
                    <a:pt x="9068" y="9964"/>
                  </a:cubicBezTo>
                  <a:cubicBezTo>
                    <a:pt x="9516" y="9964"/>
                    <a:pt x="9740" y="9740"/>
                    <a:pt x="9964" y="9633"/>
                  </a:cubicBezTo>
                  <a:cubicBezTo>
                    <a:pt x="10081" y="9516"/>
                    <a:pt x="10081" y="9292"/>
                    <a:pt x="9964" y="9185"/>
                  </a:cubicBezTo>
                  <a:cubicBezTo>
                    <a:pt x="9901" y="9052"/>
                    <a:pt x="9796" y="8998"/>
                    <a:pt x="9676" y="8998"/>
                  </a:cubicBezTo>
                  <a:cubicBezTo>
                    <a:pt x="9592" y="8998"/>
                    <a:pt x="9500" y="9024"/>
                    <a:pt x="9409" y="9068"/>
                  </a:cubicBezTo>
                  <a:cubicBezTo>
                    <a:pt x="9292" y="9185"/>
                    <a:pt x="9292" y="9185"/>
                    <a:pt x="9068" y="9185"/>
                  </a:cubicBezTo>
                  <a:cubicBezTo>
                    <a:pt x="8844" y="9185"/>
                    <a:pt x="8844" y="9185"/>
                    <a:pt x="8737" y="9068"/>
                  </a:cubicBezTo>
                  <a:cubicBezTo>
                    <a:pt x="8645" y="9024"/>
                    <a:pt x="8553" y="8998"/>
                    <a:pt x="8469" y="8998"/>
                  </a:cubicBezTo>
                  <a:close/>
                  <a:moveTo>
                    <a:pt x="14965" y="8998"/>
                  </a:moveTo>
                  <a:cubicBezTo>
                    <a:pt x="14843" y="8998"/>
                    <a:pt x="14737" y="9052"/>
                    <a:pt x="14668" y="9185"/>
                  </a:cubicBezTo>
                  <a:cubicBezTo>
                    <a:pt x="14561" y="9292"/>
                    <a:pt x="14561" y="9516"/>
                    <a:pt x="14785" y="9633"/>
                  </a:cubicBezTo>
                  <a:cubicBezTo>
                    <a:pt x="14892" y="9740"/>
                    <a:pt x="15116" y="9964"/>
                    <a:pt x="15564" y="9964"/>
                  </a:cubicBezTo>
                  <a:cubicBezTo>
                    <a:pt x="16012" y="9964"/>
                    <a:pt x="16236" y="9740"/>
                    <a:pt x="16460" y="9633"/>
                  </a:cubicBezTo>
                  <a:cubicBezTo>
                    <a:pt x="16577" y="9516"/>
                    <a:pt x="16684" y="9292"/>
                    <a:pt x="16460" y="9185"/>
                  </a:cubicBezTo>
                  <a:cubicBezTo>
                    <a:pt x="16397" y="9052"/>
                    <a:pt x="16293" y="8998"/>
                    <a:pt x="16194" y="8998"/>
                  </a:cubicBezTo>
                  <a:cubicBezTo>
                    <a:pt x="16126" y="8998"/>
                    <a:pt x="16060" y="9024"/>
                    <a:pt x="16012" y="9068"/>
                  </a:cubicBezTo>
                  <a:cubicBezTo>
                    <a:pt x="15905" y="9185"/>
                    <a:pt x="15788" y="9185"/>
                    <a:pt x="15564" y="9185"/>
                  </a:cubicBezTo>
                  <a:cubicBezTo>
                    <a:pt x="15457" y="9185"/>
                    <a:pt x="15340" y="9185"/>
                    <a:pt x="15233" y="9068"/>
                  </a:cubicBezTo>
                  <a:cubicBezTo>
                    <a:pt x="15141" y="9024"/>
                    <a:pt x="15049" y="8998"/>
                    <a:pt x="14965" y="8998"/>
                  </a:cubicBezTo>
                  <a:close/>
                  <a:moveTo>
                    <a:pt x="12321" y="9857"/>
                  </a:moveTo>
                  <a:cubicBezTo>
                    <a:pt x="12545" y="9857"/>
                    <a:pt x="12769" y="10188"/>
                    <a:pt x="12769" y="10529"/>
                  </a:cubicBezTo>
                  <a:cubicBezTo>
                    <a:pt x="12769" y="10860"/>
                    <a:pt x="12545" y="11201"/>
                    <a:pt x="12321" y="11201"/>
                  </a:cubicBezTo>
                  <a:cubicBezTo>
                    <a:pt x="12097" y="11201"/>
                    <a:pt x="11873" y="10860"/>
                    <a:pt x="11873" y="10529"/>
                  </a:cubicBezTo>
                  <a:cubicBezTo>
                    <a:pt x="11873" y="10188"/>
                    <a:pt x="12097" y="9857"/>
                    <a:pt x="12321" y="9857"/>
                  </a:cubicBezTo>
                  <a:close/>
                  <a:moveTo>
                    <a:pt x="7840" y="10412"/>
                  </a:moveTo>
                  <a:cubicBezTo>
                    <a:pt x="7392" y="10412"/>
                    <a:pt x="6380" y="10412"/>
                    <a:pt x="5932" y="10529"/>
                  </a:cubicBezTo>
                  <a:cubicBezTo>
                    <a:pt x="5708" y="10636"/>
                    <a:pt x="5600" y="10860"/>
                    <a:pt x="5600" y="10977"/>
                  </a:cubicBezTo>
                  <a:cubicBezTo>
                    <a:pt x="5708" y="11201"/>
                    <a:pt x="5824" y="11308"/>
                    <a:pt x="6048" y="11308"/>
                  </a:cubicBezTo>
                  <a:lnTo>
                    <a:pt x="6156" y="11308"/>
                  </a:lnTo>
                  <a:cubicBezTo>
                    <a:pt x="6396" y="11233"/>
                    <a:pt x="6912" y="11152"/>
                    <a:pt x="7311" y="11152"/>
                  </a:cubicBezTo>
                  <a:cubicBezTo>
                    <a:pt x="7479" y="11152"/>
                    <a:pt x="7626" y="11167"/>
                    <a:pt x="7724" y="11201"/>
                  </a:cubicBezTo>
                  <a:cubicBezTo>
                    <a:pt x="7948" y="11201"/>
                    <a:pt x="8172" y="11084"/>
                    <a:pt x="8172" y="10860"/>
                  </a:cubicBezTo>
                  <a:cubicBezTo>
                    <a:pt x="8172" y="10636"/>
                    <a:pt x="8064" y="10412"/>
                    <a:pt x="7840" y="10412"/>
                  </a:cubicBezTo>
                  <a:close/>
                  <a:moveTo>
                    <a:pt x="16801" y="10412"/>
                  </a:moveTo>
                  <a:cubicBezTo>
                    <a:pt x="16577" y="10412"/>
                    <a:pt x="16460" y="10636"/>
                    <a:pt x="16460" y="10860"/>
                  </a:cubicBezTo>
                  <a:cubicBezTo>
                    <a:pt x="16460" y="11084"/>
                    <a:pt x="16684" y="11201"/>
                    <a:pt x="16908" y="11201"/>
                  </a:cubicBezTo>
                  <a:cubicBezTo>
                    <a:pt x="17009" y="11167"/>
                    <a:pt x="17167" y="11152"/>
                    <a:pt x="17349" y="11152"/>
                  </a:cubicBezTo>
                  <a:cubicBezTo>
                    <a:pt x="17784" y="11152"/>
                    <a:pt x="18353" y="11233"/>
                    <a:pt x="18593" y="11308"/>
                  </a:cubicBezTo>
                  <a:lnTo>
                    <a:pt x="18701" y="11308"/>
                  </a:lnTo>
                  <a:cubicBezTo>
                    <a:pt x="18817" y="11308"/>
                    <a:pt x="18925" y="11201"/>
                    <a:pt x="19041" y="10977"/>
                  </a:cubicBezTo>
                  <a:cubicBezTo>
                    <a:pt x="19041" y="10860"/>
                    <a:pt x="18925" y="10636"/>
                    <a:pt x="18701" y="10529"/>
                  </a:cubicBezTo>
                  <a:cubicBezTo>
                    <a:pt x="18369" y="10412"/>
                    <a:pt x="17356" y="10412"/>
                    <a:pt x="16801" y="10412"/>
                  </a:cubicBezTo>
                  <a:close/>
                  <a:moveTo>
                    <a:pt x="12321" y="9185"/>
                  </a:moveTo>
                  <a:cubicBezTo>
                    <a:pt x="11649" y="9185"/>
                    <a:pt x="11084" y="9740"/>
                    <a:pt x="11084" y="10529"/>
                  </a:cubicBezTo>
                  <a:cubicBezTo>
                    <a:pt x="11084" y="11308"/>
                    <a:pt x="11649" y="11873"/>
                    <a:pt x="12321" y="11873"/>
                  </a:cubicBezTo>
                  <a:cubicBezTo>
                    <a:pt x="12993" y="11873"/>
                    <a:pt x="13548" y="11308"/>
                    <a:pt x="13548" y="10529"/>
                  </a:cubicBezTo>
                  <a:cubicBezTo>
                    <a:pt x="13548" y="9740"/>
                    <a:pt x="12993" y="9185"/>
                    <a:pt x="12321" y="9185"/>
                  </a:cubicBezTo>
                  <a:close/>
                  <a:moveTo>
                    <a:pt x="8172" y="11603"/>
                  </a:moveTo>
                  <a:cubicBezTo>
                    <a:pt x="8131" y="11603"/>
                    <a:pt x="8093" y="11618"/>
                    <a:pt x="8064" y="11649"/>
                  </a:cubicBezTo>
                  <a:cubicBezTo>
                    <a:pt x="7500" y="11756"/>
                    <a:pt x="6604" y="12205"/>
                    <a:pt x="6272" y="12429"/>
                  </a:cubicBezTo>
                  <a:cubicBezTo>
                    <a:pt x="6156" y="12545"/>
                    <a:pt x="6048" y="12769"/>
                    <a:pt x="6156" y="12993"/>
                  </a:cubicBezTo>
                  <a:cubicBezTo>
                    <a:pt x="6272" y="13101"/>
                    <a:pt x="6380" y="13101"/>
                    <a:pt x="6496" y="13101"/>
                  </a:cubicBezTo>
                  <a:lnTo>
                    <a:pt x="6720" y="13101"/>
                  </a:lnTo>
                  <a:cubicBezTo>
                    <a:pt x="7052" y="12877"/>
                    <a:pt x="7840" y="12429"/>
                    <a:pt x="8172" y="12321"/>
                  </a:cubicBezTo>
                  <a:cubicBezTo>
                    <a:pt x="8396" y="12321"/>
                    <a:pt x="8512" y="12097"/>
                    <a:pt x="8512" y="11873"/>
                  </a:cubicBezTo>
                  <a:cubicBezTo>
                    <a:pt x="8427" y="11709"/>
                    <a:pt x="8285" y="11603"/>
                    <a:pt x="8172" y="11603"/>
                  </a:cubicBezTo>
                  <a:close/>
                  <a:moveTo>
                    <a:pt x="16508" y="11603"/>
                  </a:moveTo>
                  <a:cubicBezTo>
                    <a:pt x="16356" y="11603"/>
                    <a:pt x="16236" y="11709"/>
                    <a:pt x="16236" y="11873"/>
                  </a:cubicBezTo>
                  <a:cubicBezTo>
                    <a:pt x="16129" y="12097"/>
                    <a:pt x="16236" y="12321"/>
                    <a:pt x="16460" y="12321"/>
                  </a:cubicBezTo>
                  <a:cubicBezTo>
                    <a:pt x="16801" y="12429"/>
                    <a:pt x="17697" y="12877"/>
                    <a:pt x="17921" y="13101"/>
                  </a:cubicBezTo>
                  <a:lnTo>
                    <a:pt x="18145" y="13101"/>
                  </a:lnTo>
                  <a:cubicBezTo>
                    <a:pt x="18253" y="13101"/>
                    <a:pt x="18369" y="13101"/>
                    <a:pt x="18477" y="12993"/>
                  </a:cubicBezTo>
                  <a:cubicBezTo>
                    <a:pt x="18593" y="12769"/>
                    <a:pt x="18593" y="12545"/>
                    <a:pt x="18369" y="12429"/>
                  </a:cubicBezTo>
                  <a:cubicBezTo>
                    <a:pt x="18029" y="12205"/>
                    <a:pt x="17132" y="11756"/>
                    <a:pt x="16684" y="11649"/>
                  </a:cubicBezTo>
                  <a:cubicBezTo>
                    <a:pt x="16624" y="11618"/>
                    <a:pt x="16564" y="11603"/>
                    <a:pt x="16508" y="11603"/>
                  </a:cubicBezTo>
                  <a:close/>
                  <a:moveTo>
                    <a:pt x="4140" y="15565"/>
                  </a:moveTo>
                  <a:cubicBezTo>
                    <a:pt x="4364" y="15565"/>
                    <a:pt x="4480" y="15681"/>
                    <a:pt x="4588" y="15789"/>
                  </a:cubicBezTo>
                  <a:cubicBezTo>
                    <a:pt x="4928" y="16013"/>
                    <a:pt x="5260" y="16237"/>
                    <a:pt x="5708" y="16461"/>
                  </a:cubicBezTo>
                  <a:cubicBezTo>
                    <a:pt x="6156" y="16577"/>
                    <a:pt x="6604" y="16577"/>
                    <a:pt x="7168" y="16577"/>
                  </a:cubicBezTo>
                  <a:cubicBezTo>
                    <a:pt x="7052" y="16909"/>
                    <a:pt x="6944" y="17357"/>
                    <a:pt x="6944" y="17697"/>
                  </a:cubicBezTo>
                  <a:lnTo>
                    <a:pt x="6944" y="18029"/>
                  </a:lnTo>
                  <a:cubicBezTo>
                    <a:pt x="5932" y="18029"/>
                    <a:pt x="4588" y="17805"/>
                    <a:pt x="3692" y="16801"/>
                  </a:cubicBezTo>
                  <a:cubicBezTo>
                    <a:pt x="3360" y="16577"/>
                    <a:pt x="3360" y="16129"/>
                    <a:pt x="3692" y="15789"/>
                  </a:cubicBezTo>
                  <a:cubicBezTo>
                    <a:pt x="3808" y="15681"/>
                    <a:pt x="3916" y="15565"/>
                    <a:pt x="4140" y="15565"/>
                  </a:cubicBezTo>
                  <a:close/>
                  <a:moveTo>
                    <a:pt x="20493" y="15565"/>
                  </a:moveTo>
                  <a:cubicBezTo>
                    <a:pt x="20717" y="15565"/>
                    <a:pt x="20941" y="15681"/>
                    <a:pt x="21057" y="15789"/>
                  </a:cubicBezTo>
                  <a:cubicBezTo>
                    <a:pt x="21281" y="16129"/>
                    <a:pt x="21281" y="16577"/>
                    <a:pt x="21057" y="16801"/>
                  </a:cubicBezTo>
                  <a:cubicBezTo>
                    <a:pt x="20045" y="17805"/>
                    <a:pt x="18701" y="18029"/>
                    <a:pt x="17697" y="18029"/>
                  </a:cubicBezTo>
                  <a:lnTo>
                    <a:pt x="17697" y="17697"/>
                  </a:lnTo>
                  <a:cubicBezTo>
                    <a:pt x="17697" y="17357"/>
                    <a:pt x="17697" y="16909"/>
                    <a:pt x="17581" y="16577"/>
                  </a:cubicBezTo>
                  <a:cubicBezTo>
                    <a:pt x="17805" y="16577"/>
                    <a:pt x="18145" y="16577"/>
                    <a:pt x="18477" y="16461"/>
                  </a:cubicBezTo>
                  <a:cubicBezTo>
                    <a:pt x="19149" y="16461"/>
                    <a:pt x="19713" y="16129"/>
                    <a:pt x="20045" y="15789"/>
                  </a:cubicBezTo>
                  <a:cubicBezTo>
                    <a:pt x="20161" y="15681"/>
                    <a:pt x="20385" y="15565"/>
                    <a:pt x="20493" y="15565"/>
                  </a:cubicBezTo>
                  <a:close/>
                  <a:moveTo>
                    <a:pt x="2348" y="13889"/>
                  </a:moveTo>
                  <a:lnTo>
                    <a:pt x="4588" y="14113"/>
                  </a:lnTo>
                  <a:cubicBezTo>
                    <a:pt x="4704" y="14337"/>
                    <a:pt x="4928" y="14561"/>
                    <a:pt x="5260" y="14785"/>
                  </a:cubicBezTo>
                  <a:cubicBezTo>
                    <a:pt x="5708" y="15233"/>
                    <a:pt x="6272" y="15565"/>
                    <a:pt x="6828" y="15789"/>
                  </a:cubicBezTo>
                  <a:cubicBezTo>
                    <a:pt x="5708" y="15789"/>
                    <a:pt x="5152" y="15341"/>
                    <a:pt x="5152" y="15341"/>
                  </a:cubicBezTo>
                  <a:cubicBezTo>
                    <a:pt x="4928" y="15009"/>
                    <a:pt x="4480" y="14893"/>
                    <a:pt x="4140" y="14893"/>
                  </a:cubicBezTo>
                  <a:cubicBezTo>
                    <a:pt x="3808" y="14893"/>
                    <a:pt x="3360" y="15009"/>
                    <a:pt x="3136" y="15341"/>
                  </a:cubicBezTo>
                  <a:cubicBezTo>
                    <a:pt x="2572" y="15905"/>
                    <a:pt x="2572" y="16801"/>
                    <a:pt x="3136" y="17357"/>
                  </a:cubicBezTo>
                  <a:cubicBezTo>
                    <a:pt x="4032" y="18253"/>
                    <a:pt x="5376" y="18701"/>
                    <a:pt x="6944" y="18701"/>
                  </a:cubicBezTo>
                  <a:lnTo>
                    <a:pt x="7052" y="18701"/>
                  </a:lnTo>
                  <a:cubicBezTo>
                    <a:pt x="7168" y="19265"/>
                    <a:pt x="7392" y="19713"/>
                    <a:pt x="7724" y="20161"/>
                  </a:cubicBezTo>
                  <a:cubicBezTo>
                    <a:pt x="7401" y="20292"/>
                    <a:pt x="7039" y="20346"/>
                    <a:pt x="6638" y="20346"/>
                  </a:cubicBezTo>
                  <a:cubicBezTo>
                    <a:pt x="6348" y="20346"/>
                    <a:pt x="6038" y="20318"/>
                    <a:pt x="5708" y="20269"/>
                  </a:cubicBezTo>
                  <a:cubicBezTo>
                    <a:pt x="5152" y="20161"/>
                    <a:pt x="4812" y="19937"/>
                    <a:pt x="4588" y="19489"/>
                  </a:cubicBezTo>
                  <a:cubicBezTo>
                    <a:pt x="4424" y="19326"/>
                    <a:pt x="4261" y="19219"/>
                    <a:pt x="4055" y="19219"/>
                  </a:cubicBezTo>
                  <a:cubicBezTo>
                    <a:pt x="3979" y="19219"/>
                    <a:pt x="3898" y="19234"/>
                    <a:pt x="3808" y="19265"/>
                  </a:cubicBezTo>
                  <a:cubicBezTo>
                    <a:pt x="3676" y="19290"/>
                    <a:pt x="3545" y="19304"/>
                    <a:pt x="3415" y="19304"/>
                  </a:cubicBezTo>
                  <a:cubicBezTo>
                    <a:pt x="2990" y="19304"/>
                    <a:pt x="2583" y="19160"/>
                    <a:pt x="2240" y="18817"/>
                  </a:cubicBezTo>
                  <a:cubicBezTo>
                    <a:pt x="1900" y="18369"/>
                    <a:pt x="1792" y="17921"/>
                    <a:pt x="2016" y="17357"/>
                  </a:cubicBezTo>
                  <a:cubicBezTo>
                    <a:pt x="2124" y="17133"/>
                    <a:pt x="2016" y="16801"/>
                    <a:pt x="1676" y="16685"/>
                  </a:cubicBezTo>
                  <a:cubicBezTo>
                    <a:pt x="1120" y="16461"/>
                    <a:pt x="780" y="15789"/>
                    <a:pt x="780" y="15233"/>
                  </a:cubicBezTo>
                  <a:cubicBezTo>
                    <a:pt x="896" y="14445"/>
                    <a:pt x="1568" y="13889"/>
                    <a:pt x="2348" y="13889"/>
                  </a:cubicBezTo>
                  <a:close/>
                  <a:moveTo>
                    <a:pt x="22285" y="13889"/>
                  </a:moveTo>
                  <a:cubicBezTo>
                    <a:pt x="23073" y="13889"/>
                    <a:pt x="23745" y="14445"/>
                    <a:pt x="23853" y="15233"/>
                  </a:cubicBezTo>
                  <a:cubicBezTo>
                    <a:pt x="23969" y="15789"/>
                    <a:pt x="23521" y="16461"/>
                    <a:pt x="22957" y="16685"/>
                  </a:cubicBezTo>
                  <a:cubicBezTo>
                    <a:pt x="22733" y="16801"/>
                    <a:pt x="22509" y="17133"/>
                    <a:pt x="22625" y="17357"/>
                  </a:cubicBezTo>
                  <a:cubicBezTo>
                    <a:pt x="22849" y="17921"/>
                    <a:pt x="22733" y="18369"/>
                    <a:pt x="22401" y="18817"/>
                  </a:cubicBezTo>
                  <a:cubicBezTo>
                    <a:pt x="22140" y="19160"/>
                    <a:pt x="21685" y="19304"/>
                    <a:pt x="21237" y="19304"/>
                  </a:cubicBezTo>
                  <a:cubicBezTo>
                    <a:pt x="21100" y="19304"/>
                    <a:pt x="20963" y="19290"/>
                    <a:pt x="20833" y="19265"/>
                  </a:cubicBezTo>
                  <a:cubicBezTo>
                    <a:pt x="20773" y="19234"/>
                    <a:pt x="20704" y="19219"/>
                    <a:pt x="20633" y="19219"/>
                  </a:cubicBezTo>
                  <a:cubicBezTo>
                    <a:pt x="20443" y="19219"/>
                    <a:pt x="20240" y="19326"/>
                    <a:pt x="20161" y="19489"/>
                  </a:cubicBezTo>
                  <a:cubicBezTo>
                    <a:pt x="19937" y="19937"/>
                    <a:pt x="19489" y="20161"/>
                    <a:pt x="18925" y="20269"/>
                  </a:cubicBezTo>
                  <a:cubicBezTo>
                    <a:pt x="18598" y="20318"/>
                    <a:pt x="18290" y="20346"/>
                    <a:pt x="18010" y="20346"/>
                  </a:cubicBezTo>
                  <a:cubicBezTo>
                    <a:pt x="17621" y="20346"/>
                    <a:pt x="17285" y="20292"/>
                    <a:pt x="17025" y="20161"/>
                  </a:cubicBezTo>
                  <a:cubicBezTo>
                    <a:pt x="17249" y="19713"/>
                    <a:pt x="17473" y="19265"/>
                    <a:pt x="17581" y="18701"/>
                  </a:cubicBezTo>
                  <a:lnTo>
                    <a:pt x="17697" y="18701"/>
                  </a:lnTo>
                  <a:cubicBezTo>
                    <a:pt x="19373" y="18701"/>
                    <a:pt x="20609" y="18253"/>
                    <a:pt x="21505" y="17357"/>
                  </a:cubicBezTo>
                  <a:cubicBezTo>
                    <a:pt x="22177" y="16801"/>
                    <a:pt x="22177" y="15905"/>
                    <a:pt x="21505" y="15341"/>
                  </a:cubicBezTo>
                  <a:cubicBezTo>
                    <a:pt x="21281" y="15009"/>
                    <a:pt x="20941" y="14893"/>
                    <a:pt x="20493" y="14893"/>
                  </a:cubicBezTo>
                  <a:cubicBezTo>
                    <a:pt x="20161" y="14893"/>
                    <a:pt x="19821" y="15009"/>
                    <a:pt x="19489" y="15341"/>
                  </a:cubicBezTo>
                  <a:cubicBezTo>
                    <a:pt x="19041" y="15681"/>
                    <a:pt x="18369" y="15789"/>
                    <a:pt x="17805" y="15789"/>
                  </a:cubicBezTo>
                  <a:lnTo>
                    <a:pt x="18477" y="15457"/>
                  </a:lnTo>
                  <a:cubicBezTo>
                    <a:pt x="19149" y="15117"/>
                    <a:pt x="19713" y="14669"/>
                    <a:pt x="20045" y="14113"/>
                  </a:cubicBezTo>
                  <a:lnTo>
                    <a:pt x="22285" y="13889"/>
                  </a:lnTo>
                  <a:close/>
                  <a:moveTo>
                    <a:pt x="12321" y="4257"/>
                  </a:moveTo>
                  <a:cubicBezTo>
                    <a:pt x="16801" y="4257"/>
                    <a:pt x="20385" y="7276"/>
                    <a:pt x="20385" y="10860"/>
                  </a:cubicBezTo>
                  <a:cubicBezTo>
                    <a:pt x="20385" y="11873"/>
                    <a:pt x="20161" y="12769"/>
                    <a:pt x="19597" y="13549"/>
                  </a:cubicBezTo>
                  <a:cubicBezTo>
                    <a:pt x="19265" y="13997"/>
                    <a:pt x="18701" y="14445"/>
                    <a:pt x="18145" y="14785"/>
                  </a:cubicBezTo>
                  <a:lnTo>
                    <a:pt x="16801" y="15457"/>
                  </a:lnTo>
                  <a:cubicBezTo>
                    <a:pt x="15564" y="15905"/>
                    <a:pt x="13996" y="16129"/>
                    <a:pt x="12321" y="16129"/>
                  </a:cubicBezTo>
                  <a:cubicBezTo>
                    <a:pt x="11980" y="16129"/>
                    <a:pt x="11649" y="16129"/>
                    <a:pt x="11308" y="16013"/>
                  </a:cubicBezTo>
                  <a:cubicBezTo>
                    <a:pt x="11084" y="16013"/>
                    <a:pt x="10977" y="16237"/>
                    <a:pt x="10860" y="16461"/>
                  </a:cubicBezTo>
                  <a:cubicBezTo>
                    <a:pt x="10860" y="16685"/>
                    <a:pt x="11084" y="16801"/>
                    <a:pt x="11308" y="16801"/>
                  </a:cubicBezTo>
                  <a:lnTo>
                    <a:pt x="12321" y="16801"/>
                  </a:lnTo>
                  <a:cubicBezTo>
                    <a:pt x="13996" y="16801"/>
                    <a:pt x="15457" y="16685"/>
                    <a:pt x="16684" y="16237"/>
                  </a:cubicBezTo>
                  <a:lnTo>
                    <a:pt x="16684" y="16353"/>
                  </a:lnTo>
                  <a:cubicBezTo>
                    <a:pt x="16801" y="16801"/>
                    <a:pt x="16908" y="17249"/>
                    <a:pt x="16908" y="17697"/>
                  </a:cubicBezTo>
                  <a:cubicBezTo>
                    <a:pt x="16908" y="20045"/>
                    <a:pt x="14892" y="21953"/>
                    <a:pt x="12321" y="21953"/>
                  </a:cubicBezTo>
                  <a:cubicBezTo>
                    <a:pt x="9857" y="21953"/>
                    <a:pt x="7724" y="20045"/>
                    <a:pt x="7724" y="17697"/>
                  </a:cubicBezTo>
                  <a:cubicBezTo>
                    <a:pt x="7724" y="17249"/>
                    <a:pt x="7840" y="16801"/>
                    <a:pt x="7948" y="16353"/>
                  </a:cubicBezTo>
                  <a:lnTo>
                    <a:pt x="7948" y="16237"/>
                  </a:lnTo>
                  <a:cubicBezTo>
                    <a:pt x="8512" y="16461"/>
                    <a:pt x="8961" y="16577"/>
                    <a:pt x="9516" y="16577"/>
                  </a:cubicBezTo>
                  <a:cubicBezTo>
                    <a:pt x="9576" y="16606"/>
                    <a:pt x="9628" y="16619"/>
                    <a:pt x="9674" y="16619"/>
                  </a:cubicBezTo>
                  <a:cubicBezTo>
                    <a:pt x="9801" y="16619"/>
                    <a:pt x="9885" y="16518"/>
                    <a:pt x="9964" y="16353"/>
                  </a:cubicBezTo>
                  <a:cubicBezTo>
                    <a:pt x="9964" y="16129"/>
                    <a:pt x="9857" y="15905"/>
                    <a:pt x="9633" y="15905"/>
                  </a:cubicBezTo>
                  <a:cubicBezTo>
                    <a:pt x="8961" y="15789"/>
                    <a:pt x="8396" y="15681"/>
                    <a:pt x="7948" y="15457"/>
                  </a:cubicBezTo>
                  <a:lnTo>
                    <a:pt x="7840" y="15457"/>
                  </a:lnTo>
                  <a:cubicBezTo>
                    <a:pt x="7052" y="15117"/>
                    <a:pt x="6272" y="14785"/>
                    <a:pt x="5708" y="14221"/>
                  </a:cubicBezTo>
                  <a:cubicBezTo>
                    <a:pt x="4704" y="13325"/>
                    <a:pt x="4256" y="12205"/>
                    <a:pt x="4256" y="10860"/>
                  </a:cubicBezTo>
                  <a:cubicBezTo>
                    <a:pt x="4256" y="7276"/>
                    <a:pt x="7840" y="4257"/>
                    <a:pt x="12321" y="4257"/>
                  </a:cubicBezTo>
                  <a:close/>
                  <a:moveTo>
                    <a:pt x="8172" y="20833"/>
                  </a:moveTo>
                  <a:cubicBezTo>
                    <a:pt x="8288" y="20941"/>
                    <a:pt x="8288" y="21057"/>
                    <a:pt x="8396" y="21057"/>
                  </a:cubicBezTo>
                  <a:cubicBezTo>
                    <a:pt x="7948" y="21389"/>
                    <a:pt x="7276" y="21613"/>
                    <a:pt x="6604" y="21613"/>
                  </a:cubicBezTo>
                  <a:cubicBezTo>
                    <a:pt x="5932" y="21729"/>
                    <a:pt x="5376" y="21953"/>
                    <a:pt x="5152" y="22401"/>
                  </a:cubicBezTo>
                  <a:cubicBezTo>
                    <a:pt x="4812" y="22957"/>
                    <a:pt x="5036" y="23629"/>
                    <a:pt x="5152" y="23853"/>
                  </a:cubicBezTo>
                  <a:cubicBezTo>
                    <a:pt x="5152" y="23970"/>
                    <a:pt x="5152" y="24194"/>
                    <a:pt x="4928" y="24194"/>
                  </a:cubicBezTo>
                  <a:lnTo>
                    <a:pt x="4812" y="24194"/>
                  </a:lnTo>
                  <a:cubicBezTo>
                    <a:pt x="4704" y="24194"/>
                    <a:pt x="4588" y="24194"/>
                    <a:pt x="4588" y="24077"/>
                  </a:cubicBezTo>
                  <a:cubicBezTo>
                    <a:pt x="4256" y="23405"/>
                    <a:pt x="4364" y="22626"/>
                    <a:pt x="4704" y="22061"/>
                  </a:cubicBezTo>
                  <a:cubicBezTo>
                    <a:pt x="4928" y="21729"/>
                    <a:pt x="5376" y="21281"/>
                    <a:pt x="6380" y="21057"/>
                  </a:cubicBezTo>
                  <a:lnTo>
                    <a:pt x="6604" y="21057"/>
                  </a:lnTo>
                  <a:cubicBezTo>
                    <a:pt x="7168" y="21057"/>
                    <a:pt x="7724" y="21057"/>
                    <a:pt x="8172" y="20833"/>
                  </a:cubicBezTo>
                  <a:close/>
                  <a:moveTo>
                    <a:pt x="9857" y="22177"/>
                  </a:moveTo>
                  <a:cubicBezTo>
                    <a:pt x="10305" y="22285"/>
                    <a:pt x="10753" y="22509"/>
                    <a:pt x="11201" y="22626"/>
                  </a:cubicBezTo>
                  <a:cubicBezTo>
                    <a:pt x="11201" y="23298"/>
                    <a:pt x="11201" y="23853"/>
                    <a:pt x="11308" y="24301"/>
                  </a:cubicBezTo>
                  <a:cubicBezTo>
                    <a:pt x="11308" y="24642"/>
                    <a:pt x="11084" y="24973"/>
                    <a:pt x="10636" y="25090"/>
                  </a:cubicBezTo>
                  <a:cubicBezTo>
                    <a:pt x="10305" y="25090"/>
                    <a:pt x="9964" y="24866"/>
                    <a:pt x="9857" y="24418"/>
                  </a:cubicBezTo>
                  <a:lnTo>
                    <a:pt x="9857" y="22177"/>
                  </a:lnTo>
                  <a:close/>
                  <a:moveTo>
                    <a:pt x="4964" y="2671"/>
                  </a:moveTo>
                  <a:cubicBezTo>
                    <a:pt x="4802" y="2671"/>
                    <a:pt x="4640" y="2677"/>
                    <a:pt x="4480" y="2689"/>
                  </a:cubicBezTo>
                  <a:cubicBezTo>
                    <a:pt x="3916" y="2796"/>
                    <a:pt x="3468" y="3137"/>
                    <a:pt x="3244" y="3692"/>
                  </a:cubicBezTo>
                  <a:cubicBezTo>
                    <a:pt x="2796" y="5377"/>
                    <a:pt x="3020" y="7052"/>
                    <a:pt x="4032" y="8396"/>
                  </a:cubicBezTo>
                  <a:cubicBezTo>
                    <a:pt x="3692" y="9185"/>
                    <a:pt x="3468" y="10081"/>
                    <a:pt x="3468" y="10860"/>
                  </a:cubicBezTo>
                  <a:cubicBezTo>
                    <a:pt x="3468" y="11756"/>
                    <a:pt x="3692" y="12653"/>
                    <a:pt x="4032" y="13325"/>
                  </a:cubicBezTo>
                  <a:lnTo>
                    <a:pt x="2464" y="13217"/>
                  </a:lnTo>
                  <a:cubicBezTo>
                    <a:pt x="2391" y="13210"/>
                    <a:pt x="2319" y="13207"/>
                    <a:pt x="2247" y="13207"/>
                  </a:cubicBezTo>
                  <a:cubicBezTo>
                    <a:pt x="1099" y="13207"/>
                    <a:pt x="101" y="14063"/>
                    <a:pt x="0" y="15117"/>
                  </a:cubicBezTo>
                  <a:cubicBezTo>
                    <a:pt x="0" y="16013"/>
                    <a:pt x="448" y="16909"/>
                    <a:pt x="1228" y="17249"/>
                  </a:cubicBezTo>
                  <a:cubicBezTo>
                    <a:pt x="1004" y="18029"/>
                    <a:pt x="1228" y="18701"/>
                    <a:pt x="1676" y="19265"/>
                  </a:cubicBezTo>
                  <a:cubicBezTo>
                    <a:pt x="2099" y="19769"/>
                    <a:pt x="2709" y="20021"/>
                    <a:pt x="3316" y="20021"/>
                  </a:cubicBezTo>
                  <a:cubicBezTo>
                    <a:pt x="3519" y="20021"/>
                    <a:pt x="3721" y="19993"/>
                    <a:pt x="3916" y="19937"/>
                  </a:cubicBezTo>
                  <a:cubicBezTo>
                    <a:pt x="4140" y="20385"/>
                    <a:pt x="4480" y="20609"/>
                    <a:pt x="4928" y="20833"/>
                  </a:cubicBezTo>
                  <a:cubicBezTo>
                    <a:pt x="4480" y="21057"/>
                    <a:pt x="4140" y="21389"/>
                    <a:pt x="4032" y="21729"/>
                  </a:cubicBezTo>
                  <a:cubicBezTo>
                    <a:pt x="3584" y="22509"/>
                    <a:pt x="3468" y="23405"/>
                    <a:pt x="3916" y="24301"/>
                  </a:cubicBezTo>
                  <a:cubicBezTo>
                    <a:pt x="4032" y="24749"/>
                    <a:pt x="4364" y="24973"/>
                    <a:pt x="4812" y="24973"/>
                  </a:cubicBezTo>
                  <a:cubicBezTo>
                    <a:pt x="4928" y="24973"/>
                    <a:pt x="5152" y="24973"/>
                    <a:pt x="5260" y="24866"/>
                  </a:cubicBezTo>
                  <a:cubicBezTo>
                    <a:pt x="5824" y="24642"/>
                    <a:pt x="6048" y="24077"/>
                    <a:pt x="5824" y="23522"/>
                  </a:cubicBezTo>
                  <a:cubicBezTo>
                    <a:pt x="5708" y="23298"/>
                    <a:pt x="5708" y="22957"/>
                    <a:pt x="5824" y="22850"/>
                  </a:cubicBezTo>
                  <a:cubicBezTo>
                    <a:pt x="5932" y="22509"/>
                    <a:pt x="6380" y="22401"/>
                    <a:pt x="6720" y="22401"/>
                  </a:cubicBezTo>
                  <a:cubicBezTo>
                    <a:pt x="7616" y="22285"/>
                    <a:pt x="8396" y="22061"/>
                    <a:pt x="8961" y="21613"/>
                  </a:cubicBezTo>
                  <a:cubicBezTo>
                    <a:pt x="9068" y="21613"/>
                    <a:pt x="9068" y="21613"/>
                    <a:pt x="9185" y="21729"/>
                  </a:cubicBezTo>
                  <a:cubicBezTo>
                    <a:pt x="9068" y="22509"/>
                    <a:pt x="9068" y="23629"/>
                    <a:pt x="9185" y="24525"/>
                  </a:cubicBezTo>
                  <a:cubicBezTo>
                    <a:pt x="9185" y="25314"/>
                    <a:pt x="9857" y="25869"/>
                    <a:pt x="10636" y="25869"/>
                  </a:cubicBezTo>
                  <a:lnTo>
                    <a:pt x="10753" y="25869"/>
                  </a:lnTo>
                  <a:cubicBezTo>
                    <a:pt x="11532" y="25762"/>
                    <a:pt x="12097" y="24973"/>
                    <a:pt x="11980" y="24194"/>
                  </a:cubicBezTo>
                  <a:lnTo>
                    <a:pt x="11980" y="22626"/>
                  </a:lnTo>
                  <a:cubicBezTo>
                    <a:pt x="12097" y="22733"/>
                    <a:pt x="12204" y="22733"/>
                    <a:pt x="12321" y="22733"/>
                  </a:cubicBezTo>
                  <a:cubicBezTo>
                    <a:pt x="12428" y="22733"/>
                    <a:pt x="12545" y="22733"/>
                    <a:pt x="12652" y="22626"/>
                  </a:cubicBezTo>
                  <a:lnTo>
                    <a:pt x="12652" y="24194"/>
                  </a:lnTo>
                  <a:cubicBezTo>
                    <a:pt x="12545" y="24973"/>
                    <a:pt x="13100" y="25762"/>
                    <a:pt x="13889" y="25869"/>
                  </a:cubicBezTo>
                  <a:lnTo>
                    <a:pt x="14113" y="25869"/>
                  </a:lnTo>
                  <a:cubicBezTo>
                    <a:pt x="14668" y="25869"/>
                    <a:pt x="15233" y="25538"/>
                    <a:pt x="15457" y="24973"/>
                  </a:cubicBezTo>
                  <a:cubicBezTo>
                    <a:pt x="15457" y="24749"/>
                    <a:pt x="15457" y="24525"/>
                    <a:pt x="15233" y="24418"/>
                  </a:cubicBezTo>
                  <a:cubicBezTo>
                    <a:pt x="15009" y="24418"/>
                    <a:pt x="14785" y="24418"/>
                    <a:pt x="14668" y="24642"/>
                  </a:cubicBezTo>
                  <a:cubicBezTo>
                    <a:pt x="14561" y="24866"/>
                    <a:pt x="14337" y="25090"/>
                    <a:pt x="14113" y="25090"/>
                  </a:cubicBezTo>
                  <a:lnTo>
                    <a:pt x="13996" y="25090"/>
                  </a:lnTo>
                  <a:cubicBezTo>
                    <a:pt x="13665" y="24973"/>
                    <a:pt x="13324" y="24642"/>
                    <a:pt x="13324" y="24301"/>
                  </a:cubicBezTo>
                  <a:cubicBezTo>
                    <a:pt x="13441" y="23853"/>
                    <a:pt x="13441" y="23298"/>
                    <a:pt x="13441" y="22626"/>
                  </a:cubicBezTo>
                  <a:cubicBezTo>
                    <a:pt x="13889" y="22509"/>
                    <a:pt x="14337" y="22285"/>
                    <a:pt x="14785" y="22177"/>
                  </a:cubicBezTo>
                  <a:cubicBezTo>
                    <a:pt x="14785" y="22509"/>
                    <a:pt x="14892" y="22957"/>
                    <a:pt x="14785" y="23298"/>
                  </a:cubicBezTo>
                  <a:cubicBezTo>
                    <a:pt x="14785" y="23522"/>
                    <a:pt x="15009" y="23629"/>
                    <a:pt x="15233" y="23629"/>
                  </a:cubicBezTo>
                  <a:cubicBezTo>
                    <a:pt x="15457" y="23629"/>
                    <a:pt x="15564" y="23522"/>
                    <a:pt x="15564" y="23298"/>
                  </a:cubicBezTo>
                  <a:lnTo>
                    <a:pt x="15564" y="21729"/>
                  </a:lnTo>
                  <a:cubicBezTo>
                    <a:pt x="15905" y="21389"/>
                    <a:pt x="16236" y="21165"/>
                    <a:pt x="16460" y="20833"/>
                  </a:cubicBezTo>
                  <a:cubicBezTo>
                    <a:pt x="16908" y="21057"/>
                    <a:pt x="17473" y="21057"/>
                    <a:pt x="18029" y="21057"/>
                  </a:cubicBezTo>
                  <a:lnTo>
                    <a:pt x="19041" y="21057"/>
                  </a:lnTo>
                  <a:cubicBezTo>
                    <a:pt x="19821" y="20941"/>
                    <a:pt x="20385" y="20493"/>
                    <a:pt x="20717" y="19937"/>
                  </a:cubicBezTo>
                  <a:cubicBezTo>
                    <a:pt x="20914" y="19993"/>
                    <a:pt x="21118" y="20021"/>
                    <a:pt x="21321" y="20021"/>
                  </a:cubicBezTo>
                  <a:cubicBezTo>
                    <a:pt x="21932" y="20021"/>
                    <a:pt x="22540" y="19769"/>
                    <a:pt x="22957" y="19265"/>
                  </a:cubicBezTo>
                  <a:cubicBezTo>
                    <a:pt x="23405" y="18701"/>
                    <a:pt x="23629" y="18029"/>
                    <a:pt x="23405" y="17249"/>
                  </a:cubicBezTo>
                  <a:cubicBezTo>
                    <a:pt x="24193" y="16909"/>
                    <a:pt x="24749" y="16013"/>
                    <a:pt x="24641" y="15117"/>
                  </a:cubicBezTo>
                  <a:cubicBezTo>
                    <a:pt x="24532" y="14063"/>
                    <a:pt x="23533" y="13207"/>
                    <a:pt x="22393" y="13207"/>
                  </a:cubicBezTo>
                  <a:cubicBezTo>
                    <a:pt x="22321" y="13207"/>
                    <a:pt x="22250" y="13210"/>
                    <a:pt x="22177" y="13217"/>
                  </a:cubicBezTo>
                  <a:lnTo>
                    <a:pt x="20609" y="13325"/>
                  </a:lnTo>
                  <a:cubicBezTo>
                    <a:pt x="20941" y="12545"/>
                    <a:pt x="21165" y="11756"/>
                    <a:pt x="21165" y="10860"/>
                  </a:cubicBezTo>
                  <a:cubicBezTo>
                    <a:pt x="21165" y="10081"/>
                    <a:pt x="21057" y="9185"/>
                    <a:pt x="20717" y="8396"/>
                  </a:cubicBezTo>
                  <a:cubicBezTo>
                    <a:pt x="21613" y="7052"/>
                    <a:pt x="21837" y="5377"/>
                    <a:pt x="21389" y="3692"/>
                  </a:cubicBezTo>
                  <a:cubicBezTo>
                    <a:pt x="21165" y="3137"/>
                    <a:pt x="20717" y="2796"/>
                    <a:pt x="20161" y="2689"/>
                  </a:cubicBezTo>
                  <a:cubicBezTo>
                    <a:pt x="20001" y="2677"/>
                    <a:pt x="19841" y="2671"/>
                    <a:pt x="19681" y="2671"/>
                  </a:cubicBezTo>
                  <a:cubicBezTo>
                    <a:pt x="18276" y="2671"/>
                    <a:pt x="16899" y="3134"/>
                    <a:pt x="15788" y="4140"/>
                  </a:cubicBezTo>
                  <a:cubicBezTo>
                    <a:pt x="14668" y="3692"/>
                    <a:pt x="13548" y="3468"/>
                    <a:pt x="12321" y="3468"/>
                  </a:cubicBezTo>
                  <a:cubicBezTo>
                    <a:pt x="11084" y="3468"/>
                    <a:pt x="9964" y="3692"/>
                    <a:pt x="8844" y="4140"/>
                  </a:cubicBezTo>
                  <a:cubicBezTo>
                    <a:pt x="7838" y="3134"/>
                    <a:pt x="6385" y="2671"/>
                    <a:pt x="4964" y="267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952142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442;p33">
            <a:extLst>
              <a:ext uri="{FF2B5EF4-FFF2-40B4-BE49-F238E27FC236}">
                <a16:creationId xmlns:a16="http://schemas.microsoft.com/office/drawing/2014/main" id="{10ECEAA1-FFB3-4458-B29B-CC079679EFF2}"/>
              </a:ext>
            </a:extLst>
          </p:cNvPr>
          <p:cNvSpPr/>
          <p:nvPr/>
        </p:nvSpPr>
        <p:spPr>
          <a:xfrm>
            <a:off x="1037900" y="488068"/>
            <a:ext cx="396307" cy="385870"/>
          </a:xfrm>
          <a:custGeom>
            <a:avLst/>
            <a:gdLst/>
            <a:ahLst/>
            <a:cxnLst/>
            <a:rect l="l" t="t" r="r" b="b"/>
            <a:pathLst>
              <a:path w="40594" h="39525" extrusionOk="0">
                <a:moveTo>
                  <a:pt x="20210" y="0"/>
                </a:moveTo>
                <a:cubicBezTo>
                  <a:pt x="18767" y="0"/>
                  <a:pt x="17323" y="549"/>
                  <a:pt x="16241" y="1631"/>
                </a:cubicBezTo>
                <a:lnTo>
                  <a:pt x="2166" y="15706"/>
                </a:lnTo>
                <a:cubicBezTo>
                  <a:pt x="1" y="17871"/>
                  <a:pt x="1" y="21480"/>
                  <a:pt x="2166" y="23819"/>
                </a:cubicBezTo>
                <a:lnTo>
                  <a:pt x="16241" y="37720"/>
                </a:lnTo>
                <a:cubicBezTo>
                  <a:pt x="17323" y="38803"/>
                  <a:pt x="18767" y="39524"/>
                  <a:pt x="20210" y="39524"/>
                </a:cubicBezTo>
                <a:cubicBezTo>
                  <a:pt x="21827" y="39524"/>
                  <a:pt x="23271" y="38803"/>
                  <a:pt x="24353" y="37720"/>
                </a:cubicBezTo>
                <a:lnTo>
                  <a:pt x="38255" y="23819"/>
                </a:lnTo>
                <a:cubicBezTo>
                  <a:pt x="40593" y="21480"/>
                  <a:pt x="40593" y="17871"/>
                  <a:pt x="38255" y="15706"/>
                </a:cubicBezTo>
                <a:lnTo>
                  <a:pt x="24353" y="1631"/>
                </a:lnTo>
                <a:cubicBezTo>
                  <a:pt x="23271" y="549"/>
                  <a:pt x="21827" y="0"/>
                  <a:pt x="20210" y="0"/>
                </a:cubicBezTo>
                <a:close/>
              </a:path>
            </a:pathLst>
          </a:custGeom>
          <a:solidFill>
            <a:srgbClr val="379875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44;p33">
            <a:extLst>
              <a:ext uri="{FF2B5EF4-FFF2-40B4-BE49-F238E27FC236}">
                <a16:creationId xmlns:a16="http://schemas.microsoft.com/office/drawing/2014/main" id="{CDA1E2E7-AFF8-4F65-B94D-D58EE9F8BF00}"/>
              </a:ext>
            </a:extLst>
          </p:cNvPr>
          <p:cNvSpPr txBox="1">
            <a:spLocks/>
          </p:cNvSpPr>
          <p:nvPr/>
        </p:nvSpPr>
        <p:spPr>
          <a:xfrm>
            <a:off x="948182" y="500820"/>
            <a:ext cx="553823" cy="37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None/>
              <a:defRPr sz="14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0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Knewave" panose="020B0604020202020204" charset="0"/>
              </a:rPr>
              <a:t>3</a:t>
            </a:r>
            <a:endParaRPr lang="en" sz="1600" dirty="0">
              <a:solidFill>
                <a:schemeClr val="accent3">
                  <a:lumMod val="40000"/>
                  <a:lumOff val="60000"/>
                </a:schemeClr>
              </a:solidFill>
              <a:latin typeface="Knewave" panose="020B0604020202020204" charset="0"/>
            </a:endParaRPr>
          </a:p>
        </p:txBody>
      </p:sp>
      <p:grpSp>
        <p:nvGrpSpPr>
          <p:cNvPr id="33" name="Google Shape;5215;p64">
            <a:extLst>
              <a:ext uri="{FF2B5EF4-FFF2-40B4-BE49-F238E27FC236}">
                <a16:creationId xmlns:a16="http://schemas.microsoft.com/office/drawing/2014/main" id="{C88F5CA5-25A2-4A9F-8E6E-8B4FF5EE998F}"/>
              </a:ext>
            </a:extLst>
          </p:cNvPr>
          <p:cNvGrpSpPr/>
          <p:nvPr/>
        </p:nvGrpSpPr>
        <p:grpSpPr>
          <a:xfrm>
            <a:off x="535589" y="464330"/>
            <a:ext cx="423949" cy="443152"/>
            <a:chOff x="4460774" y="3365139"/>
            <a:chExt cx="586366" cy="612925"/>
          </a:xfrm>
        </p:grpSpPr>
        <p:sp>
          <p:nvSpPr>
            <p:cNvPr id="34" name="Google Shape;5216;p64">
              <a:extLst>
                <a:ext uri="{FF2B5EF4-FFF2-40B4-BE49-F238E27FC236}">
                  <a16:creationId xmlns:a16="http://schemas.microsoft.com/office/drawing/2014/main" id="{F217B7A7-6E95-424F-9F12-275EE7C6A7E8}"/>
                </a:ext>
              </a:extLst>
            </p:cNvPr>
            <p:cNvSpPr/>
            <p:nvPr/>
          </p:nvSpPr>
          <p:spPr>
            <a:xfrm>
              <a:off x="4553532" y="3800046"/>
              <a:ext cx="162009" cy="148931"/>
            </a:xfrm>
            <a:custGeom>
              <a:avLst/>
              <a:gdLst/>
              <a:ahLst/>
              <a:cxnLst/>
              <a:rect l="l" t="t" r="r" b="b"/>
              <a:pathLst>
                <a:path w="6838" h="6286" extrusionOk="0">
                  <a:moveTo>
                    <a:pt x="6119" y="0"/>
                  </a:moveTo>
                  <a:cubicBezTo>
                    <a:pt x="5910" y="0"/>
                    <a:pt x="5700" y="98"/>
                    <a:pt x="5494" y="237"/>
                  </a:cubicBezTo>
                  <a:cubicBezTo>
                    <a:pt x="5494" y="345"/>
                    <a:pt x="5377" y="461"/>
                    <a:pt x="5270" y="685"/>
                  </a:cubicBezTo>
                  <a:cubicBezTo>
                    <a:pt x="4481" y="1581"/>
                    <a:pt x="4033" y="2137"/>
                    <a:pt x="2581" y="2361"/>
                  </a:cubicBezTo>
                  <a:cubicBezTo>
                    <a:pt x="1345" y="2477"/>
                    <a:pt x="673" y="3033"/>
                    <a:pt x="449" y="3597"/>
                  </a:cubicBezTo>
                  <a:cubicBezTo>
                    <a:pt x="1" y="4153"/>
                    <a:pt x="1" y="5049"/>
                    <a:pt x="341" y="5838"/>
                  </a:cubicBezTo>
                  <a:cubicBezTo>
                    <a:pt x="449" y="6062"/>
                    <a:pt x="673" y="6286"/>
                    <a:pt x="897" y="6286"/>
                  </a:cubicBezTo>
                  <a:cubicBezTo>
                    <a:pt x="1013" y="6286"/>
                    <a:pt x="1121" y="6286"/>
                    <a:pt x="1121" y="6169"/>
                  </a:cubicBezTo>
                  <a:cubicBezTo>
                    <a:pt x="1569" y="6062"/>
                    <a:pt x="1685" y="5614"/>
                    <a:pt x="1569" y="5273"/>
                  </a:cubicBezTo>
                  <a:cubicBezTo>
                    <a:pt x="1461" y="5049"/>
                    <a:pt x="1345" y="4601"/>
                    <a:pt x="1569" y="4270"/>
                  </a:cubicBezTo>
                  <a:cubicBezTo>
                    <a:pt x="1793" y="3929"/>
                    <a:pt x="2133" y="3705"/>
                    <a:pt x="2689" y="3705"/>
                  </a:cubicBezTo>
                  <a:cubicBezTo>
                    <a:pt x="4705" y="3481"/>
                    <a:pt x="5494" y="2477"/>
                    <a:pt x="6273" y="1465"/>
                  </a:cubicBezTo>
                  <a:lnTo>
                    <a:pt x="6614" y="1133"/>
                  </a:lnTo>
                  <a:cubicBezTo>
                    <a:pt x="6838" y="793"/>
                    <a:pt x="6838" y="345"/>
                    <a:pt x="6497" y="121"/>
                  </a:cubicBezTo>
                  <a:cubicBezTo>
                    <a:pt x="6372" y="36"/>
                    <a:pt x="6245" y="0"/>
                    <a:pt x="6119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217;p64">
              <a:extLst>
                <a:ext uri="{FF2B5EF4-FFF2-40B4-BE49-F238E27FC236}">
                  <a16:creationId xmlns:a16="http://schemas.microsoft.com/office/drawing/2014/main" id="{A96D437A-AA58-4E5D-9C95-1D4AC666B5AA}"/>
                </a:ext>
              </a:extLst>
            </p:cNvPr>
            <p:cNvSpPr/>
            <p:nvPr/>
          </p:nvSpPr>
          <p:spPr>
            <a:xfrm>
              <a:off x="4556304" y="3919672"/>
              <a:ext cx="37174" cy="29308"/>
            </a:xfrm>
            <a:custGeom>
              <a:avLst/>
              <a:gdLst/>
              <a:ahLst/>
              <a:cxnLst/>
              <a:rect l="l" t="t" r="r" b="b"/>
              <a:pathLst>
                <a:path w="1569" h="1237" extrusionOk="0">
                  <a:moveTo>
                    <a:pt x="1344" y="0"/>
                  </a:moveTo>
                  <a:cubicBezTo>
                    <a:pt x="896" y="0"/>
                    <a:pt x="332" y="117"/>
                    <a:pt x="0" y="224"/>
                  </a:cubicBezTo>
                  <a:cubicBezTo>
                    <a:pt x="108" y="448"/>
                    <a:pt x="108" y="565"/>
                    <a:pt x="224" y="789"/>
                  </a:cubicBezTo>
                  <a:cubicBezTo>
                    <a:pt x="332" y="1013"/>
                    <a:pt x="556" y="1237"/>
                    <a:pt x="780" y="1237"/>
                  </a:cubicBezTo>
                  <a:cubicBezTo>
                    <a:pt x="896" y="1237"/>
                    <a:pt x="1004" y="1237"/>
                    <a:pt x="1004" y="1120"/>
                  </a:cubicBezTo>
                  <a:cubicBezTo>
                    <a:pt x="1452" y="1013"/>
                    <a:pt x="1568" y="565"/>
                    <a:pt x="1452" y="224"/>
                  </a:cubicBezTo>
                  <a:cubicBezTo>
                    <a:pt x="1452" y="224"/>
                    <a:pt x="1344" y="117"/>
                    <a:pt x="1344" y="0"/>
                  </a:cubicBezTo>
                  <a:close/>
                </a:path>
              </a:pathLst>
            </a:custGeom>
            <a:solidFill>
              <a:srgbClr val="FFF9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218;p64">
              <a:extLst>
                <a:ext uri="{FF2B5EF4-FFF2-40B4-BE49-F238E27FC236}">
                  <a16:creationId xmlns:a16="http://schemas.microsoft.com/office/drawing/2014/main" id="{AF66B646-582F-4961-8B7F-A138FBB2362D}"/>
                </a:ext>
              </a:extLst>
            </p:cNvPr>
            <p:cNvSpPr/>
            <p:nvPr/>
          </p:nvSpPr>
          <p:spPr>
            <a:xfrm>
              <a:off x="4633140" y="3848119"/>
              <a:ext cx="39946" cy="29094"/>
            </a:xfrm>
            <a:custGeom>
              <a:avLst/>
              <a:gdLst/>
              <a:ahLst/>
              <a:cxnLst/>
              <a:rect l="l" t="t" r="r" b="b"/>
              <a:pathLst>
                <a:path w="1686" h="1228" extrusionOk="0">
                  <a:moveTo>
                    <a:pt x="1013" y="0"/>
                  </a:moveTo>
                  <a:lnTo>
                    <a:pt x="1" y="332"/>
                  </a:lnTo>
                  <a:cubicBezTo>
                    <a:pt x="225" y="672"/>
                    <a:pt x="565" y="1004"/>
                    <a:pt x="897" y="1228"/>
                  </a:cubicBezTo>
                  <a:cubicBezTo>
                    <a:pt x="1237" y="1120"/>
                    <a:pt x="1462" y="896"/>
                    <a:pt x="1686" y="780"/>
                  </a:cubicBezTo>
                  <a:cubicBezTo>
                    <a:pt x="1462" y="556"/>
                    <a:pt x="1237" y="224"/>
                    <a:pt x="1013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219;p64">
              <a:extLst>
                <a:ext uri="{FF2B5EF4-FFF2-40B4-BE49-F238E27FC236}">
                  <a16:creationId xmlns:a16="http://schemas.microsoft.com/office/drawing/2014/main" id="{E57B6DAF-D840-4E99-A079-E7B6F3DCA81A}"/>
                </a:ext>
              </a:extLst>
            </p:cNvPr>
            <p:cNvSpPr/>
            <p:nvPr/>
          </p:nvSpPr>
          <p:spPr>
            <a:xfrm>
              <a:off x="4468617" y="3685894"/>
              <a:ext cx="265403" cy="169638"/>
            </a:xfrm>
            <a:custGeom>
              <a:avLst/>
              <a:gdLst/>
              <a:ahLst/>
              <a:cxnLst/>
              <a:rect l="l" t="t" r="r" b="b"/>
              <a:pathLst>
                <a:path w="11202" h="7160" extrusionOk="0">
                  <a:moveTo>
                    <a:pt x="1945" y="1"/>
                  </a:moveTo>
                  <a:cubicBezTo>
                    <a:pt x="1012" y="1"/>
                    <a:pt x="218" y="738"/>
                    <a:pt x="117" y="1579"/>
                  </a:cubicBezTo>
                  <a:cubicBezTo>
                    <a:pt x="1" y="2475"/>
                    <a:pt x="449" y="3147"/>
                    <a:pt x="1237" y="3487"/>
                  </a:cubicBezTo>
                  <a:cubicBezTo>
                    <a:pt x="1345" y="3487"/>
                    <a:pt x="1345" y="3595"/>
                    <a:pt x="1345" y="3711"/>
                  </a:cubicBezTo>
                  <a:cubicBezTo>
                    <a:pt x="1121" y="4267"/>
                    <a:pt x="1237" y="4939"/>
                    <a:pt x="1685" y="5503"/>
                  </a:cubicBezTo>
                  <a:cubicBezTo>
                    <a:pt x="2017" y="5915"/>
                    <a:pt x="2532" y="6145"/>
                    <a:pt x="3049" y="6145"/>
                  </a:cubicBezTo>
                  <a:cubicBezTo>
                    <a:pt x="3230" y="6145"/>
                    <a:pt x="3411" y="6117"/>
                    <a:pt x="3585" y="6059"/>
                  </a:cubicBezTo>
                  <a:cubicBezTo>
                    <a:pt x="3701" y="6059"/>
                    <a:pt x="3809" y="6059"/>
                    <a:pt x="3925" y="6175"/>
                  </a:cubicBezTo>
                  <a:cubicBezTo>
                    <a:pt x="4149" y="6623"/>
                    <a:pt x="4705" y="7071"/>
                    <a:pt x="5269" y="7071"/>
                  </a:cubicBezTo>
                  <a:cubicBezTo>
                    <a:pt x="5658" y="7129"/>
                    <a:pt x="6012" y="7160"/>
                    <a:pt x="6340" y="7160"/>
                  </a:cubicBezTo>
                  <a:cubicBezTo>
                    <a:pt x="7905" y="7160"/>
                    <a:pt x="8863" y="6459"/>
                    <a:pt x="9974" y="4607"/>
                  </a:cubicBezTo>
                  <a:cubicBezTo>
                    <a:pt x="11201" y="2251"/>
                    <a:pt x="9750" y="683"/>
                    <a:pt x="9750" y="683"/>
                  </a:cubicBezTo>
                  <a:lnTo>
                    <a:pt x="2133" y="11"/>
                  </a:lnTo>
                  <a:cubicBezTo>
                    <a:pt x="2070" y="4"/>
                    <a:pt x="2007" y="1"/>
                    <a:pt x="19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220;p64">
              <a:extLst>
                <a:ext uri="{FF2B5EF4-FFF2-40B4-BE49-F238E27FC236}">
                  <a16:creationId xmlns:a16="http://schemas.microsoft.com/office/drawing/2014/main" id="{07802A7F-FDBF-4E24-85A8-CAC4E5DE9E92}"/>
                </a:ext>
              </a:extLst>
            </p:cNvPr>
            <p:cNvSpPr/>
            <p:nvPr/>
          </p:nvSpPr>
          <p:spPr>
            <a:xfrm>
              <a:off x="4771151" y="3685894"/>
              <a:ext cx="265380" cy="169638"/>
            </a:xfrm>
            <a:custGeom>
              <a:avLst/>
              <a:gdLst/>
              <a:ahLst/>
              <a:cxnLst/>
              <a:rect l="l" t="t" r="r" b="b"/>
              <a:pathLst>
                <a:path w="11201" h="7160" extrusionOk="0">
                  <a:moveTo>
                    <a:pt x="9372" y="1"/>
                  </a:moveTo>
                  <a:cubicBezTo>
                    <a:pt x="9310" y="1"/>
                    <a:pt x="9248" y="4"/>
                    <a:pt x="9185" y="11"/>
                  </a:cubicBezTo>
                  <a:lnTo>
                    <a:pt x="1461" y="683"/>
                  </a:lnTo>
                  <a:cubicBezTo>
                    <a:pt x="1461" y="683"/>
                    <a:pt x="0" y="2251"/>
                    <a:pt x="1237" y="4607"/>
                  </a:cubicBezTo>
                  <a:cubicBezTo>
                    <a:pt x="2348" y="6459"/>
                    <a:pt x="3379" y="7160"/>
                    <a:pt x="4908" y="7160"/>
                  </a:cubicBezTo>
                  <a:cubicBezTo>
                    <a:pt x="5229" y="7160"/>
                    <a:pt x="5571" y="7129"/>
                    <a:pt x="5941" y="7071"/>
                  </a:cubicBezTo>
                  <a:cubicBezTo>
                    <a:pt x="6613" y="7071"/>
                    <a:pt x="7061" y="6623"/>
                    <a:pt x="7393" y="6175"/>
                  </a:cubicBezTo>
                  <a:cubicBezTo>
                    <a:pt x="7393" y="6059"/>
                    <a:pt x="7509" y="6059"/>
                    <a:pt x="7617" y="6059"/>
                  </a:cubicBezTo>
                  <a:cubicBezTo>
                    <a:pt x="7791" y="6117"/>
                    <a:pt x="7972" y="6145"/>
                    <a:pt x="8156" y="6145"/>
                  </a:cubicBezTo>
                  <a:cubicBezTo>
                    <a:pt x="8681" y="6145"/>
                    <a:pt x="9221" y="5915"/>
                    <a:pt x="9633" y="5503"/>
                  </a:cubicBezTo>
                  <a:cubicBezTo>
                    <a:pt x="9973" y="4939"/>
                    <a:pt x="10081" y="4267"/>
                    <a:pt x="9857" y="3711"/>
                  </a:cubicBezTo>
                  <a:cubicBezTo>
                    <a:pt x="9857" y="3595"/>
                    <a:pt x="9973" y="3487"/>
                    <a:pt x="10081" y="3487"/>
                  </a:cubicBezTo>
                  <a:cubicBezTo>
                    <a:pt x="10753" y="3147"/>
                    <a:pt x="11201" y="2475"/>
                    <a:pt x="11093" y="1579"/>
                  </a:cubicBezTo>
                  <a:cubicBezTo>
                    <a:pt x="11093" y="738"/>
                    <a:pt x="10305" y="1"/>
                    <a:pt x="93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221;p64">
              <a:extLst>
                <a:ext uri="{FF2B5EF4-FFF2-40B4-BE49-F238E27FC236}">
                  <a16:creationId xmlns:a16="http://schemas.microsoft.com/office/drawing/2014/main" id="{E221A71A-0527-4F0B-9501-99F6827AB5E4}"/>
                </a:ext>
              </a:extLst>
            </p:cNvPr>
            <p:cNvSpPr/>
            <p:nvPr/>
          </p:nvSpPr>
          <p:spPr>
            <a:xfrm>
              <a:off x="4848200" y="3686131"/>
              <a:ext cx="127418" cy="169852"/>
            </a:xfrm>
            <a:custGeom>
              <a:avLst/>
              <a:gdLst/>
              <a:ahLst/>
              <a:cxnLst/>
              <a:rect l="l" t="t" r="r" b="b"/>
              <a:pathLst>
                <a:path w="5378" h="7169" extrusionOk="0">
                  <a:moveTo>
                    <a:pt x="5377" y="1"/>
                  </a:moveTo>
                  <a:lnTo>
                    <a:pt x="3585" y="225"/>
                  </a:lnTo>
                  <a:cubicBezTo>
                    <a:pt x="2913" y="1121"/>
                    <a:pt x="1793" y="1793"/>
                    <a:pt x="556" y="2241"/>
                  </a:cubicBezTo>
                  <a:cubicBezTo>
                    <a:pt x="556" y="2357"/>
                    <a:pt x="673" y="2465"/>
                    <a:pt x="673" y="2581"/>
                  </a:cubicBezTo>
                  <a:cubicBezTo>
                    <a:pt x="897" y="2689"/>
                    <a:pt x="1121" y="2689"/>
                    <a:pt x="1345" y="2689"/>
                  </a:cubicBezTo>
                  <a:lnTo>
                    <a:pt x="1677" y="2689"/>
                  </a:lnTo>
                  <a:cubicBezTo>
                    <a:pt x="2349" y="2581"/>
                    <a:pt x="3021" y="2465"/>
                    <a:pt x="3361" y="2017"/>
                  </a:cubicBezTo>
                  <a:cubicBezTo>
                    <a:pt x="3585" y="1793"/>
                    <a:pt x="3917" y="1685"/>
                    <a:pt x="4141" y="1685"/>
                  </a:cubicBezTo>
                  <a:lnTo>
                    <a:pt x="4257" y="1685"/>
                  </a:lnTo>
                  <a:cubicBezTo>
                    <a:pt x="4589" y="1345"/>
                    <a:pt x="4813" y="1013"/>
                    <a:pt x="5037" y="673"/>
                  </a:cubicBezTo>
                  <a:lnTo>
                    <a:pt x="5377" y="1"/>
                  </a:lnTo>
                  <a:close/>
                  <a:moveTo>
                    <a:pt x="2465" y="4705"/>
                  </a:moveTo>
                  <a:lnTo>
                    <a:pt x="2465" y="4705"/>
                  </a:lnTo>
                  <a:cubicBezTo>
                    <a:pt x="2017" y="4821"/>
                    <a:pt x="1677" y="4821"/>
                    <a:pt x="1453" y="4821"/>
                  </a:cubicBezTo>
                  <a:lnTo>
                    <a:pt x="897" y="4821"/>
                  </a:lnTo>
                  <a:cubicBezTo>
                    <a:pt x="780" y="5493"/>
                    <a:pt x="449" y="6273"/>
                    <a:pt x="1" y="6837"/>
                  </a:cubicBezTo>
                  <a:cubicBezTo>
                    <a:pt x="449" y="7061"/>
                    <a:pt x="1004" y="7169"/>
                    <a:pt x="1569" y="7169"/>
                  </a:cubicBezTo>
                  <a:cubicBezTo>
                    <a:pt x="2017" y="6389"/>
                    <a:pt x="2349" y="5601"/>
                    <a:pt x="2465" y="4705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222;p64">
              <a:extLst>
                <a:ext uri="{FF2B5EF4-FFF2-40B4-BE49-F238E27FC236}">
                  <a16:creationId xmlns:a16="http://schemas.microsoft.com/office/drawing/2014/main" id="{1EC6CB8B-9EBB-495A-8148-DC7B804EDF62}"/>
                </a:ext>
              </a:extLst>
            </p:cNvPr>
            <p:cNvSpPr/>
            <p:nvPr/>
          </p:nvSpPr>
          <p:spPr>
            <a:xfrm>
              <a:off x="4529768" y="3686131"/>
              <a:ext cx="127395" cy="169852"/>
            </a:xfrm>
            <a:custGeom>
              <a:avLst/>
              <a:gdLst/>
              <a:ahLst/>
              <a:cxnLst/>
              <a:rect l="l" t="t" r="r" b="b"/>
              <a:pathLst>
                <a:path w="5377" h="7169" extrusionOk="0">
                  <a:moveTo>
                    <a:pt x="0" y="1"/>
                  </a:moveTo>
                  <a:lnTo>
                    <a:pt x="332" y="673"/>
                  </a:lnTo>
                  <a:cubicBezTo>
                    <a:pt x="556" y="1013"/>
                    <a:pt x="896" y="1345"/>
                    <a:pt x="1120" y="1685"/>
                  </a:cubicBezTo>
                  <a:lnTo>
                    <a:pt x="1228" y="1685"/>
                  </a:lnTo>
                  <a:cubicBezTo>
                    <a:pt x="1452" y="1685"/>
                    <a:pt x="1792" y="1793"/>
                    <a:pt x="2016" y="2017"/>
                  </a:cubicBezTo>
                  <a:cubicBezTo>
                    <a:pt x="2240" y="2241"/>
                    <a:pt x="2796" y="2581"/>
                    <a:pt x="3692" y="2689"/>
                  </a:cubicBezTo>
                  <a:lnTo>
                    <a:pt x="4032" y="2689"/>
                  </a:lnTo>
                  <a:cubicBezTo>
                    <a:pt x="4256" y="2689"/>
                    <a:pt x="4480" y="2689"/>
                    <a:pt x="4704" y="2581"/>
                  </a:cubicBezTo>
                  <a:cubicBezTo>
                    <a:pt x="4812" y="2465"/>
                    <a:pt x="4812" y="2357"/>
                    <a:pt x="4928" y="2241"/>
                  </a:cubicBezTo>
                  <a:cubicBezTo>
                    <a:pt x="3584" y="1793"/>
                    <a:pt x="2572" y="1121"/>
                    <a:pt x="1900" y="225"/>
                  </a:cubicBezTo>
                  <a:lnTo>
                    <a:pt x="0" y="1"/>
                  </a:lnTo>
                  <a:close/>
                  <a:moveTo>
                    <a:pt x="3020" y="4705"/>
                  </a:moveTo>
                  <a:cubicBezTo>
                    <a:pt x="3020" y="5601"/>
                    <a:pt x="3360" y="6389"/>
                    <a:pt x="3808" y="7169"/>
                  </a:cubicBezTo>
                  <a:cubicBezTo>
                    <a:pt x="4364" y="7169"/>
                    <a:pt x="4928" y="7061"/>
                    <a:pt x="5376" y="6837"/>
                  </a:cubicBezTo>
                  <a:lnTo>
                    <a:pt x="5260" y="6721"/>
                  </a:lnTo>
                  <a:lnTo>
                    <a:pt x="5260" y="6613"/>
                  </a:lnTo>
                  <a:lnTo>
                    <a:pt x="5152" y="6613"/>
                  </a:lnTo>
                  <a:cubicBezTo>
                    <a:pt x="4812" y="6049"/>
                    <a:pt x="4588" y="5493"/>
                    <a:pt x="4480" y="4821"/>
                  </a:cubicBezTo>
                  <a:lnTo>
                    <a:pt x="4032" y="4821"/>
                  </a:lnTo>
                  <a:cubicBezTo>
                    <a:pt x="3692" y="4821"/>
                    <a:pt x="3360" y="4821"/>
                    <a:pt x="3020" y="4705"/>
                  </a:cubicBezTo>
                  <a:close/>
                </a:path>
              </a:pathLst>
            </a:custGeom>
            <a:solidFill>
              <a:srgbClr val="378E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23;p64">
              <a:extLst>
                <a:ext uri="{FF2B5EF4-FFF2-40B4-BE49-F238E27FC236}">
                  <a16:creationId xmlns:a16="http://schemas.microsoft.com/office/drawing/2014/main" id="{8A50CBB2-EAEC-4363-A2E4-1C96FF275271}"/>
                </a:ext>
              </a:extLst>
            </p:cNvPr>
            <p:cNvSpPr/>
            <p:nvPr/>
          </p:nvSpPr>
          <p:spPr>
            <a:xfrm>
              <a:off x="4683677" y="3831747"/>
              <a:ext cx="58402" cy="135711"/>
            </a:xfrm>
            <a:custGeom>
              <a:avLst/>
              <a:gdLst/>
              <a:ahLst/>
              <a:cxnLst/>
              <a:rect l="l" t="t" r="r" b="b"/>
              <a:pathLst>
                <a:path w="2465" h="5728" extrusionOk="0">
                  <a:moveTo>
                    <a:pt x="1163" y="1"/>
                  </a:moveTo>
                  <a:cubicBezTo>
                    <a:pt x="667" y="1"/>
                    <a:pt x="225" y="412"/>
                    <a:pt x="225" y="915"/>
                  </a:cubicBezTo>
                  <a:cubicBezTo>
                    <a:pt x="108" y="1811"/>
                    <a:pt x="1" y="3487"/>
                    <a:pt x="108" y="4831"/>
                  </a:cubicBezTo>
                  <a:cubicBezTo>
                    <a:pt x="225" y="5396"/>
                    <a:pt x="673" y="5727"/>
                    <a:pt x="1228" y="5727"/>
                  </a:cubicBezTo>
                  <a:lnTo>
                    <a:pt x="1345" y="5727"/>
                  </a:lnTo>
                  <a:cubicBezTo>
                    <a:pt x="1900" y="5727"/>
                    <a:pt x="2348" y="5172"/>
                    <a:pt x="2241" y="4500"/>
                  </a:cubicBezTo>
                  <a:cubicBezTo>
                    <a:pt x="2124" y="3828"/>
                    <a:pt x="2241" y="2591"/>
                    <a:pt x="2348" y="1247"/>
                  </a:cubicBezTo>
                  <a:cubicBezTo>
                    <a:pt x="2465" y="575"/>
                    <a:pt x="2017" y="127"/>
                    <a:pt x="1345" y="19"/>
                  </a:cubicBezTo>
                  <a:cubicBezTo>
                    <a:pt x="1284" y="7"/>
                    <a:pt x="1223" y="1"/>
                    <a:pt x="1163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24;p64">
              <a:extLst>
                <a:ext uri="{FF2B5EF4-FFF2-40B4-BE49-F238E27FC236}">
                  <a16:creationId xmlns:a16="http://schemas.microsoft.com/office/drawing/2014/main" id="{610B287C-0CD5-4AFD-85CC-75D8A2A519DF}"/>
                </a:ext>
              </a:extLst>
            </p:cNvPr>
            <p:cNvSpPr/>
            <p:nvPr/>
          </p:nvSpPr>
          <p:spPr>
            <a:xfrm>
              <a:off x="4765844" y="3831747"/>
              <a:ext cx="58402" cy="135711"/>
            </a:xfrm>
            <a:custGeom>
              <a:avLst/>
              <a:gdLst/>
              <a:ahLst/>
              <a:cxnLst/>
              <a:rect l="l" t="t" r="r" b="b"/>
              <a:pathLst>
                <a:path w="2465" h="5728" extrusionOk="0">
                  <a:moveTo>
                    <a:pt x="1192" y="1"/>
                  </a:moveTo>
                  <a:cubicBezTo>
                    <a:pt x="1133" y="1"/>
                    <a:pt x="1073" y="7"/>
                    <a:pt x="1013" y="19"/>
                  </a:cubicBezTo>
                  <a:cubicBezTo>
                    <a:pt x="448" y="127"/>
                    <a:pt x="0" y="575"/>
                    <a:pt x="0" y="1247"/>
                  </a:cubicBezTo>
                  <a:cubicBezTo>
                    <a:pt x="224" y="2591"/>
                    <a:pt x="224" y="3828"/>
                    <a:pt x="117" y="4500"/>
                  </a:cubicBezTo>
                  <a:cubicBezTo>
                    <a:pt x="0" y="5172"/>
                    <a:pt x="448" y="5727"/>
                    <a:pt x="1120" y="5727"/>
                  </a:cubicBezTo>
                  <a:lnTo>
                    <a:pt x="1237" y="5727"/>
                  </a:lnTo>
                  <a:cubicBezTo>
                    <a:pt x="1792" y="5727"/>
                    <a:pt x="2240" y="5396"/>
                    <a:pt x="2240" y="4831"/>
                  </a:cubicBezTo>
                  <a:cubicBezTo>
                    <a:pt x="2464" y="3487"/>
                    <a:pt x="2240" y="1811"/>
                    <a:pt x="2133" y="915"/>
                  </a:cubicBezTo>
                  <a:cubicBezTo>
                    <a:pt x="2133" y="412"/>
                    <a:pt x="1683" y="1"/>
                    <a:pt x="119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25;p64">
              <a:extLst>
                <a:ext uri="{FF2B5EF4-FFF2-40B4-BE49-F238E27FC236}">
                  <a16:creationId xmlns:a16="http://schemas.microsoft.com/office/drawing/2014/main" id="{DCC44254-BBA2-43B0-B433-443579A340DA}"/>
                </a:ext>
              </a:extLst>
            </p:cNvPr>
            <p:cNvSpPr/>
            <p:nvPr/>
          </p:nvSpPr>
          <p:spPr>
            <a:xfrm>
              <a:off x="4529768" y="3725935"/>
              <a:ext cx="159237" cy="74442"/>
            </a:xfrm>
            <a:custGeom>
              <a:avLst/>
              <a:gdLst/>
              <a:ahLst/>
              <a:cxnLst/>
              <a:rect l="l" t="t" r="r" b="b"/>
              <a:pathLst>
                <a:path w="6721" h="3142" extrusionOk="0">
                  <a:moveTo>
                    <a:pt x="1232" y="1"/>
                  </a:moveTo>
                  <a:cubicBezTo>
                    <a:pt x="952" y="1"/>
                    <a:pt x="672" y="113"/>
                    <a:pt x="448" y="337"/>
                  </a:cubicBezTo>
                  <a:cubicBezTo>
                    <a:pt x="0" y="785"/>
                    <a:pt x="0" y="1457"/>
                    <a:pt x="448" y="1905"/>
                  </a:cubicBezTo>
                  <a:cubicBezTo>
                    <a:pt x="1452" y="2917"/>
                    <a:pt x="2912" y="3141"/>
                    <a:pt x="4032" y="3141"/>
                  </a:cubicBezTo>
                  <a:cubicBezTo>
                    <a:pt x="4812" y="3141"/>
                    <a:pt x="5484" y="3025"/>
                    <a:pt x="5825" y="2917"/>
                  </a:cubicBezTo>
                  <a:cubicBezTo>
                    <a:pt x="6380" y="2801"/>
                    <a:pt x="6721" y="2245"/>
                    <a:pt x="6604" y="1681"/>
                  </a:cubicBezTo>
                  <a:cubicBezTo>
                    <a:pt x="6510" y="1092"/>
                    <a:pt x="5983" y="765"/>
                    <a:pt x="5474" y="765"/>
                  </a:cubicBezTo>
                  <a:cubicBezTo>
                    <a:pt x="5402" y="765"/>
                    <a:pt x="5330" y="771"/>
                    <a:pt x="5260" y="785"/>
                  </a:cubicBezTo>
                  <a:cubicBezTo>
                    <a:pt x="4783" y="904"/>
                    <a:pt x="4353" y="952"/>
                    <a:pt x="3974" y="952"/>
                  </a:cubicBezTo>
                  <a:cubicBezTo>
                    <a:pt x="2927" y="952"/>
                    <a:pt x="2260" y="587"/>
                    <a:pt x="2016" y="337"/>
                  </a:cubicBezTo>
                  <a:cubicBezTo>
                    <a:pt x="1792" y="113"/>
                    <a:pt x="1512" y="1"/>
                    <a:pt x="1232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26;p64">
              <a:extLst>
                <a:ext uri="{FF2B5EF4-FFF2-40B4-BE49-F238E27FC236}">
                  <a16:creationId xmlns:a16="http://schemas.microsoft.com/office/drawing/2014/main" id="{8F8B8F72-DF40-4E47-B708-E8F9529A7F85}"/>
                </a:ext>
              </a:extLst>
            </p:cNvPr>
            <p:cNvSpPr/>
            <p:nvPr/>
          </p:nvSpPr>
          <p:spPr>
            <a:xfrm>
              <a:off x="4816357" y="3725935"/>
              <a:ext cx="159261" cy="74442"/>
            </a:xfrm>
            <a:custGeom>
              <a:avLst/>
              <a:gdLst/>
              <a:ahLst/>
              <a:cxnLst/>
              <a:rect l="l" t="t" r="r" b="b"/>
              <a:pathLst>
                <a:path w="6722" h="3142" extrusionOk="0">
                  <a:moveTo>
                    <a:pt x="5489" y="1"/>
                  </a:moveTo>
                  <a:cubicBezTo>
                    <a:pt x="5209" y="1"/>
                    <a:pt x="4929" y="113"/>
                    <a:pt x="4705" y="337"/>
                  </a:cubicBezTo>
                  <a:cubicBezTo>
                    <a:pt x="4241" y="800"/>
                    <a:pt x="3471" y="951"/>
                    <a:pt x="2755" y="951"/>
                  </a:cubicBezTo>
                  <a:cubicBezTo>
                    <a:pt x="2253" y="951"/>
                    <a:pt x="1777" y="877"/>
                    <a:pt x="1452" y="785"/>
                  </a:cubicBezTo>
                  <a:cubicBezTo>
                    <a:pt x="1383" y="771"/>
                    <a:pt x="1314" y="765"/>
                    <a:pt x="1246" y="765"/>
                  </a:cubicBezTo>
                  <a:cubicBezTo>
                    <a:pt x="764" y="765"/>
                    <a:pt x="319" y="1092"/>
                    <a:pt x="225" y="1681"/>
                  </a:cubicBezTo>
                  <a:cubicBezTo>
                    <a:pt x="1" y="2245"/>
                    <a:pt x="449" y="2801"/>
                    <a:pt x="1004" y="2917"/>
                  </a:cubicBezTo>
                  <a:cubicBezTo>
                    <a:pt x="1228" y="3025"/>
                    <a:pt x="1900" y="3141"/>
                    <a:pt x="2689" y="3141"/>
                  </a:cubicBezTo>
                  <a:cubicBezTo>
                    <a:pt x="3809" y="3141"/>
                    <a:pt x="5261" y="2917"/>
                    <a:pt x="6273" y="1905"/>
                  </a:cubicBezTo>
                  <a:cubicBezTo>
                    <a:pt x="6721" y="1457"/>
                    <a:pt x="6721" y="785"/>
                    <a:pt x="6273" y="337"/>
                  </a:cubicBezTo>
                  <a:cubicBezTo>
                    <a:pt x="6049" y="113"/>
                    <a:pt x="5769" y="1"/>
                    <a:pt x="5489" y="1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27;p64">
              <a:extLst>
                <a:ext uri="{FF2B5EF4-FFF2-40B4-BE49-F238E27FC236}">
                  <a16:creationId xmlns:a16="http://schemas.microsoft.com/office/drawing/2014/main" id="{2EFC3A45-9218-4676-A502-0608C34B9D4A}"/>
                </a:ext>
              </a:extLst>
            </p:cNvPr>
            <p:cNvSpPr/>
            <p:nvPr/>
          </p:nvSpPr>
          <p:spPr>
            <a:xfrm>
              <a:off x="4768592" y="3893136"/>
              <a:ext cx="2582" cy="24001"/>
            </a:xfrm>
            <a:custGeom>
              <a:avLst/>
              <a:gdLst/>
              <a:ahLst/>
              <a:cxnLst/>
              <a:rect l="l" t="t" r="r" b="b"/>
              <a:pathLst>
                <a:path w="109" h="1013" extrusionOk="0">
                  <a:moveTo>
                    <a:pt x="1" y="0"/>
                  </a:moveTo>
                  <a:lnTo>
                    <a:pt x="1" y="0"/>
                  </a:lnTo>
                  <a:cubicBezTo>
                    <a:pt x="108" y="341"/>
                    <a:pt x="108" y="672"/>
                    <a:pt x="108" y="1013"/>
                  </a:cubicBezTo>
                  <a:lnTo>
                    <a:pt x="108" y="1013"/>
                  </a:lnTo>
                  <a:cubicBezTo>
                    <a:pt x="108" y="672"/>
                    <a:pt x="108" y="341"/>
                    <a:pt x="1" y="0"/>
                  </a:cubicBez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28;p64">
              <a:extLst>
                <a:ext uri="{FF2B5EF4-FFF2-40B4-BE49-F238E27FC236}">
                  <a16:creationId xmlns:a16="http://schemas.microsoft.com/office/drawing/2014/main" id="{5F1CE44C-7FC0-4152-86EB-DB1AED0D92D5}"/>
                </a:ext>
              </a:extLst>
            </p:cNvPr>
            <p:cNvSpPr/>
            <p:nvPr/>
          </p:nvSpPr>
          <p:spPr>
            <a:xfrm>
              <a:off x="4768592" y="3874655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2124" y="0"/>
                  </a:moveTo>
                  <a:cubicBezTo>
                    <a:pt x="1569" y="448"/>
                    <a:pt x="780" y="672"/>
                    <a:pt x="1" y="780"/>
                  </a:cubicBezTo>
                  <a:cubicBezTo>
                    <a:pt x="108" y="1121"/>
                    <a:pt x="108" y="1452"/>
                    <a:pt x="108" y="1793"/>
                  </a:cubicBezTo>
                  <a:cubicBezTo>
                    <a:pt x="780" y="1676"/>
                    <a:pt x="1569" y="1452"/>
                    <a:pt x="2241" y="1121"/>
                  </a:cubicBezTo>
                  <a:cubicBezTo>
                    <a:pt x="2241" y="672"/>
                    <a:pt x="2124" y="332"/>
                    <a:pt x="2124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29;p64">
              <a:extLst>
                <a:ext uri="{FF2B5EF4-FFF2-40B4-BE49-F238E27FC236}">
                  <a16:creationId xmlns:a16="http://schemas.microsoft.com/office/drawing/2014/main" id="{A150196B-6056-4BCF-B6A6-541EE76C32E8}"/>
                </a:ext>
              </a:extLst>
            </p:cNvPr>
            <p:cNvSpPr/>
            <p:nvPr/>
          </p:nvSpPr>
          <p:spPr>
            <a:xfrm>
              <a:off x="4736749" y="3898443"/>
              <a:ext cx="24" cy="18693"/>
            </a:xfrm>
            <a:custGeom>
              <a:avLst/>
              <a:gdLst/>
              <a:ahLst/>
              <a:cxnLst/>
              <a:rect l="l" t="t" r="r" b="b"/>
              <a:pathLst>
                <a:path w="1" h="789" extrusionOk="0">
                  <a:moveTo>
                    <a:pt x="1" y="0"/>
                  </a:moveTo>
                  <a:lnTo>
                    <a:pt x="1" y="789"/>
                  </a:lnTo>
                  <a:lnTo>
                    <a:pt x="1" y="789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A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30;p64">
              <a:extLst>
                <a:ext uri="{FF2B5EF4-FFF2-40B4-BE49-F238E27FC236}">
                  <a16:creationId xmlns:a16="http://schemas.microsoft.com/office/drawing/2014/main" id="{FFAF3CB7-1702-4FC4-BED5-89FCD310C675}"/>
                </a:ext>
              </a:extLst>
            </p:cNvPr>
            <p:cNvSpPr/>
            <p:nvPr/>
          </p:nvSpPr>
          <p:spPr>
            <a:xfrm>
              <a:off x="4683677" y="3874655"/>
              <a:ext cx="53095" cy="42481"/>
            </a:xfrm>
            <a:custGeom>
              <a:avLst/>
              <a:gdLst/>
              <a:ahLst/>
              <a:cxnLst/>
              <a:rect l="l" t="t" r="r" b="b"/>
              <a:pathLst>
                <a:path w="2241" h="1793" extrusionOk="0">
                  <a:moveTo>
                    <a:pt x="108" y="0"/>
                  </a:moveTo>
                  <a:cubicBezTo>
                    <a:pt x="108" y="332"/>
                    <a:pt x="108" y="672"/>
                    <a:pt x="1" y="1121"/>
                  </a:cubicBezTo>
                  <a:cubicBezTo>
                    <a:pt x="673" y="1452"/>
                    <a:pt x="1452" y="1676"/>
                    <a:pt x="2241" y="1793"/>
                  </a:cubicBezTo>
                  <a:lnTo>
                    <a:pt x="2241" y="1004"/>
                  </a:lnTo>
                  <a:lnTo>
                    <a:pt x="2241" y="780"/>
                  </a:lnTo>
                  <a:cubicBezTo>
                    <a:pt x="1452" y="672"/>
                    <a:pt x="780" y="448"/>
                    <a:pt x="108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31;p64">
              <a:extLst>
                <a:ext uri="{FF2B5EF4-FFF2-40B4-BE49-F238E27FC236}">
                  <a16:creationId xmlns:a16="http://schemas.microsoft.com/office/drawing/2014/main" id="{98128B7B-9BD1-44F5-A05F-039C9469A59B}"/>
                </a:ext>
              </a:extLst>
            </p:cNvPr>
            <p:cNvSpPr/>
            <p:nvPr/>
          </p:nvSpPr>
          <p:spPr>
            <a:xfrm>
              <a:off x="4864122" y="3747282"/>
              <a:ext cx="23811" cy="53095"/>
            </a:xfrm>
            <a:custGeom>
              <a:avLst/>
              <a:gdLst/>
              <a:ahLst/>
              <a:cxnLst/>
              <a:rect l="l" t="t" r="r" b="b"/>
              <a:pathLst>
                <a:path w="1005" h="2241" extrusionOk="0">
                  <a:moveTo>
                    <a:pt x="781" y="2240"/>
                  </a:moveTo>
                  <a:lnTo>
                    <a:pt x="781" y="2240"/>
                  </a:lnTo>
                  <a:lnTo>
                    <a:pt x="781" y="2240"/>
                  </a:lnTo>
                  <a:close/>
                  <a:moveTo>
                    <a:pt x="225" y="2240"/>
                  </a:moveTo>
                  <a:lnTo>
                    <a:pt x="225" y="2240"/>
                  </a:lnTo>
                  <a:lnTo>
                    <a:pt x="557" y="2240"/>
                  </a:lnTo>
                  <a:lnTo>
                    <a:pt x="225" y="2240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225" y="108"/>
                    <a:pt x="449" y="108"/>
                    <a:pt x="673" y="108"/>
                  </a:cubicBezTo>
                  <a:lnTo>
                    <a:pt x="1005" y="108"/>
                  </a:lnTo>
                  <a:lnTo>
                    <a:pt x="1005" y="108"/>
                  </a:lnTo>
                  <a:lnTo>
                    <a:pt x="673" y="108"/>
                  </a:lnTo>
                  <a:cubicBezTo>
                    <a:pt x="449" y="108"/>
                    <a:pt x="225" y="108"/>
                    <a:pt x="1" y="0"/>
                  </a:cubicBezTo>
                  <a:close/>
                </a:path>
              </a:pathLst>
            </a:custGeom>
            <a:solidFill>
              <a:srgbClr val="5F9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32;p64">
              <a:extLst>
                <a:ext uri="{FF2B5EF4-FFF2-40B4-BE49-F238E27FC236}">
                  <a16:creationId xmlns:a16="http://schemas.microsoft.com/office/drawing/2014/main" id="{AB20173E-CFD1-45A0-A9E5-F0553EE121BA}"/>
                </a:ext>
              </a:extLst>
            </p:cNvPr>
            <p:cNvSpPr/>
            <p:nvPr/>
          </p:nvSpPr>
          <p:spPr>
            <a:xfrm>
              <a:off x="4864122" y="3747282"/>
              <a:ext cx="29118" cy="53095"/>
            </a:xfrm>
            <a:custGeom>
              <a:avLst/>
              <a:gdLst/>
              <a:ahLst/>
              <a:cxnLst/>
              <a:rect l="l" t="t" r="r" b="b"/>
              <a:pathLst>
                <a:path w="1229" h="2241" extrusionOk="0">
                  <a:moveTo>
                    <a:pt x="1" y="0"/>
                  </a:moveTo>
                  <a:lnTo>
                    <a:pt x="1" y="0"/>
                  </a:lnTo>
                  <a:cubicBezTo>
                    <a:pt x="225" y="556"/>
                    <a:pt x="332" y="1004"/>
                    <a:pt x="332" y="1568"/>
                  </a:cubicBezTo>
                  <a:cubicBezTo>
                    <a:pt x="332" y="1792"/>
                    <a:pt x="225" y="2016"/>
                    <a:pt x="225" y="2240"/>
                  </a:cubicBezTo>
                  <a:lnTo>
                    <a:pt x="1229" y="2240"/>
                  </a:lnTo>
                  <a:lnTo>
                    <a:pt x="1229" y="1568"/>
                  </a:lnTo>
                  <a:cubicBezTo>
                    <a:pt x="1229" y="1004"/>
                    <a:pt x="1229" y="556"/>
                    <a:pt x="1005" y="108"/>
                  </a:cubicBezTo>
                  <a:lnTo>
                    <a:pt x="673" y="108"/>
                  </a:lnTo>
                  <a:cubicBezTo>
                    <a:pt x="449" y="108"/>
                    <a:pt x="225" y="108"/>
                    <a:pt x="1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33;p64">
              <a:extLst>
                <a:ext uri="{FF2B5EF4-FFF2-40B4-BE49-F238E27FC236}">
                  <a16:creationId xmlns:a16="http://schemas.microsoft.com/office/drawing/2014/main" id="{44C9B0D2-3A02-4D28-A292-2168AE392177}"/>
                </a:ext>
              </a:extLst>
            </p:cNvPr>
            <p:cNvSpPr/>
            <p:nvPr/>
          </p:nvSpPr>
          <p:spPr>
            <a:xfrm>
              <a:off x="4617218" y="3747282"/>
              <a:ext cx="24024" cy="2559"/>
            </a:xfrm>
            <a:custGeom>
              <a:avLst/>
              <a:gdLst/>
              <a:ahLst/>
              <a:cxnLst/>
              <a:rect l="l" t="t" r="r" b="b"/>
              <a:pathLst>
                <a:path w="1014" h="108" extrusionOk="0">
                  <a:moveTo>
                    <a:pt x="1013" y="0"/>
                  </a:moveTo>
                  <a:cubicBezTo>
                    <a:pt x="789" y="108"/>
                    <a:pt x="565" y="108"/>
                    <a:pt x="341" y="108"/>
                  </a:cubicBezTo>
                  <a:lnTo>
                    <a:pt x="1" y="108"/>
                  </a:lnTo>
                  <a:lnTo>
                    <a:pt x="1" y="108"/>
                  </a:lnTo>
                  <a:lnTo>
                    <a:pt x="341" y="108"/>
                  </a:lnTo>
                  <a:cubicBezTo>
                    <a:pt x="565" y="108"/>
                    <a:pt x="789" y="108"/>
                    <a:pt x="1013" y="0"/>
                  </a:cubicBezTo>
                  <a:close/>
                </a:path>
              </a:pathLst>
            </a:custGeom>
            <a:solidFill>
              <a:srgbClr val="5F9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34;p64">
              <a:extLst>
                <a:ext uri="{FF2B5EF4-FFF2-40B4-BE49-F238E27FC236}">
                  <a16:creationId xmlns:a16="http://schemas.microsoft.com/office/drawing/2014/main" id="{EC8A9513-1C6F-4342-A94A-30B4969B25E9}"/>
                </a:ext>
              </a:extLst>
            </p:cNvPr>
            <p:cNvSpPr/>
            <p:nvPr/>
          </p:nvSpPr>
          <p:spPr>
            <a:xfrm>
              <a:off x="4611911" y="3747282"/>
              <a:ext cx="29331" cy="53095"/>
            </a:xfrm>
            <a:custGeom>
              <a:avLst/>
              <a:gdLst/>
              <a:ahLst/>
              <a:cxnLst/>
              <a:rect l="l" t="t" r="r" b="b"/>
              <a:pathLst>
                <a:path w="1238" h="2241" extrusionOk="0">
                  <a:moveTo>
                    <a:pt x="1237" y="0"/>
                  </a:moveTo>
                  <a:lnTo>
                    <a:pt x="1237" y="0"/>
                  </a:lnTo>
                  <a:cubicBezTo>
                    <a:pt x="1013" y="108"/>
                    <a:pt x="789" y="108"/>
                    <a:pt x="565" y="108"/>
                  </a:cubicBezTo>
                  <a:lnTo>
                    <a:pt x="225" y="108"/>
                  </a:lnTo>
                  <a:cubicBezTo>
                    <a:pt x="117" y="556"/>
                    <a:pt x="1" y="1004"/>
                    <a:pt x="1" y="1568"/>
                  </a:cubicBezTo>
                  <a:lnTo>
                    <a:pt x="1" y="2240"/>
                  </a:lnTo>
                  <a:lnTo>
                    <a:pt x="1013" y="2240"/>
                  </a:lnTo>
                  <a:lnTo>
                    <a:pt x="1013" y="2124"/>
                  </a:lnTo>
                  <a:lnTo>
                    <a:pt x="1013" y="2016"/>
                  </a:lnTo>
                  <a:lnTo>
                    <a:pt x="1013" y="1900"/>
                  </a:lnTo>
                  <a:lnTo>
                    <a:pt x="1013" y="1792"/>
                  </a:lnTo>
                  <a:lnTo>
                    <a:pt x="1013" y="1676"/>
                  </a:lnTo>
                  <a:lnTo>
                    <a:pt x="1013" y="1568"/>
                  </a:lnTo>
                  <a:lnTo>
                    <a:pt x="1013" y="1452"/>
                  </a:lnTo>
                  <a:lnTo>
                    <a:pt x="1013" y="1344"/>
                  </a:lnTo>
                  <a:cubicBezTo>
                    <a:pt x="1013" y="896"/>
                    <a:pt x="1121" y="448"/>
                    <a:pt x="1237" y="0"/>
                  </a:cubicBezTo>
                  <a:close/>
                </a:path>
              </a:pathLst>
            </a:custGeom>
            <a:solidFill>
              <a:srgbClr val="FFE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35;p64">
              <a:extLst>
                <a:ext uri="{FF2B5EF4-FFF2-40B4-BE49-F238E27FC236}">
                  <a16:creationId xmlns:a16="http://schemas.microsoft.com/office/drawing/2014/main" id="{486FC27E-A6D1-43E3-BE5A-4DE82325D931}"/>
                </a:ext>
              </a:extLst>
            </p:cNvPr>
            <p:cNvSpPr/>
            <p:nvPr/>
          </p:nvSpPr>
          <p:spPr>
            <a:xfrm>
              <a:off x="4635912" y="3675516"/>
              <a:ext cx="236096" cy="217616"/>
            </a:xfrm>
            <a:custGeom>
              <a:avLst/>
              <a:gdLst/>
              <a:ahLst/>
              <a:cxnLst/>
              <a:rect l="l" t="t" r="r" b="b"/>
              <a:pathLst>
                <a:path w="9965" h="9185" extrusionOk="0">
                  <a:moveTo>
                    <a:pt x="4929" y="1"/>
                  </a:moveTo>
                  <a:cubicBezTo>
                    <a:pt x="2241" y="1"/>
                    <a:pt x="0" y="2017"/>
                    <a:pt x="0" y="4597"/>
                  </a:cubicBezTo>
                  <a:cubicBezTo>
                    <a:pt x="0" y="7169"/>
                    <a:pt x="2241" y="9185"/>
                    <a:pt x="4929" y="9185"/>
                  </a:cubicBezTo>
                  <a:cubicBezTo>
                    <a:pt x="7724" y="9185"/>
                    <a:pt x="9964" y="7169"/>
                    <a:pt x="9964" y="4597"/>
                  </a:cubicBezTo>
                  <a:cubicBezTo>
                    <a:pt x="9964" y="2017"/>
                    <a:pt x="7724" y="1"/>
                    <a:pt x="4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36;p64">
              <a:extLst>
                <a:ext uri="{FF2B5EF4-FFF2-40B4-BE49-F238E27FC236}">
                  <a16:creationId xmlns:a16="http://schemas.microsoft.com/office/drawing/2014/main" id="{CD5E65BD-DE53-4FF0-ADEF-129B89DD30CA}"/>
                </a:ext>
              </a:extLst>
            </p:cNvPr>
            <p:cNvSpPr/>
            <p:nvPr/>
          </p:nvSpPr>
          <p:spPr>
            <a:xfrm>
              <a:off x="4635912" y="3779125"/>
              <a:ext cx="24" cy="18480"/>
            </a:xfrm>
            <a:custGeom>
              <a:avLst/>
              <a:gdLst/>
              <a:ahLst/>
              <a:cxnLst/>
              <a:rect l="l" t="t" r="r" b="b"/>
              <a:pathLst>
                <a:path w="1" h="780" extrusionOk="0"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780"/>
                  </a:moveTo>
                  <a:lnTo>
                    <a:pt x="0" y="780"/>
                  </a:lnTo>
                  <a:lnTo>
                    <a:pt x="0" y="780"/>
                  </a:lnTo>
                  <a:close/>
                  <a:moveTo>
                    <a:pt x="0" y="672"/>
                  </a:moveTo>
                  <a:lnTo>
                    <a:pt x="0" y="780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672"/>
                  </a:moveTo>
                  <a:lnTo>
                    <a:pt x="0" y="672"/>
                  </a:lnTo>
                  <a:lnTo>
                    <a:pt x="0" y="672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556"/>
                  </a:moveTo>
                  <a:lnTo>
                    <a:pt x="0" y="556"/>
                  </a:lnTo>
                  <a:lnTo>
                    <a:pt x="0" y="556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448"/>
                  </a:moveTo>
                  <a:lnTo>
                    <a:pt x="0" y="448"/>
                  </a:lnTo>
                  <a:lnTo>
                    <a:pt x="0" y="448"/>
                  </a:lnTo>
                  <a:close/>
                  <a:moveTo>
                    <a:pt x="0" y="332"/>
                  </a:moveTo>
                  <a:lnTo>
                    <a:pt x="0" y="448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332"/>
                  </a:moveTo>
                  <a:lnTo>
                    <a:pt x="0" y="332"/>
                  </a:lnTo>
                  <a:lnTo>
                    <a:pt x="0" y="332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224"/>
                  </a:moveTo>
                  <a:lnTo>
                    <a:pt x="0" y="224"/>
                  </a:lnTo>
                  <a:lnTo>
                    <a:pt x="0" y="224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37;p64">
              <a:extLst>
                <a:ext uri="{FF2B5EF4-FFF2-40B4-BE49-F238E27FC236}">
                  <a16:creationId xmlns:a16="http://schemas.microsoft.com/office/drawing/2014/main" id="{5A1BD095-787E-474E-9144-B99277668EB3}"/>
                </a:ext>
              </a:extLst>
            </p:cNvPr>
            <p:cNvSpPr/>
            <p:nvPr/>
          </p:nvSpPr>
          <p:spPr>
            <a:xfrm>
              <a:off x="4635912" y="3800354"/>
              <a:ext cx="15945" cy="42481"/>
            </a:xfrm>
            <a:custGeom>
              <a:avLst/>
              <a:gdLst/>
              <a:ahLst/>
              <a:cxnLst/>
              <a:rect l="l" t="t" r="r" b="b"/>
              <a:pathLst>
                <a:path w="673" h="1793" extrusionOk="0">
                  <a:moveTo>
                    <a:pt x="0" y="0"/>
                  </a:moveTo>
                  <a:lnTo>
                    <a:pt x="0" y="0"/>
                  </a:lnTo>
                  <a:cubicBezTo>
                    <a:pt x="108" y="672"/>
                    <a:pt x="332" y="1228"/>
                    <a:pt x="672" y="1792"/>
                  </a:cubicBezTo>
                  <a:cubicBezTo>
                    <a:pt x="332" y="1228"/>
                    <a:pt x="108" y="672"/>
                    <a:pt x="0" y="0"/>
                  </a:cubicBezTo>
                  <a:close/>
                </a:path>
              </a:pathLst>
            </a:custGeom>
            <a:solidFill>
              <a:srgbClr val="559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38;p64">
              <a:extLst>
                <a:ext uri="{FF2B5EF4-FFF2-40B4-BE49-F238E27FC236}">
                  <a16:creationId xmlns:a16="http://schemas.microsoft.com/office/drawing/2014/main" id="{88546759-3A98-432C-B06F-42497590DA1B}"/>
                </a:ext>
              </a:extLst>
            </p:cNvPr>
            <p:cNvSpPr/>
            <p:nvPr/>
          </p:nvSpPr>
          <p:spPr>
            <a:xfrm>
              <a:off x="4635912" y="3800354"/>
              <a:ext cx="24" cy="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C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39;p64">
              <a:extLst>
                <a:ext uri="{FF2B5EF4-FFF2-40B4-BE49-F238E27FC236}">
                  <a16:creationId xmlns:a16="http://schemas.microsoft.com/office/drawing/2014/main" id="{5A9F05A5-B796-4E65-9A8C-0D5007A2C6FA}"/>
                </a:ext>
              </a:extLst>
            </p:cNvPr>
            <p:cNvSpPr/>
            <p:nvPr/>
          </p:nvSpPr>
          <p:spPr>
            <a:xfrm>
              <a:off x="4635912" y="3797582"/>
              <a:ext cx="24" cy="2796"/>
            </a:xfrm>
            <a:custGeom>
              <a:avLst/>
              <a:gdLst/>
              <a:ahLst/>
              <a:cxnLst/>
              <a:rect l="l" t="t" r="r" b="b"/>
              <a:pathLst>
                <a:path w="1" h="118" extrusionOk="0">
                  <a:moveTo>
                    <a:pt x="0" y="1"/>
                  </a:moveTo>
                  <a:lnTo>
                    <a:pt x="0" y="117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FEB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40;p64">
              <a:extLst>
                <a:ext uri="{FF2B5EF4-FFF2-40B4-BE49-F238E27FC236}">
                  <a16:creationId xmlns:a16="http://schemas.microsoft.com/office/drawing/2014/main" id="{78B683E1-0D4A-4F08-BB8A-8F44F08BDB36}"/>
                </a:ext>
              </a:extLst>
            </p:cNvPr>
            <p:cNvSpPr/>
            <p:nvPr/>
          </p:nvSpPr>
          <p:spPr>
            <a:xfrm>
              <a:off x="4651834" y="3842812"/>
              <a:ext cx="2559" cy="2559"/>
            </a:xfrm>
            <a:custGeom>
              <a:avLst/>
              <a:gdLst/>
              <a:ahLst/>
              <a:cxnLst/>
              <a:rect l="l" t="t" r="r" b="b"/>
              <a:pathLst>
                <a:path w="108" h="108" extrusionOk="0"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108"/>
                  </a:moveTo>
                  <a:lnTo>
                    <a:pt x="108" y="108"/>
                  </a:lnTo>
                  <a:lnTo>
                    <a:pt x="108" y="108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108" y="0"/>
                  </a:moveTo>
                  <a:lnTo>
                    <a:pt x="108" y="0"/>
                  </a:lnTo>
                  <a:lnTo>
                    <a:pt x="108" y="0"/>
                  </a:lnTo>
                  <a:close/>
                  <a:moveTo>
                    <a:pt x="0" y="0"/>
                  </a:moveTo>
                  <a:lnTo>
                    <a:pt x="108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59E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41;p64">
              <a:extLst>
                <a:ext uri="{FF2B5EF4-FFF2-40B4-BE49-F238E27FC236}">
                  <a16:creationId xmlns:a16="http://schemas.microsoft.com/office/drawing/2014/main" id="{682235F4-2314-45F2-82C9-3EDA8C80DA0D}"/>
                </a:ext>
              </a:extLst>
            </p:cNvPr>
            <p:cNvSpPr/>
            <p:nvPr/>
          </p:nvSpPr>
          <p:spPr>
            <a:xfrm>
              <a:off x="4635912" y="3739203"/>
              <a:ext cx="100859" cy="153930"/>
            </a:xfrm>
            <a:custGeom>
              <a:avLst/>
              <a:gdLst/>
              <a:ahLst/>
              <a:cxnLst/>
              <a:rect l="l" t="t" r="r" b="b"/>
              <a:pathLst>
                <a:path w="4257" h="6497" extrusionOk="0">
                  <a:moveTo>
                    <a:pt x="448" y="1"/>
                  </a:moveTo>
                  <a:cubicBezTo>
                    <a:pt x="108" y="565"/>
                    <a:pt x="0" y="1121"/>
                    <a:pt x="0" y="1685"/>
                  </a:cubicBezTo>
                  <a:lnTo>
                    <a:pt x="0" y="1793"/>
                  </a:lnTo>
                  <a:lnTo>
                    <a:pt x="0" y="1909"/>
                  </a:lnTo>
                  <a:lnTo>
                    <a:pt x="0" y="2017"/>
                  </a:lnTo>
                  <a:lnTo>
                    <a:pt x="0" y="2133"/>
                  </a:lnTo>
                  <a:lnTo>
                    <a:pt x="0" y="2241"/>
                  </a:lnTo>
                  <a:lnTo>
                    <a:pt x="0" y="2357"/>
                  </a:lnTo>
                  <a:lnTo>
                    <a:pt x="0" y="2465"/>
                  </a:lnTo>
                  <a:lnTo>
                    <a:pt x="0" y="2581"/>
                  </a:lnTo>
                  <a:cubicBezTo>
                    <a:pt x="108" y="3253"/>
                    <a:pt x="332" y="3809"/>
                    <a:pt x="672" y="4373"/>
                  </a:cubicBezTo>
                  <a:lnTo>
                    <a:pt x="780" y="4373"/>
                  </a:lnTo>
                  <a:lnTo>
                    <a:pt x="780" y="4481"/>
                  </a:lnTo>
                  <a:cubicBezTo>
                    <a:pt x="1569" y="5493"/>
                    <a:pt x="2796" y="6273"/>
                    <a:pt x="4257" y="6497"/>
                  </a:cubicBezTo>
                  <a:cubicBezTo>
                    <a:pt x="1900" y="4929"/>
                    <a:pt x="2689" y="1909"/>
                    <a:pt x="3020" y="565"/>
                  </a:cubicBezTo>
                  <a:cubicBezTo>
                    <a:pt x="2124" y="449"/>
                    <a:pt x="1228" y="341"/>
                    <a:pt x="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242;p64">
              <a:extLst>
                <a:ext uri="{FF2B5EF4-FFF2-40B4-BE49-F238E27FC236}">
                  <a16:creationId xmlns:a16="http://schemas.microsoft.com/office/drawing/2014/main" id="{18DF0136-E92E-4961-B7B5-45E80C031F84}"/>
                </a:ext>
              </a:extLst>
            </p:cNvPr>
            <p:cNvSpPr/>
            <p:nvPr/>
          </p:nvSpPr>
          <p:spPr>
            <a:xfrm>
              <a:off x="4537610" y="3438350"/>
              <a:ext cx="183238" cy="172576"/>
            </a:xfrm>
            <a:custGeom>
              <a:avLst/>
              <a:gdLst/>
              <a:ahLst/>
              <a:cxnLst/>
              <a:rect l="l" t="t" r="r" b="b"/>
              <a:pathLst>
                <a:path w="7734" h="7284" extrusionOk="0">
                  <a:moveTo>
                    <a:pt x="1935" y="0"/>
                  </a:moveTo>
                  <a:cubicBezTo>
                    <a:pt x="1698" y="0"/>
                    <a:pt x="1465" y="16"/>
                    <a:pt x="1237" y="47"/>
                  </a:cubicBezTo>
                  <a:cubicBezTo>
                    <a:pt x="897" y="47"/>
                    <a:pt x="565" y="378"/>
                    <a:pt x="449" y="719"/>
                  </a:cubicBezTo>
                  <a:cubicBezTo>
                    <a:pt x="1" y="2287"/>
                    <a:pt x="117" y="4410"/>
                    <a:pt x="1909" y="6095"/>
                  </a:cubicBezTo>
                  <a:cubicBezTo>
                    <a:pt x="2766" y="6952"/>
                    <a:pt x="3567" y="7284"/>
                    <a:pt x="4279" y="7284"/>
                  </a:cubicBezTo>
                  <a:cubicBezTo>
                    <a:pt x="4959" y="7284"/>
                    <a:pt x="5559" y="6981"/>
                    <a:pt x="6049" y="6543"/>
                  </a:cubicBezTo>
                  <a:cubicBezTo>
                    <a:pt x="7062" y="5754"/>
                    <a:pt x="7734" y="4410"/>
                    <a:pt x="6273" y="2394"/>
                  </a:cubicBezTo>
                  <a:cubicBezTo>
                    <a:pt x="5111" y="652"/>
                    <a:pt x="3447" y="0"/>
                    <a:pt x="1935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43;p64">
              <a:extLst>
                <a:ext uri="{FF2B5EF4-FFF2-40B4-BE49-F238E27FC236}">
                  <a16:creationId xmlns:a16="http://schemas.microsoft.com/office/drawing/2014/main" id="{0FB2C308-3B5A-4800-89D8-555A24E0AADD}"/>
                </a:ext>
              </a:extLst>
            </p:cNvPr>
            <p:cNvSpPr/>
            <p:nvPr/>
          </p:nvSpPr>
          <p:spPr>
            <a:xfrm>
              <a:off x="4537610" y="3460669"/>
              <a:ext cx="132725" cy="149760"/>
            </a:xfrm>
            <a:custGeom>
              <a:avLst/>
              <a:gdLst/>
              <a:ahLst/>
              <a:cxnLst/>
              <a:rect l="l" t="t" r="r" b="b"/>
              <a:pathLst>
                <a:path w="5602" h="6321" extrusionOk="0">
                  <a:moveTo>
                    <a:pt x="341" y="1"/>
                  </a:moveTo>
                  <a:lnTo>
                    <a:pt x="341" y="1"/>
                  </a:lnTo>
                  <a:cubicBezTo>
                    <a:pt x="1" y="1569"/>
                    <a:pt x="225" y="3468"/>
                    <a:pt x="1909" y="5153"/>
                  </a:cubicBezTo>
                  <a:cubicBezTo>
                    <a:pt x="2762" y="6006"/>
                    <a:pt x="3578" y="6320"/>
                    <a:pt x="4287" y="6320"/>
                  </a:cubicBezTo>
                  <a:cubicBezTo>
                    <a:pt x="4786" y="6320"/>
                    <a:pt x="5231" y="6165"/>
                    <a:pt x="5601" y="5932"/>
                  </a:cubicBezTo>
                  <a:cubicBezTo>
                    <a:pt x="5045" y="1452"/>
                    <a:pt x="2133" y="332"/>
                    <a:pt x="341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244;p64">
              <a:extLst>
                <a:ext uri="{FF2B5EF4-FFF2-40B4-BE49-F238E27FC236}">
                  <a16:creationId xmlns:a16="http://schemas.microsoft.com/office/drawing/2014/main" id="{4CD19709-1614-46FC-B39A-B9E7F7F2AEAF}"/>
                </a:ext>
              </a:extLst>
            </p:cNvPr>
            <p:cNvSpPr/>
            <p:nvPr/>
          </p:nvSpPr>
          <p:spPr>
            <a:xfrm>
              <a:off x="4787073" y="3438350"/>
              <a:ext cx="183238" cy="172576"/>
            </a:xfrm>
            <a:custGeom>
              <a:avLst/>
              <a:gdLst/>
              <a:ahLst/>
              <a:cxnLst/>
              <a:rect l="l" t="t" r="r" b="b"/>
              <a:pathLst>
                <a:path w="7734" h="7284" extrusionOk="0">
                  <a:moveTo>
                    <a:pt x="5723" y="0"/>
                  </a:moveTo>
                  <a:cubicBezTo>
                    <a:pt x="4257" y="0"/>
                    <a:pt x="2506" y="652"/>
                    <a:pt x="1344" y="2394"/>
                  </a:cubicBezTo>
                  <a:cubicBezTo>
                    <a:pt x="0" y="4410"/>
                    <a:pt x="565" y="5754"/>
                    <a:pt x="1568" y="6543"/>
                  </a:cubicBezTo>
                  <a:cubicBezTo>
                    <a:pt x="2063" y="6981"/>
                    <a:pt x="2663" y="7284"/>
                    <a:pt x="3356" y="7284"/>
                  </a:cubicBezTo>
                  <a:cubicBezTo>
                    <a:pt x="4081" y="7284"/>
                    <a:pt x="4908" y="6952"/>
                    <a:pt x="5825" y="6095"/>
                  </a:cubicBezTo>
                  <a:cubicBezTo>
                    <a:pt x="7509" y="4410"/>
                    <a:pt x="7733" y="2287"/>
                    <a:pt x="7285" y="719"/>
                  </a:cubicBezTo>
                  <a:cubicBezTo>
                    <a:pt x="7169" y="378"/>
                    <a:pt x="6837" y="47"/>
                    <a:pt x="6389" y="47"/>
                  </a:cubicBezTo>
                  <a:cubicBezTo>
                    <a:pt x="6176" y="16"/>
                    <a:pt x="5953" y="0"/>
                    <a:pt x="5723" y="0"/>
                  </a:cubicBezTo>
                  <a:close/>
                </a:path>
              </a:pathLst>
            </a:custGeom>
            <a:solidFill>
              <a:srgbClr val="FFE9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245;p64">
              <a:extLst>
                <a:ext uri="{FF2B5EF4-FFF2-40B4-BE49-F238E27FC236}">
                  <a16:creationId xmlns:a16="http://schemas.microsoft.com/office/drawing/2014/main" id="{3E09DA82-B384-4E2D-AE5B-254302C9A1E2}"/>
                </a:ext>
              </a:extLst>
            </p:cNvPr>
            <p:cNvSpPr/>
            <p:nvPr/>
          </p:nvSpPr>
          <p:spPr>
            <a:xfrm>
              <a:off x="4834838" y="3460669"/>
              <a:ext cx="135474" cy="149760"/>
            </a:xfrm>
            <a:custGeom>
              <a:avLst/>
              <a:gdLst/>
              <a:ahLst/>
              <a:cxnLst/>
              <a:rect l="l" t="t" r="r" b="b"/>
              <a:pathLst>
                <a:path w="5718" h="6321" extrusionOk="0">
                  <a:moveTo>
                    <a:pt x="5269" y="1"/>
                  </a:moveTo>
                  <a:lnTo>
                    <a:pt x="5269" y="1"/>
                  </a:lnTo>
                  <a:cubicBezTo>
                    <a:pt x="3477" y="332"/>
                    <a:pt x="672" y="1452"/>
                    <a:pt x="0" y="5932"/>
                  </a:cubicBezTo>
                  <a:cubicBezTo>
                    <a:pt x="370" y="6165"/>
                    <a:pt x="816" y="6320"/>
                    <a:pt x="1322" y="6320"/>
                  </a:cubicBezTo>
                  <a:cubicBezTo>
                    <a:pt x="2043" y="6320"/>
                    <a:pt x="2887" y="6006"/>
                    <a:pt x="3809" y="5153"/>
                  </a:cubicBezTo>
                  <a:cubicBezTo>
                    <a:pt x="5493" y="3468"/>
                    <a:pt x="5717" y="1569"/>
                    <a:pt x="526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46;p64">
              <a:extLst>
                <a:ext uri="{FF2B5EF4-FFF2-40B4-BE49-F238E27FC236}">
                  <a16:creationId xmlns:a16="http://schemas.microsoft.com/office/drawing/2014/main" id="{426CBF81-16BB-4243-BE8F-E815F2D01CF0}"/>
                </a:ext>
              </a:extLst>
            </p:cNvPr>
            <p:cNvSpPr/>
            <p:nvPr/>
          </p:nvSpPr>
          <p:spPr>
            <a:xfrm>
              <a:off x="4553532" y="3457921"/>
              <a:ext cx="400853" cy="297222"/>
            </a:xfrm>
            <a:custGeom>
              <a:avLst/>
              <a:gdLst/>
              <a:ahLst/>
              <a:cxnLst/>
              <a:rect l="l" t="t" r="r" b="b"/>
              <a:pathLst>
                <a:path w="16919" h="12545" extrusionOk="0">
                  <a:moveTo>
                    <a:pt x="8406" y="0"/>
                  </a:moveTo>
                  <a:cubicBezTo>
                    <a:pt x="3701" y="0"/>
                    <a:pt x="1" y="3136"/>
                    <a:pt x="1" y="6944"/>
                  </a:cubicBezTo>
                  <a:cubicBezTo>
                    <a:pt x="1" y="10869"/>
                    <a:pt x="3701" y="12545"/>
                    <a:pt x="8406" y="12545"/>
                  </a:cubicBezTo>
                  <a:cubicBezTo>
                    <a:pt x="13110" y="12545"/>
                    <a:pt x="16918" y="10869"/>
                    <a:pt x="16918" y="6944"/>
                  </a:cubicBezTo>
                  <a:cubicBezTo>
                    <a:pt x="16918" y="3136"/>
                    <a:pt x="13110" y="0"/>
                    <a:pt x="8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47;p64">
              <a:extLst>
                <a:ext uri="{FF2B5EF4-FFF2-40B4-BE49-F238E27FC236}">
                  <a16:creationId xmlns:a16="http://schemas.microsoft.com/office/drawing/2014/main" id="{597CB024-4926-4EF3-9D64-34C4468DFCF4}"/>
                </a:ext>
              </a:extLst>
            </p:cNvPr>
            <p:cNvSpPr/>
            <p:nvPr/>
          </p:nvSpPr>
          <p:spPr>
            <a:xfrm>
              <a:off x="4553532" y="3614578"/>
              <a:ext cx="2796" cy="37174"/>
            </a:xfrm>
            <a:custGeom>
              <a:avLst/>
              <a:gdLst/>
              <a:ahLst/>
              <a:cxnLst/>
              <a:rect l="l" t="t" r="r" b="b"/>
              <a:pathLst>
                <a:path w="118" h="1569" extrusionOk="0">
                  <a:moveTo>
                    <a:pt x="117" y="1569"/>
                  </a:moveTo>
                  <a:lnTo>
                    <a:pt x="117" y="1569"/>
                  </a:lnTo>
                  <a:lnTo>
                    <a:pt x="117" y="1569"/>
                  </a:lnTo>
                  <a:close/>
                  <a:moveTo>
                    <a:pt x="117" y="1569"/>
                  </a:moveTo>
                  <a:lnTo>
                    <a:pt x="117" y="1569"/>
                  </a:lnTo>
                  <a:lnTo>
                    <a:pt x="117" y="1569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452"/>
                  </a:moveTo>
                  <a:lnTo>
                    <a:pt x="1" y="1452"/>
                  </a:lnTo>
                  <a:lnTo>
                    <a:pt x="1" y="1452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345"/>
                  </a:moveTo>
                  <a:lnTo>
                    <a:pt x="1" y="1345"/>
                  </a:lnTo>
                  <a:lnTo>
                    <a:pt x="1" y="1345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228"/>
                  </a:moveTo>
                  <a:lnTo>
                    <a:pt x="1" y="1228"/>
                  </a:lnTo>
                  <a:lnTo>
                    <a:pt x="1" y="1228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121"/>
                  </a:moveTo>
                  <a:lnTo>
                    <a:pt x="1" y="1121"/>
                  </a:lnTo>
                  <a:lnTo>
                    <a:pt x="1" y="1121"/>
                  </a:lnTo>
                  <a:close/>
                  <a:moveTo>
                    <a:pt x="1" y="1004"/>
                  </a:moveTo>
                  <a:lnTo>
                    <a:pt x="1" y="1121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1004"/>
                  </a:moveTo>
                  <a:lnTo>
                    <a:pt x="1" y="1004"/>
                  </a:lnTo>
                  <a:lnTo>
                    <a:pt x="1" y="1004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897"/>
                  </a:moveTo>
                  <a:lnTo>
                    <a:pt x="1" y="897"/>
                  </a:lnTo>
                  <a:lnTo>
                    <a:pt x="1" y="897"/>
                  </a:lnTo>
                  <a:close/>
                  <a:moveTo>
                    <a:pt x="1" y="780"/>
                  </a:moveTo>
                  <a:lnTo>
                    <a:pt x="1" y="897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780"/>
                  </a:moveTo>
                  <a:lnTo>
                    <a:pt x="1" y="780"/>
                  </a:lnTo>
                  <a:lnTo>
                    <a:pt x="1" y="780"/>
                  </a:lnTo>
                  <a:close/>
                  <a:moveTo>
                    <a:pt x="1" y="673"/>
                  </a:moveTo>
                  <a:lnTo>
                    <a:pt x="1" y="780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673"/>
                  </a:moveTo>
                  <a:lnTo>
                    <a:pt x="1" y="673"/>
                  </a:lnTo>
                  <a:lnTo>
                    <a:pt x="1" y="673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556"/>
                  </a:moveTo>
                  <a:lnTo>
                    <a:pt x="1" y="556"/>
                  </a:lnTo>
                  <a:lnTo>
                    <a:pt x="1" y="556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449"/>
                  </a:moveTo>
                  <a:lnTo>
                    <a:pt x="1" y="449"/>
                  </a:lnTo>
                  <a:lnTo>
                    <a:pt x="1" y="449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332"/>
                  </a:moveTo>
                  <a:lnTo>
                    <a:pt x="1" y="332"/>
                  </a:lnTo>
                  <a:lnTo>
                    <a:pt x="1" y="332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225"/>
                  </a:moveTo>
                  <a:lnTo>
                    <a:pt x="1" y="225"/>
                  </a:lnTo>
                  <a:lnTo>
                    <a:pt x="1" y="225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08"/>
                  </a:moveTo>
                  <a:lnTo>
                    <a:pt x="1" y="108"/>
                  </a:lnTo>
                  <a:lnTo>
                    <a:pt x="1" y="108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E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48;p64">
              <a:extLst>
                <a:ext uri="{FF2B5EF4-FFF2-40B4-BE49-F238E27FC236}">
                  <a16:creationId xmlns:a16="http://schemas.microsoft.com/office/drawing/2014/main" id="{77CBA9B1-9003-4E3B-BEB9-0BFFFC06140F}"/>
                </a:ext>
              </a:extLst>
            </p:cNvPr>
            <p:cNvSpPr/>
            <p:nvPr/>
          </p:nvSpPr>
          <p:spPr>
            <a:xfrm>
              <a:off x="4553532" y="3481898"/>
              <a:ext cx="153954" cy="270711"/>
            </a:xfrm>
            <a:custGeom>
              <a:avLst/>
              <a:gdLst/>
              <a:ahLst/>
              <a:cxnLst/>
              <a:rect l="l" t="t" r="r" b="b"/>
              <a:pathLst>
                <a:path w="6498" h="11426" extrusionOk="0">
                  <a:moveTo>
                    <a:pt x="3925" y="1"/>
                  </a:moveTo>
                  <a:cubicBezTo>
                    <a:pt x="1685" y="1228"/>
                    <a:pt x="117" y="3244"/>
                    <a:pt x="1" y="5601"/>
                  </a:cubicBezTo>
                  <a:lnTo>
                    <a:pt x="1" y="5708"/>
                  </a:lnTo>
                  <a:lnTo>
                    <a:pt x="1" y="5825"/>
                  </a:lnTo>
                  <a:lnTo>
                    <a:pt x="1" y="5932"/>
                  </a:lnTo>
                  <a:lnTo>
                    <a:pt x="1" y="6049"/>
                  </a:lnTo>
                  <a:lnTo>
                    <a:pt x="1" y="6156"/>
                  </a:lnTo>
                  <a:lnTo>
                    <a:pt x="1" y="6273"/>
                  </a:lnTo>
                  <a:lnTo>
                    <a:pt x="1" y="6380"/>
                  </a:lnTo>
                  <a:lnTo>
                    <a:pt x="1" y="6497"/>
                  </a:lnTo>
                  <a:lnTo>
                    <a:pt x="1" y="6604"/>
                  </a:lnTo>
                  <a:lnTo>
                    <a:pt x="1" y="6721"/>
                  </a:lnTo>
                  <a:lnTo>
                    <a:pt x="1" y="6828"/>
                  </a:lnTo>
                  <a:lnTo>
                    <a:pt x="1" y="6945"/>
                  </a:lnTo>
                  <a:lnTo>
                    <a:pt x="1" y="7052"/>
                  </a:lnTo>
                  <a:cubicBezTo>
                    <a:pt x="117" y="7052"/>
                    <a:pt x="117" y="7052"/>
                    <a:pt x="117" y="7169"/>
                  </a:cubicBezTo>
                  <a:cubicBezTo>
                    <a:pt x="673" y="9741"/>
                    <a:pt x="3253" y="11085"/>
                    <a:pt x="6497" y="11425"/>
                  </a:cubicBezTo>
                  <a:cubicBezTo>
                    <a:pt x="1121" y="8173"/>
                    <a:pt x="1793" y="3916"/>
                    <a:pt x="39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49;p64">
              <a:extLst>
                <a:ext uri="{FF2B5EF4-FFF2-40B4-BE49-F238E27FC236}">
                  <a16:creationId xmlns:a16="http://schemas.microsoft.com/office/drawing/2014/main" id="{2F2C9545-6D82-4090-936F-DB56C0481D55}"/>
                </a:ext>
              </a:extLst>
            </p:cNvPr>
            <p:cNvSpPr/>
            <p:nvPr/>
          </p:nvSpPr>
          <p:spPr>
            <a:xfrm>
              <a:off x="4617218" y="3598656"/>
              <a:ext cx="74347" cy="58402"/>
            </a:xfrm>
            <a:custGeom>
              <a:avLst/>
              <a:gdLst/>
              <a:ahLst/>
              <a:cxnLst/>
              <a:rect l="l" t="t" r="r" b="b"/>
              <a:pathLst>
                <a:path w="3138" h="2465" extrusionOk="0">
                  <a:moveTo>
                    <a:pt x="1569" y="1"/>
                  </a:moveTo>
                  <a:cubicBezTo>
                    <a:pt x="673" y="1"/>
                    <a:pt x="1" y="556"/>
                    <a:pt x="1" y="1228"/>
                  </a:cubicBezTo>
                  <a:cubicBezTo>
                    <a:pt x="1" y="1900"/>
                    <a:pt x="673" y="2465"/>
                    <a:pt x="1569" y="2465"/>
                  </a:cubicBezTo>
                  <a:cubicBezTo>
                    <a:pt x="2465" y="2465"/>
                    <a:pt x="3137" y="1900"/>
                    <a:pt x="3137" y="1228"/>
                  </a:cubicBezTo>
                  <a:cubicBezTo>
                    <a:pt x="3137" y="556"/>
                    <a:pt x="2465" y="1"/>
                    <a:pt x="1569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50;p64">
              <a:extLst>
                <a:ext uri="{FF2B5EF4-FFF2-40B4-BE49-F238E27FC236}">
                  <a16:creationId xmlns:a16="http://schemas.microsoft.com/office/drawing/2014/main" id="{9FD11ED9-39A8-4FD3-90EC-AAC4DCB8E27E}"/>
                </a:ext>
              </a:extLst>
            </p:cNvPr>
            <p:cNvSpPr/>
            <p:nvPr/>
          </p:nvSpPr>
          <p:spPr>
            <a:xfrm>
              <a:off x="4816357" y="3598656"/>
              <a:ext cx="71575" cy="58402"/>
            </a:xfrm>
            <a:custGeom>
              <a:avLst/>
              <a:gdLst/>
              <a:ahLst/>
              <a:cxnLst/>
              <a:rect l="l" t="t" r="r" b="b"/>
              <a:pathLst>
                <a:path w="3021" h="2465" extrusionOk="0">
                  <a:moveTo>
                    <a:pt x="1452" y="1"/>
                  </a:moveTo>
                  <a:cubicBezTo>
                    <a:pt x="673" y="1"/>
                    <a:pt x="1" y="556"/>
                    <a:pt x="1" y="1228"/>
                  </a:cubicBezTo>
                  <a:cubicBezTo>
                    <a:pt x="1" y="1900"/>
                    <a:pt x="673" y="2465"/>
                    <a:pt x="1452" y="2465"/>
                  </a:cubicBezTo>
                  <a:cubicBezTo>
                    <a:pt x="2348" y="2465"/>
                    <a:pt x="3021" y="1900"/>
                    <a:pt x="3021" y="1228"/>
                  </a:cubicBezTo>
                  <a:cubicBezTo>
                    <a:pt x="3021" y="556"/>
                    <a:pt x="2348" y="1"/>
                    <a:pt x="1452" y="1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251;p64">
              <a:extLst>
                <a:ext uri="{FF2B5EF4-FFF2-40B4-BE49-F238E27FC236}">
                  <a16:creationId xmlns:a16="http://schemas.microsoft.com/office/drawing/2014/main" id="{243891ED-A052-434B-9370-0D2A5F82975B}"/>
                </a:ext>
              </a:extLst>
            </p:cNvPr>
            <p:cNvSpPr/>
            <p:nvPr/>
          </p:nvSpPr>
          <p:spPr>
            <a:xfrm>
              <a:off x="4731442" y="3590601"/>
              <a:ext cx="42481" cy="47788"/>
            </a:xfrm>
            <a:custGeom>
              <a:avLst/>
              <a:gdLst/>
              <a:ahLst/>
              <a:cxnLst/>
              <a:rect l="l" t="t" r="r" b="b"/>
              <a:pathLst>
                <a:path w="1793" h="2017" extrusionOk="0">
                  <a:moveTo>
                    <a:pt x="897" y="0"/>
                  </a:moveTo>
                  <a:cubicBezTo>
                    <a:pt x="449" y="0"/>
                    <a:pt x="1" y="448"/>
                    <a:pt x="1" y="1013"/>
                  </a:cubicBezTo>
                  <a:cubicBezTo>
                    <a:pt x="1" y="1568"/>
                    <a:pt x="449" y="2016"/>
                    <a:pt x="897" y="2016"/>
                  </a:cubicBezTo>
                  <a:cubicBezTo>
                    <a:pt x="1345" y="2016"/>
                    <a:pt x="1793" y="1568"/>
                    <a:pt x="1793" y="1013"/>
                  </a:cubicBezTo>
                  <a:cubicBezTo>
                    <a:pt x="1793" y="448"/>
                    <a:pt x="1345" y="0"/>
                    <a:pt x="897" y="0"/>
                  </a:cubicBezTo>
                  <a:close/>
                </a:path>
              </a:pathLst>
            </a:custGeom>
            <a:solidFill>
              <a:srgbClr val="FF74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252;p64">
              <a:extLst>
                <a:ext uri="{FF2B5EF4-FFF2-40B4-BE49-F238E27FC236}">
                  <a16:creationId xmlns:a16="http://schemas.microsoft.com/office/drawing/2014/main" id="{B69E361E-6DC8-4E51-B830-F902620F914F}"/>
                </a:ext>
              </a:extLst>
            </p:cNvPr>
            <p:cNvSpPr/>
            <p:nvPr/>
          </p:nvSpPr>
          <p:spPr>
            <a:xfrm>
              <a:off x="4460774" y="3365139"/>
              <a:ext cx="586366" cy="612925"/>
            </a:xfrm>
            <a:custGeom>
              <a:avLst/>
              <a:gdLst/>
              <a:ahLst/>
              <a:cxnLst/>
              <a:rect l="l" t="t" r="r" b="b"/>
              <a:pathLst>
                <a:path w="24749" h="25870" extrusionOk="0">
                  <a:moveTo>
                    <a:pt x="12321" y="780"/>
                  </a:moveTo>
                  <a:cubicBezTo>
                    <a:pt x="13324" y="780"/>
                    <a:pt x="14337" y="896"/>
                    <a:pt x="15009" y="1004"/>
                  </a:cubicBezTo>
                  <a:cubicBezTo>
                    <a:pt x="15681" y="1120"/>
                    <a:pt x="16012" y="1344"/>
                    <a:pt x="16129" y="1452"/>
                  </a:cubicBezTo>
                  <a:cubicBezTo>
                    <a:pt x="16012" y="1568"/>
                    <a:pt x="15681" y="1676"/>
                    <a:pt x="15009" y="1792"/>
                  </a:cubicBezTo>
                  <a:cubicBezTo>
                    <a:pt x="14337" y="2016"/>
                    <a:pt x="13324" y="2124"/>
                    <a:pt x="12321" y="2124"/>
                  </a:cubicBezTo>
                  <a:cubicBezTo>
                    <a:pt x="11308" y="2124"/>
                    <a:pt x="10412" y="2016"/>
                    <a:pt x="9633" y="1792"/>
                  </a:cubicBezTo>
                  <a:cubicBezTo>
                    <a:pt x="8961" y="1676"/>
                    <a:pt x="8620" y="1568"/>
                    <a:pt x="8512" y="1452"/>
                  </a:cubicBezTo>
                  <a:cubicBezTo>
                    <a:pt x="8620" y="1344"/>
                    <a:pt x="8961" y="1120"/>
                    <a:pt x="9633" y="1004"/>
                  </a:cubicBezTo>
                  <a:cubicBezTo>
                    <a:pt x="10412" y="896"/>
                    <a:pt x="11308" y="780"/>
                    <a:pt x="12321" y="780"/>
                  </a:cubicBezTo>
                  <a:close/>
                  <a:moveTo>
                    <a:pt x="12321" y="0"/>
                  </a:moveTo>
                  <a:cubicBezTo>
                    <a:pt x="11201" y="0"/>
                    <a:pt x="10081" y="108"/>
                    <a:pt x="9292" y="332"/>
                  </a:cubicBezTo>
                  <a:cubicBezTo>
                    <a:pt x="8288" y="556"/>
                    <a:pt x="7724" y="896"/>
                    <a:pt x="7724" y="1452"/>
                  </a:cubicBezTo>
                  <a:cubicBezTo>
                    <a:pt x="7724" y="2796"/>
                    <a:pt x="11873" y="2796"/>
                    <a:pt x="12321" y="2796"/>
                  </a:cubicBezTo>
                  <a:cubicBezTo>
                    <a:pt x="13441" y="2796"/>
                    <a:pt x="14561" y="2689"/>
                    <a:pt x="15457" y="2464"/>
                  </a:cubicBezTo>
                  <a:cubicBezTo>
                    <a:pt x="16460" y="2240"/>
                    <a:pt x="16908" y="1900"/>
                    <a:pt x="16908" y="1452"/>
                  </a:cubicBezTo>
                  <a:cubicBezTo>
                    <a:pt x="16908" y="0"/>
                    <a:pt x="12769" y="0"/>
                    <a:pt x="12321" y="0"/>
                  </a:cubicBezTo>
                  <a:close/>
                  <a:moveTo>
                    <a:pt x="5141" y="3423"/>
                  </a:moveTo>
                  <a:cubicBezTo>
                    <a:pt x="5882" y="3423"/>
                    <a:pt x="7038" y="3625"/>
                    <a:pt x="8064" y="4481"/>
                  </a:cubicBezTo>
                  <a:cubicBezTo>
                    <a:pt x="7616" y="4588"/>
                    <a:pt x="7276" y="4812"/>
                    <a:pt x="6828" y="5153"/>
                  </a:cubicBezTo>
                  <a:cubicBezTo>
                    <a:pt x="5932" y="4364"/>
                    <a:pt x="4928" y="3916"/>
                    <a:pt x="4140" y="3809"/>
                  </a:cubicBezTo>
                  <a:cubicBezTo>
                    <a:pt x="4140" y="3585"/>
                    <a:pt x="4364" y="3468"/>
                    <a:pt x="4588" y="3468"/>
                  </a:cubicBezTo>
                  <a:cubicBezTo>
                    <a:pt x="4721" y="3443"/>
                    <a:pt x="4911" y="3423"/>
                    <a:pt x="5141" y="3423"/>
                  </a:cubicBezTo>
                  <a:close/>
                  <a:moveTo>
                    <a:pt x="19562" y="3423"/>
                  </a:moveTo>
                  <a:cubicBezTo>
                    <a:pt x="19799" y="3423"/>
                    <a:pt x="20002" y="3443"/>
                    <a:pt x="20161" y="3468"/>
                  </a:cubicBezTo>
                  <a:cubicBezTo>
                    <a:pt x="20269" y="3468"/>
                    <a:pt x="20493" y="3585"/>
                    <a:pt x="20609" y="3809"/>
                  </a:cubicBezTo>
                  <a:cubicBezTo>
                    <a:pt x="19713" y="3916"/>
                    <a:pt x="18701" y="4364"/>
                    <a:pt x="17805" y="5153"/>
                  </a:cubicBezTo>
                  <a:cubicBezTo>
                    <a:pt x="17473" y="4812"/>
                    <a:pt x="17025" y="4588"/>
                    <a:pt x="16577" y="4481"/>
                  </a:cubicBezTo>
                  <a:cubicBezTo>
                    <a:pt x="17685" y="3625"/>
                    <a:pt x="18799" y="3423"/>
                    <a:pt x="19562" y="3423"/>
                  </a:cubicBezTo>
                  <a:close/>
                  <a:moveTo>
                    <a:pt x="3916" y="4481"/>
                  </a:moveTo>
                  <a:lnTo>
                    <a:pt x="3916" y="4481"/>
                  </a:lnTo>
                  <a:cubicBezTo>
                    <a:pt x="4588" y="4588"/>
                    <a:pt x="5376" y="4929"/>
                    <a:pt x="6156" y="5601"/>
                  </a:cubicBezTo>
                  <a:lnTo>
                    <a:pt x="6156" y="5708"/>
                  </a:lnTo>
                  <a:cubicBezTo>
                    <a:pt x="5376" y="6273"/>
                    <a:pt x="4812" y="6945"/>
                    <a:pt x="4364" y="7617"/>
                  </a:cubicBezTo>
                  <a:cubicBezTo>
                    <a:pt x="3692" y="6380"/>
                    <a:pt x="3808" y="5260"/>
                    <a:pt x="3916" y="4481"/>
                  </a:cubicBezTo>
                  <a:close/>
                  <a:moveTo>
                    <a:pt x="20833" y="4481"/>
                  </a:moveTo>
                  <a:cubicBezTo>
                    <a:pt x="20941" y="5260"/>
                    <a:pt x="20941" y="6380"/>
                    <a:pt x="20269" y="7617"/>
                  </a:cubicBezTo>
                  <a:cubicBezTo>
                    <a:pt x="19821" y="6945"/>
                    <a:pt x="19265" y="6273"/>
                    <a:pt x="18593" y="5708"/>
                  </a:cubicBezTo>
                  <a:lnTo>
                    <a:pt x="18477" y="5601"/>
                  </a:lnTo>
                  <a:cubicBezTo>
                    <a:pt x="19265" y="4929"/>
                    <a:pt x="20045" y="4588"/>
                    <a:pt x="20833" y="4481"/>
                  </a:cubicBezTo>
                  <a:close/>
                  <a:moveTo>
                    <a:pt x="8469" y="8998"/>
                  </a:moveTo>
                  <a:cubicBezTo>
                    <a:pt x="8347" y="8998"/>
                    <a:pt x="8241" y="9052"/>
                    <a:pt x="8172" y="9185"/>
                  </a:cubicBezTo>
                  <a:cubicBezTo>
                    <a:pt x="8064" y="9292"/>
                    <a:pt x="8064" y="9516"/>
                    <a:pt x="8172" y="9633"/>
                  </a:cubicBezTo>
                  <a:cubicBezTo>
                    <a:pt x="8396" y="9740"/>
                    <a:pt x="8620" y="9964"/>
                    <a:pt x="9068" y="9964"/>
                  </a:cubicBezTo>
                  <a:cubicBezTo>
                    <a:pt x="9516" y="9964"/>
                    <a:pt x="9740" y="9740"/>
                    <a:pt x="9964" y="9633"/>
                  </a:cubicBezTo>
                  <a:cubicBezTo>
                    <a:pt x="10081" y="9516"/>
                    <a:pt x="10081" y="9292"/>
                    <a:pt x="9964" y="9185"/>
                  </a:cubicBezTo>
                  <a:cubicBezTo>
                    <a:pt x="9901" y="9052"/>
                    <a:pt x="9796" y="8998"/>
                    <a:pt x="9676" y="8998"/>
                  </a:cubicBezTo>
                  <a:cubicBezTo>
                    <a:pt x="9592" y="8998"/>
                    <a:pt x="9500" y="9024"/>
                    <a:pt x="9409" y="9068"/>
                  </a:cubicBezTo>
                  <a:cubicBezTo>
                    <a:pt x="9292" y="9185"/>
                    <a:pt x="9292" y="9185"/>
                    <a:pt x="9068" y="9185"/>
                  </a:cubicBezTo>
                  <a:cubicBezTo>
                    <a:pt x="8844" y="9185"/>
                    <a:pt x="8844" y="9185"/>
                    <a:pt x="8737" y="9068"/>
                  </a:cubicBezTo>
                  <a:cubicBezTo>
                    <a:pt x="8645" y="9024"/>
                    <a:pt x="8553" y="8998"/>
                    <a:pt x="8469" y="8998"/>
                  </a:cubicBezTo>
                  <a:close/>
                  <a:moveTo>
                    <a:pt x="14965" y="8998"/>
                  </a:moveTo>
                  <a:cubicBezTo>
                    <a:pt x="14843" y="8998"/>
                    <a:pt x="14737" y="9052"/>
                    <a:pt x="14668" y="9185"/>
                  </a:cubicBezTo>
                  <a:cubicBezTo>
                    <a:pt x="14561" y="9292"/>
                    <a:pt x="14561" y="9516"/>
                    <a:pt x="14785" y="9633"/>
                  </a:cubicBezTo>
                  <a:cubicBezTo>
                    <a:pt x="14892" y="9740"/>
                    <a:pt x="15116" y="9964"/>
                    <a:pt x="15564" y="9964"/>
                  </a:cubicBezTo>
                  <a:cubicBezTo>
                    <a:pt x="16012" y="9964"/>
                    <a:pt x="16236" y="9740"/>
                    <a:pt x="16460" y="9633"/>
                  </a:cubicBezTo>
                  <a:cubicBezTo>
                    <a:pt x="16577" y="9516"/>
                    <a:pt x="16684" y="9292"/>
                    <a:pt x="16460" y="9185"/>
                  </a:cubicBezTo>
                  <a:cubicBezTo>
                    <a:pt x="16397" y="9052"/>
                    <a:pt x="16293" y="8998"/>
                    <a:pt x="16194" y="8998"/>
                  </a:cubicBezTo>
                  <a:cubicBezTo>
                    <a:pt x="16126" y="8998"/>
                    <a:pt x="16060" y="9024"/>
                    <a:pt x="16012" y="9068"/>
                  </a:cubicBezTo>
                  <a:cubicBezTo>
                    <a:pt x="15905" y="9185"/>
                    <a:pt x="15788" y="9185"/>
                    <a:pt x="15564" y="9185"/>
                  </a:cubicBezTo>
                  <a:cubicBezTo>
                    <a:pt x="15457" y="9185"/>
                    <a:pt x="15340" y="9185"/>
                    <a:pt x="15233" y="9068"/>
                  </a:cubicBezTo>
                  <a:cubicBezTo>
                    <a:pt x="15141" y="9024"/>
                    <a:pt x="15049" y="8998"/>
                    <a:pt x="14965" y="8998"/>
                  </a:cubicBezTo>
                  <a:close/>
                  <a:moveTo>
                    <a:pt x="12321" y="9857"/>
                  </a:moveTo>
                  <a:cubicBezTo>
                    <a:pt x="12545" y="9857"/>
                    <a:pt x="12769" y="10188"/>
                    <a:pt x="12769" y="10529"/>
                  </a:cubicBezTo>
                  <a:cubicBezTo>
                    <a:pt x="12769" y="10860"/>
                    <a:pt x="12545" y="11201"/>
                    <a:pt x="12321" y="11201"/>
                  </a:cubicBezTo>
                  <a:cubicBezTo>
                    <a:pt x="12097" y="11201"/>
                    <a:pt x="11873" y="10860"/>
                    <a:pt x="11873" y="10529"/>
                  </a:cubicBezTo>
                  <a:cubicBezTo>
                    <a:pt x="11873" y="10188"/>
                    <a:pt x="12097" y="9857"/>
                    <a:pt x="12321" y="9857"/>
                  </a:cubicBezTo>
                  <a:close/>
                  <a:moveTo>
                    <a:pt x="7840" y="10412"/>
                  </a:moveTo>
                  <a:cubicBezTo>
                    <a:pt x="7392" y="10412"/>
                    <a:pt x="6380" y="10412"/>
                    <a:pt x="5932" y="10529"/>
                  </a:cubicBezTo>
                  <a:cubicBezTo>
                    <a:pt x="5708" y="10636"/>
                    <a:pt x="5600" y="10860"/>
                    <a:pt x="5600" y="10977"/>
                  </a:cubicBezTo>
                  <a:cubicBezTo>
                    <a:pt x="5708" y="11201"/>
                    <a:pt x="5824" y="11308"/>
                    <a:pt x="6048" y="11308"/>
                  </a:cubicBezTo>
                  <a:lnTo>
                    <a:pt x="6156" y="11308"/>
                  </a:lnTo>
                  <a:cubicBezTo>
                    <a:pt x="6396" y="11233"/>
                    <a:pt x="6912" y="11152"/>
                    <a:pt x="7311" y="11152"/>
                  </a:cubicBezTo>
                  <a:cubicBezTo>
                    <a:pt x="7479" y="11152"/>
                    <a:pt x="7626" y="11167"/>
                    <a:pt x="7724" y="11201"/>
                  </a:cubicBezTo>
                  <a:cubicBezTo>
                    <a:pt x="7948" y="11201"/>
                    <a:pt x="8172" y="11084"/>
                    <a:pt x="8172" y="10860"/>
                  </a:cubicBezTo>
                  <a:cubicBezTo>
                    <a:pt x="8172" y="10636"/>
                    <a:pt x="8064" y="10412"/>
                    <a:pt x="7840" y="10412"/>
                  </a:cubicBezTo>
                  <a:close/>
                  <a:moveTo>
                    <a:pt x="16801" y="10412"/>
                  </a:moveTo>
                  <a:cubicBezTo>
                    <a:pt x="16577" y="10412"/>
                    <a:pt x="16460" y="10636"/>
                    <a:pt x="16460" y="10860"/>
                  </a:cubicBezTo>
                  <a:cubicBezTo>
                    <a:pt x="16460" y="11084"/>
                    <a:pt x="16684" y="11201"/>
                    <a:pt x="16908" y="11201"/>
                  </a:cubicBezTo>
                  <a:cubicBezTo>
                    <a:pt x="17009" y="11167"/>
                    <a:pt x="17167" y="11152"/>
                    <a:pt x="17349" y="11152"/>
                  </a:cubicBezTo>
                  <a:cubicBezTo>
                    <a:pt x="17784" y="11152"/>
                    <a:pt x="18353" y="11233"/>
                    <a:pt x="18593" y="11308"/>
                  </a:cubicBezTo>
                  <a:lnTo>
                    <a:pt x="18701" y="11308"/>
                  </a:lnTo>
                  <a:cubicBezTo>
                    <a:pt x="18817" y="11308"/>
                    <a:pt x="18925" y="11201"/>
                    <a:pt x="19041" y="10977"/>
                  </a:cubicBezTo>
                  <a:cubicBezTo>
                    <a:pt x="19041" y="10860"/>
                    <a:pt x="18925" y="10636"/>
                    <a:pt x="18701" y="10529"/>
                  </a:cubicBezTo>
                  <a:cubicBezTo>
                    <a:pt x="18369" y="10412"/>
                    <a:pt x="17356" y="10412"/>
                    <a:pt x="16801" y="10412"/>
                  </a:cubicBezTo>
                  <a:close/>
                  <a:moveTo>
                    <a:pt x="12321" y="9185"/>
                  </a:moveTo>
                  <a:cubicBezTo>
                    <a:pt x="11649" y="9185"/>
                    <a:pt x="11084" y="9740"/>
                    <a:pt x="11084" y="10529"/>
                  </a:cubicBezTo>
                  <a:cubicBezTo>
                    <a:pt x="11084" y="11308"/>
                    <a:pt x="11649" y="11873"/>
                    <a:pt x="12321" y="11873"/>
                  </a:cubicBezTo>
                  <a:cubicBezTo>
                    <a:pt x="12993" y="11873"/>
                    <a:pt x="13548" y="11308"/>
                    <a:pt x="13548" y="10529"/>
                  </a:cubicBezTo>
                  <a:cubicBezTo>
                    <a:pt x="13548" y="9740"/>
                    <a:pt x="12993" y="9185"/>
                    <a:pt x="12321" y="9185"/>
                  </a:cubicBezTo>
                  <a:close/>
                  <a:moveTo>
                    <a:pt x="8172" y="11603"/>
                  </a:moveTo>
                  <a:cubicBezTo>
                    <a:pt x="8131" y="11603"/>
                    <a:pt x="8093" y="11618"/>
                    <a:pt x="8064" y="11649"/>
                  </a:cubicBezTo>
                  <a:cubicBezTo>
                    <a:pt x="7500" y="11756"/>
                    <a:pt x="6604" y="12205"/>
                    <a:pt x="6272" y="12429"/>
                  </a:cubicBezTo>
                  <a:cubicBezTo>
                    <a:pt x="6156" y="12545"/>
                    <a:pt x="6048" y="12769"/>
                    <a:pt x="6156" y="12993"/>
                  </a:cubicBezTo>
                  <a:cubicBezTo>
                    <a:pt x="6272" y="13101"/>
                    <a:pt x="6380" y="13101"/>
                    <a:pt x="6496" y="13101"/>
                  </a:cubicBezTo>
                  <a:lnTo>
                    <a:pt x="6720" y="13101"/>
                  </a:lnTo>
                  <a:cubicBezTo>
                    <a:pt x="7052" y="12877"/>
                    <a:pt x="7840" y="12429"/>
                    <a:pt x="8172" y="12321"/>
                  </a:cubicBezTo>
                  <a:cubicBezTo>
                    <a:pt x="8396" y="12321"/>
                    <a:pt x="8512" y="12097"/>
                    <a:pt x="8512" y="11873"/>
                  </a:cubicBezTo>
                  <a:cubicBezTo>
                    <a:pt x="8427" y="11709"/>
                    <a:pt x="8285" y="11603"/>
                    <a:pt x="8172" y="11603"/>
                  </a:cubicBezTo>
                  <a:close/>
                  <a:moveTo>
                    <a:pt x="16508" y="11603"/>
                  </a:moveTo>
                  <a:cubicBezTo>
                    <a:pt x="16356" y="11603"/>
                    <a:pt x="16236" y="11709"/>
                    <a:pt x="16236" y="11873"/>
                  </a:cubicBezTo>
                  <a:cubicBezTo>
                    <a:pt x="16129" y="12097"/>
                    <a:pt x="16236" y="12321"/>
                    <a:pt x="16460" y="12321"/>
                  </a:cubicBezTo>
                  <a:cubicBezTo>
                    <a:pt x="16801" y="12429"/>
                    <a:pt x="17697" y="12877"/>
                    <a:pt x="17921" y="13101"/>
                  </a:cubicBezTo>
                  <a:lnTo>
                    <a:pt x="18145" y="13101"/>
                  </a:lnTo>
                  <a:cubicBezTo>
                    <a:pt x="18253" y="13101"/>
                    <a:pt x="18369" y="13101"/>
                    <a:pt x="18477" y="12993"/>
                  </a:cubicBezTo>
                  <a:cubicBezTo>
                    <a:pt x="18593" y="12769"/>
                    <a:pt x="18593" y="12545"/>
                    <a:pt x="18369" y="12429"/>
                  </a:cubicBezTo>
                  <a:cubicBezTo>
                    <a:pt x="18029" y="12205"/>
                    <a:pt x="17132" y="11756"/>
                    <a:pt x="16684" y="11649"/>
                  </a:cubicBezTo>
                  <a:cubicBezTo>
                    <a:pt x="16624" y="11618"/>
                    <a:pt x="16564" y="11603"/>
                    <a:pt x="16508" y="11603"/>
                  </a:cubicBezTo>
                  <a:close/>
                  <a:moveTo>
                    <a:pt x="4140" y="15565"/>
                  </a:moveTo>
                  <a:cubicBezTo>
                    <a:pt x="4364" y="15565"/>
                    <a:pt x="4480" y="15681"/>
                    <a:pt x="4588" y="15789"/>
                  </a:cubicBezTo>
                  <a:cubicBezTo>
                    <a:pt x="4928" y="16013"/>
                    <a:pt x="5260" y="16237"/>
                    <a:pt x="5708" y="16461"/>
                  </a:cubicBezTo>
                  <a:cubicBezTo>
                    <a:pt x="6156" y="16577"/>
                    <a:pt x="6604" y="16577"/>
                    <a:pt x="7168" y="16577"/>
                  </a:cubicBezTo>
                  <a:cubicBezTo>
                    <a:pt x="7052" y="16909"/>
                    <a:pt x="6944" y="17357"/>
                    <a:pt x="6944" y="17697"/>
                  </a:cubicBezTo>
                  <a:lnTo>
                    <a:pt x="6944" y="18029"/>
                  </a:lnTo>
                  <a:cubicBezTo>
                    <a:pt x="5932" y="18029"/>
                    <a:pt x="4588" y="17805"/>
                    <a:pt x="3692" y="16801"/>
                  </a:cubicBezTo>
                  <a:cubicBezTo>
                    <a:pt x="3360" y="16577"/>
                    <a:pt x="3360" y="16129"/>
                    <a:pt x="3692" y="15789"/>
                  </a:cubicBezTo>
                  <a:cubicBezTo>
                    <a:pt x="3808" y="15681"/>
                    <a:pt x="3916" y="15565"/>
                    <a:pt x="4140" y="15565"/>
                  </a:cubicBezTo>
                  <a:close/>
                  <a:moveTo>
                    <a:pt x="20493" y="15565"/>
                  </a:moveTo>
                  <a:cubicBezTo>
                    <a:pt x="20717" y="15565"/>
                    <a:pt x="20941" y="15681"/>
                    <a:pt x="21057" y="15789"/>
                  </a:cubicBezTo>
                  <a:cubicBezTo>
                    <a:pt x="21281" y="16129"/>
                    <a:pt x="21281" y="16577"/>
                    <a:pt x="21057" y="16801"/>
                  </a:cubicBezTo>
                  <a:cubicBezTo>
                    <a:pt x="20045" y="17805"/>
                    <a:pt x="18701" y="18029"/>
                    <a:pt x="17697" y="18029"/>
                  </a:cubicBezTo>
                  <a:lnTo>
                    <a:pt x="17697" y="17697"/>
                  </a:lnTo>
                  <a:cubicBezTo>
                    <a:pt x="17697" y="17357"/>
                    <a:pt x="17697" y="16909"/>
                    <a:pt x="17581" y="16577"/>
                  </a:cubicBezTo>
                  <a:cubicBezTo>
                    <a:pt x="17805" y="16577"/>
                    <a:pt x="18145" y="16577"/>
                    <a:pt x="18477" y="16461"/>
                  </a:cubicBezTo>
                  <a:cubicBezTo>
                    <a:pt x="19149" y="16461"/>
                    <a:pt x="19713" y="16129"/>
                    <a:pt x="20045" y="15789"/>
                  </a:cubicBezTo>
                  <a:cubicBezTo>
                    <a:pt x="20161" y="15681"/>
                    <a:pt x="20385" y="15565"/>
                    <a:pt x="20493" y="15565"/>
                  </a:cubicBezTo>
                  <a:close/>
                  <a:moveTo>
                    <a:pt x="2348" y="13889"/>
                  </a:moveTo>
                  <a:lnTo>
                    <a:pt x="4588" y="14113"/>
                  </a:lnTo>
                  <a:cubicBezTo>
                    <a:pt x="4704" y="14337"/>
                    <a:pt x="4928" y="14561"/>
                    <a:pt x="5260" y="14785"/>
                  </a:cubicBezTo>
                  <a:cubicBezTo>
                    <a:pt x="5708" y="15233"/>
                    <a:pt x="6272" y="15565"/>
                    <a:pt x="6828" y="15789"/>
                  </a:cubicBezTo>
                  <a:cubicBezTo>
                    <a:pt x="5708" y="15789"/>
                    <a:pt x="5152" y="15341"/>
                    <a:pt x="5152" y="15341"/>
                  </a:cubicBezTo>
                  <a:cubicBezTo>
                    <a:pt x="4928" y="15009"/>
                    <a:pt x="4480" y="14893"/>
                    <a:pt x="4140" y="14893"/>
                  </a:cubicBezTo>
                  <a:cubicBezTo>
                    <a:pt x="3808" y="14893"/>
                    <a:pt x="3360" y="15009"/>
                    <a:pt x="3136" y="15341"/>
                  </a:cubicBezTo>
                  <a:cubicBezTo>
                    <a:pt x="2572" y="15905"/>
                    <a:pt x="2572" y="16801"/>
                    <a:pt x="3136" y="17357"/>
                  </a:cubicBezTo>
                  <a:cubicBezTo>
                    <a:pt x="4032" y="18253"/>
                    <a:pt x="5376" y="18701"/>
                    <a:pt x="6944" y="18701"/>
                  </a:cubicBezTo>
                  <a:lnTo>
                    <a:pt x="7052" y="18701"/>
                  </a:lnTo>
                  <a:cubicBezTo>
                    <a:pt x="7168" y="19265"/>
                    <a:pt x="7392" y="19713"/>
                    <a:pt x="7724" y="20161"/>
                  </a:cubicBezTo>
                  <a:cubicBezTo>
                    <a:pt x="7401" y="20292"/>
                    <a:pt x="7039" y="20346"/>
                    <a:pt x="6638" y="20346"/>
                  </a:cubicBezTo>
                  <a:cubicBezTo>
                    <a:pt x="6348" y="20346"/>
                    <a:pt x="6038" y="20318"/>
                    <a:pt x="5708" y="20269"/>
                  </a:cubicBezTo>
                  <a:cubicBezTo>
                    <a:pt x="5152" y="20161"/>
                    <a:pt x="4812" y="19937"/>
                    <a:pt x="4588" y="19489"/>
                  </a:cubicBezTo>
                  <a:cubicBezTo>
                    <a:pt x="4424" y="19326"/>
                    <a:pt x="4261" y="19219"/>
                    <a:pt x="4055" y="19219"/>
                  </a:cubicBezTo>
                  <a:cubicBezTo>
                    <a:pt x="3979" y="19219"/>
                    <a:pt x="3898" y="19234"/>
                    <a:pt x="3808" y="19265"/>
                  </a:cubicBezTo>
                  <a:cubicBezTo>
                    <a:pt x="3676" y="19290"/>
                    <a:pt x="3545" y="19304"/>
                    <a:pt x="3415" y="19304"/>
                  </a:cubicBezTo>
                  <a:cubicBezTo>
                    <a:pt x="2990" y="19304"/>
                    <a:pt x="2583" y="19160"/>
                    <a:pt x="2240" y="18817"/>
                  </a:cubicBezTo>
                  <a:cubicBezTo>
                    <a:pt x="1900" y="18369"/>
                    <a:pt x="1792" y="17921"/>
                    <a:pt x="2016" y="17357"/>
                  </a:cubicBezTo>
                  <a:cubicBezTo>
                    <a:pt x="2124" y="17133"/>
                    <a:pt x="2016" y="16801"/>
                    <a:pt x="1676" y="16685"/>
                  </a:cubicBezTo>
                  <a:cubicBezTo>
                    <a:pt x="1120" y="16461"/>
                    <a:pt x="780" y="15789"/>
                    <a:pt x="780" y="15233"/>
                  </a:cubicBezTo>
                  <a:cubicBezTo>
                    <a:pt x="896" y="14445"/>
                    <a:pt x="1568" y="13889"/>
                    <a:pt x="2348" y="13889"/>
                  </a:cubicBezTo>
                  <a:close/>
                  <a:moveTo>
                    <a:pt x="22285" y="13889"/>
                  </a:moveTo>
                  <a:cubicBezTo>
                    <a:pt x="23073" y="13889"/>
                    <a:pt x="23745" y="14445"/>
                    <a:pt x="23853" y="15233"/>
                  </a:cubicBezTo>
                  <a:cubicBezTo>
                    <a:pt x="23969" y="15789"/>
                    <a:pt x="23521" y="16461"/>
                    <a:pt x="22957" y="16685"/>
                  </a:cubicBezTo>
                  <a:cubicBezTo>
                    <a:pt x="22733" y="16801"/>
                    <a:pt x="22509" y="17133"/>
                    <a:pt x="22625" y="17357"/>
                  </a:cubicBezTo>
                  <a:cubicBezTo>
                    <a:pt x="22849" y="17921"/>
                    <a:pt x="22733" y="18369"/>
                    <a:pt x="22401" y="18817"/>
                  </a:cubicBezTo>
                  <a:cubicBezTo>
                    <a:pt x="22140" y="19160"/>
                    <a:pt x="21685" y="19304"/>
                    <a:pt x="21237" y="19304"/>
                  </a:cubicBezTo>
                  <a:cubicBezTo>
                    <a:pt x="21100" y="19304"/>
                    <a:pt x="20963" y="19290"/>
                    <a:pt x="20833" y="19265"/>
                  </a:cubicBezTo>
                  <a:cubicBezTo>
                    <a:pt x="20773" y="19234"/>
                    <a:pt x="20704" y="19219"/>
                    <a:pt x="20633" y="19219"/>
                  </a:cubicBezTo>
                  <a:cubicBezTo>
                    <a:pt x="20443" y="19219"/>
                    <a:pt x="20240" y="19326"/>
                    <a:pt x="20161" y="19489"/>
                  </a:cubicBezTo>
                  <a:cubicBezTo>
                    <a:pt x="19937" y="19937"/>
                    <a:pt x="19489" y="20161"/>
                    <a:pt x="18925" y="20269"/>
                  </a:cubicBezTo>
                  <a:cubicBezTo>
                    <a:pt x="18598" y="20318"/>
                    <a:pt x="18290" y="20346"/>
                    <a:pt x="18010" y="20346"/>
                  </a:cubicBezTo>
                  <a:cubicBezTo>
                    <a:pt x="17621" y="20346"/>
                    <a:pt x="17285" y="20292"/>
                    <a:pt x="17025" y="20161"/>
                  </a:cubicBezTo>
                  <a:cubicBezTo>
                    <a:pt x="17249" y="19713"/>
                    <a:pt x="17473" y="19265"/>
                    <a:pt x="17581" y="18701"/>
                  </a:cubicBezTo>
                  <a:lnTo>
                    <a:pt x="17697" y="18701"/>
                  </a:lnTo>
                  <a:cubicBezTo>
                    <a:pt x="19373" y="18701"/>
                    <a:pt x="20609" y="18253"/>
                    <a:pt x="21505" y="17357"/>
                  </a:cubicBezTo>
                  <a:cubicBezTo>
                    <a:pt x="22177" y="16801"/>
                    <a:pt x="22177" y="15905"/>
                    <a:pt x="21505" y="15341"/>
                  </a:cubicBezTo>
                  <a:cubicBezTo>
                    <a:pt x="21281" y="15009"/>
                    <a:pt x="20941" y="14893"/>
                    <a:pt x="20493" y="14893"/>
                  </a:cubicBezTo>
                  <a:cubicBezTo>
                    <a:pt x="20161" y="14893"/>
                    <a:pt x="19821" y="15009"/>
                    <a:pt x="19489" y="15341"/>
                  </a:cubicBezTo>
                  <a:cubicBezTo>
                    <a:pt x="19041" y="15681"/>
                    <a:pt x="18369" y="15789"/>
                    <a:pt x="17805" y="15789"/>
                  </a:cubicBezTo>
                  <a:lnTo>
                    <a:pt x="18477" y="15457"/>
                  </a:lnTo>
                  <a:cubicBezTo>
                    <a:pt x="19149" y="15117"/>
                    <a:pt x="19713" y="14669"/>
                    <a:pt x="20045" y="14113"/>
                  </a:cubicBezTo>
                  <a:lnTo>
                    <a:pt x="22285" y="13889"/>
                  </a:lnTo>
                  <a:close/>
                  <a:moveTo>
                    <a:pt x="12321" y="4257"/>
                  </a:moveTo>
                  <a:cubicBezTo>
                    <a:pt x="16801" y="4257"/>
                    <a:pt x="20385" y="7276"/>
                    <a:pt x="20385" y="10860"/>
                  </a:cubicBezTo>
                  <a:cubicBezTo>
                    <a:pt x="20385" y="11873"/>
                    <a:pt x="20161" y="12769"/>
                    <a:pt x="19597" y="13549"/>
                  </a:cubicBezTo>
                  <a:cubicBezTo>
                    <a:pt x="19265" y="13997"/>
                    <a:pt x="18701" y="14445"/>
                    <a:pt x="18145" y="14785"/>
                  </a:cubicBezTo>
                  <a:lnTo>
                    <a:pt x="16801" y="15457"/>
                  </a:lnTo>
                  <a:cubicBezTo>
                    <a:pt x="15564" y="15905"/>
                    <a:pt x="13996" y="16129"/>
                    <a:pt x="12321" y="16129"/>
                  </a:cubicBezTo>
                  <a:cubicBezTo>
                    <a:pt x="11980" y="16129"/>
                    <a:pt x="11649" y="16129"/>
                    <a:pt x="11308" y="16013"/>
                  </a:cubicBezTo>
                  <a:cubicBezTo>
                    <a:pt x="11084" y="16013"/>
                    <a:pt x="10977" y="16237"/>
                    <a:pt x="10860" y="16461"/>
                  </a:cubicBezTo>
                  <a:cubicBezTo>
                    <a:pt x="10860" y="16685"/>
                    <a:pt x="11084" y="16801"/>
                    <a:pt x="11308" y="16801"/>
                  </a:cubicBezTo>
                  <a:lnTo>
                    <a:pt x="12321" y="16801"/>
                  </a:lnTo>
                  <a:cubicBezTo>
                    <a:pt x="13996" y="16801"/>
                    <a:pt x="15457" y="16685"/>
                    <a:pt x="16684" y="16237"/>
                  </a:cubicBezTo>
                  <a:lnTo>
                    <a:pt x="16684" y="16353"/>
                  </a:lnTo>
                  <a:cubicBezTo>
                    <a:pt x="16801" y="16801"/>
                    <a:pt x="16908" y="17249"/>
                    <a:pt x="16908" y="17697"/>
                  </a:cubicBezTo>
                  <a:cubicBezTo>
                    <a:pt x="16908" y="20045"/>
                    <a:pt x="14892" y="21953"/>
                    <a:pt x="12321" y="21953"/>
                  </a:cubicBezTo>
                  <a:cubicBezTo>
                    <a:pt x="9857" y="21953"/>
                    <a:pt x="7724" y="20045"/>
                    <a:pt x="7724" y="17697"/>
                  </a:cubicBezTo>
                  <a:cubicBezTo>
                    <a:pt x="7724" y="17249"/>
                    <a:pt x="7840" y="16801"/>
                    <a:pt x="7948" y="16353"/>
                  </a:cubicBezTo>
                  <a:lnTo>
                    <a:pt x="7948" y="16237"/>
                  </a:lnTo>
                  <a:cubicBezTo>
                    <a:pt x="8512" y="16461"/>
                    <a:pt x="8961" y="16577"/>
                    <a:pt x="9516" y="16577"/>
                  </a:cubicBezTo>
                  <a:cubicBezTo>
                    <a:pt x="9576" y="16606"/>
                    <a:pt x="9628" y="16619"/>
                    <a:pt x="9674" y="16619"/>
                  </a:cubicBezTo>
                  <a:cubicBezTo>
                    <a:pt x="9801" y="16619"/>
                    <a:pt x="9885" y="16518"/>
                    <a:pt x="9964" y="16353"/>
                  </a:cubicBezTo>
                  <a:cubicBezTo>
                    <a:pt x="9964" y="16129"/>
                    <a:pt x="9857" y="15905"/>
                    <a:pt x="9633" y="15905"/>
                  </a:cubicBezTo>
                  <a:cubicBezTo>
                    <a:pt x="8961" y="15789"/>
                    <a:pt x="8396" y="15681"/>
                    <a:pt x="7948" y="15457"/>
                  </a:cubicBezTo>
                  <a:lnTo>
                    <a:pt x="7840" y="15457"/>
                  </a:lnTo>
                  <a:cubicBezTo>
                    <a:pt x="7052" y="15117"/>
                    <a:pt x="6272" y="14785"/>
                    <a:pt x="5708" y="14221"/>
                  </a:cubicBezTo>
                  <a:cubicBezTo>
                    <a:pt x="4704" y="13325"/>
                    <a:pt x="4256" y="12205"/>
                    <a:pt x="4256" y="10860"/>
                  </a:cubicBezTo>
                  <a:cubicBezTo>
                    <a:pt x="4256" y="7276"/>
                    <a:pt x="7840" y="4257"/>
                    <a:pt x="12321" y="4257"/>
                  </a:cubicBezTo>
                  <a:close/>
                  <a:moveTo>
                    <a:pt x="8172" y="20833"/>
                  </a:moveTo>
                  <a:cubicBezTo>
                    <a:pt x="8288" y="20941"/>
                    <a:pt x="8288" y="21057"/>
                    <a:pt x="8396" y="21057"/>
                  </a:cubicBezTo>
                  <a:cubicBezTo>
                    <a:pt x="7948" y="21389"/>
                    <a:pt x="7276" y="21613"/>
                    <a:pt x="6604" y="21613"/>
                  </a:cubicBezTo>
                  <a:cubicBezTo>
                    <a:pt x="5932" y="21729"/>
                    <a:pt x="5376" y="21953"/>
                    <a:pt x="5152" y="22401"/>
                  </a:cubicBezTo>
                  <a:cubicBezTo>
                    <a:pt x="4812" y="22957"/>
                    <a:pt x="5036" y="23629"/>
                    <a:pt x="5152" y="23853"/>
                  </a:cubicBezTo>
                  <a:cubicBezTo>
                    <a:pt x="5152" y="23970"/>
                    <a:pt x="5152" y="24194"/>
                    <a:pt x="4928" y="24194"/>
                  </a:cubicBezTo>
                  <a:lnTo>
                    <a:pt x="4812" y="24194"/>
                  </a:lnTo>
                  <a:cubicBezTo>
                    <a:pt x="4704" y="24194"/>
                    <a:pt x="4588" y="24194"/>
                    <a:pt x="4588" y="24077"/>
                  </a:cubicBezTo>
                  <a:cubicBezTo>
                    <a:pt x="4256" y="23405"/>
                    <a:pt x="4364" y="22626"/>
                    <a:pt x="4704" y="22061"/>
                  </a:cubicBezTo>
                  <a:cubicBezTo>
                    <a:pt x="4928" y="21729"/>
                    <a:pt x="5376" y="21281"/>
                    <a:pt x="6380" y="21057"/>
                  </a:cubicBezTo>
                  <a:lnTo>
                    <a:pt x="6604" y="21057"/>
                  </a:lnTo>
                  <a:cubicBezTo>
                    <a:pt x="7168" y="21057"/>
                    <a:pt x="7724" y="21057"/>
                    <a:pt x="8172" y="20833"/>
                  </a:cubicBezTo>
                  <a:close/>
                  <a:moveTo>
                    <a:pt x="9857" y="22177"/>
                  </a:moveTo>
                  <a:cubicBezTo>
                    <a:pt x="10305" y="22285"/>
                    <a:pt x="10753" y="22509"/>
                    <a:pt x="11201" y="22626"/>
                  </a:cubicBezTo>
                  <a:cubicBezTo>
                    <a:pt x="11201" y="23298"/>
                    <a:pt x="11201" y="23853"/>
                    <a:pt x="11308" y="24301"/>
                  </a:cubicBezTo>
                  <a:cubicBezTo>
                    <a:pt x="11308" y="24642"/>
                    <a:pt x="11084" y="24973"/>
                    <a:pt x="10636" y="25090"/>
                  </a:cubicBezTo>
                  <a:cubicBezTo>
                    <a:pt x="10305" y="25090"/>
                    <a:pt x="9964" y="24866"/>
                    <a:pt x="9857" y="24418"/>
                  </a:cubicBezTo>
                  <a:lnTo>
                    <a:pt x="9857" y="22177"/>
                  </a:lnTo>
                  <a:close/>
                  <a:moveTo>
                    <a:pt x="4964" y="2671"/>
                  </a:moveTo>
                  <a:cubicBezTo>
                    <a:pt x="4802" y="2671"/>
                    <a:pt x="4640" y="2677"/>
                    <a:pt x="4480" y="2689"/>
                  </a:cubicBezTo>
                  <a:cubicBezTo>
                    <a:pt x="3916" y="2796"/>
                    <a:pt x="3468" y="3137"/>
                    <a:pt x="3244" y="3692"/>
                  </a:cubicBezTo>
                  <a:cubicBezTo>
                    <a:pt x="2796" y="5377"/>
                    <a:pt x="3020" y="7052"/>
                    <a:pt x="4032" y="8396"/>
                  </a:cubicBezTo>
                  <a:cubicBezTo>
                    <a:pt x="3692" y="9185"/>
                    <a:pt x="3468" y="10081"/>
                    <a:pt x="3468" y="10860"/>
                  </a:cubicBezTo>
                  <a:cubicBezTo>
                    <a:pt x="3468" y="11756"/>
                    <a:pt x="3692" y="12653"/>
                    <a:pt x="4032" y="13325"/>
                  </a:cubicBezTo>
                  <a:lnTo>
                    <a:pt x="2464" y="13217"/>
                  </a:lnTo>
                  <a:cubicBezTo>
                    <a:pt x="2391" y="13210"/>
                    <a:pt x="2319" y="13207"/>
                    <a:pt x="2247" y="13207"/>
                  </a:cubicBezTo>
                  <a:cubicBezTo>
                    <a:pt x="1099" y="13207"/>
                    <a:pt x="101" y="14063"/>
                    <a:pt x="0" y="15117"/>
                  </a:cubicBezTo>
                  <a:cubicBezTo>
                    <a:pt x="0" y="16013"/>
                    <a:pt x="448" y="16909"/>
                    <a:pt x="1228" y="17249"/>
                  </a:cubicBezTo>
                  <a:cubicBezTo>
                    <a:pt x="1004" y="18029"/>
                    <a:pt x="1228" y="18701"/>
                    <a:pt x="1676" y="19265"/>
                  </a:cubicBezTo>
                  <a:cubicBezTo>
                    <a:pt x="2099" y="19769"/>
                    <a:pt x="2709" y="20021"/>
                    <a:pt x="3316" y="20021"/>
                  </a:cubicBezTo>
                  <a:cubicBezTo>
                    <a:pt x="3519" y="20021"/>
                    <a:pt x="3721" y="19993"/>
                    <a:pt x="3916" y="19937"/>
                  </a:cubicBezTo>
                  <a:cubicBezTo>
                    <a:pt x="4140" y="20385"/>
                    <a:pt x="4480" y="20609"/>
                    <a:pt x="4928" y="20833"/>
                  </a:cubicBezTo>
                  <a:cubicBezTo>
                    <a:pt x="4480" y="21057"/>
                    <a:pt x="4140" y="21389"/>
                    <a:pt x="4032" y="21729"/>
                  </a:cubicBezTo>
                  <a:cubicBezTo>
                    <a:pt x="3584" y="22509"/>
                    <a:pt x="3468" y="23405"/>
                    <a:pt x="3916" y="24301"/>
                  </a:cubicBezTo>
                  <a:cubicBezTo>
                    <a:pt x="4032" y="24749"/>
                    <a:pt x="4364" y="24973"/>
                    <a:pt x="4812" y="24973"/>
                  </a:cubicBezTo>
                  <a:cubicBezTo>
                    <a:pt x="4928" y="24973"/>
                    <a:pt x="5152" y="24973"/>
                    <a:pt x="5260" y="24866"/>
                  </a:cubicBezTo>
                  <a:cubicBezTo>
                    <a:pt x="5824" y="24642"/>
                    <a:pt x="6048" y="24077"/>
                    <a:pt x="5824" y="23522"/>
                  </a:cubicBezTo>
                  <a:cubicBezTo>
                    <a:pt x="5708" y="23298"/>
                    <a:pt x="5708" y="22957"/>
                    <a:pt x="5824" y="22850"/>
                  </a:cubicBezTo>
                  <a:cubicBezTo>
                    <a:pt x="5932" y="22509"/>
                    <a:pt x="6380" y="22401"/>
                    <a:pt x="6720" y="22401"/>
                  </a:cubicBezTo>
                  <a:cubicBezTo>
                    <a:pt x="7616" y="22285"/>
                    <a:pt x="8396" y="22061"/>
                    <a:pt x="8961" y="21613"/>
                  </a:cubicBezTo>
                  <a:cubicBezTo>
                    <a:pt x="9068" y="21613"/>
                    <a:pt x="9068" y="21613"/>
                    <a:pt x="9185" y="21729"/>
                  </a:cubicBezTo>
                  <a:cubicBezTo>
                    <a:pt x="9068" y="22509"/>
                    <a:pt x="9068" y="23629"/>
                    <a:pt x="9185" y="24525"/>
                  </a:cubicBezTo>
                  <a:cubicBezTo>
                    <a:pt x="9185" y="25314"/>
                    <a:pt x="9857" y="25869"/>
                    <a:pt x="10636" y="25869"/>
                  </a:cubicBezTo>
                  <a:lnTo>
                    <a:pt x="10753" y="25869"/>
                  </a:lnTo>
                  <a:cubicBezTo>
                    <a:pt x="11532" y="25762"/>
                    <a:pt x="12097" y="24973"/>
                    <a:pt x="11980" y="24194"/>
                  </a:cubicBezTo>
                  <a:lnTo>
                    <a:pt x="11980" y="22626"/>
                  </a:lnTo>
                  <a:cubicBezTo>
                    <a:pt x="12097" y="22733"/>
                    <a:pt x="12204" y="22733"/>
                    <a:pt x="12321" y="22733"/>
                  </a:cubicBezTo>
                  <a:cubicBezTo>
                    <a:pt x="12428" y="22733"/>
                    <a:pt x="12545" y="22733"/>
                    <a:pt x="12652" y="22626"/>
                  </a:cubicBezTo>
                  <a:lnTo>
                    <a:pt x="12652" y="24194"/>
                  </a:lnTo>
                  <a:cubicBezTo>
                    <a:pt x="12545" y="24973"/>
                    <a:pt x="13100" y="25762"/>
                    <a:pt x="13889" y="25869"/>
                  </a:cubicBezTo>
                  <a:lnTo>
                    <a:pt x="14113" y="25869"/>
                  </a:lnTo>
                  <a:cubicBezTo>
                    <a:pt x="14668" y="25869"/>
                    <a:pt x="15233" y="25538"/>
                    <a:pt x="15457" y="24973"/>
                  </a:cubicBezTo>
                  <a:cubicBezTo>
                    <a:pt x="15457" y="24749"/>
                    <a:pt x="15457" y="24525"/>
                    <a:pt x="15233" y="24418"/>
                  </a:cubicBezTo>
                  <a:cubicBezTo>
                    <a:pt x="15009" y="24418"/>
                    <a:pt x="14785" y="24418"/>
                    <a:pt x="14668" y="24642"/>
                  </a:cubicBezTo>
                  <a:cubicBezTo>
                    <a:pt x="14561" y="24866"/>
                    <a:pt x="14337" y="25090"/>
                    <a:pt x="14113" y="25090"/>
                  </a:cubicBezTo>
                  <a:lnTo>
                    <a:pt x="13996" y="25090"/>
                  </a:lnTo>
                  <a:cubicBezTo>
                    <a:pt x="13665" y="24973"/>
                    <a:pt x="13324" y="24642"/>
                    <a:pt x="13324" y="24301"/>
                  </a:cubicBezTo>
                  <a:cubicBezTo>
                    <a:pt x="13441" y="23853"/>
                    <a:pt x="13441" y="23298"/>
                    <a:pt x="13441" y="22626"/>
                  </a:cubicBezTo>
                  <a:cubicBezTo>
                    <a:pt x="13889" y="22509"/>
                    <a:pt x="14337" y="22285"/>
                    <a:pt x="14785" y="22177"/>
                  </a:cubicBezTo>
                  <a:cubicBezTo>
                    <a:pt x="14785" y="22509"/>
                    <a:pt x="14892" y="22957"/>
                    <a:pt x="14785" y="23298"/>
                  </a:cubicBezTo>
                  <a:cubicBezTo>
                    <a:pt x="14785" y="23522"/>
                    <a:pt x="15009" y="23629"/>
                    <a:pt x="15233" y="23629"/>
                  </a:cubicBezTo>
                  <a:cubicBezTo>
                    <a:pt x="15457" y="23629"/>
                    <a:pt x="15564" y="23522"/>
                    <a:pt x="15564" y="23298"/>
                  </a:cubicBezTo>
                  <a:lnTo>
                    <a:pt x="15564" y="21729"/>
                  </a:lnTo>
                  <a:cubicBezTo>
                    <a:pt x="15905" y="21389"/>
                    <a:pt x="16236" y="21165"/>
                    <a:pt x="16460" y="20833"/>
                  </a:cubicBezTo>
                  <a:cubicBezTo>
                    <a:pt x="16908" y="21057"/>
                    <a:pt x="17473" y="21057"/>
                    <a:pt x="18029" y="21057"/>
                  </a:cubicBezTo>
                  <a:lnTo>
                    <a:pt x="19041" y="21057"/>
                  </a:lnTo>
                  <a:cubicBezTo>
                    <a:pt x="19821" y="20941"/>
                    <a:pt x="20385" y="20493"/>
                    <a:pt x="20717" y="19937"/>
                  </a:cubicBezTo>
                  <a:cubicBezTo>
                    <a:pt x="20914" y="19993"/>
                    <a:pt x="21118" y="20021"/>
                    <a:pt x="21321" y="20021"/>
                  </a:cubicBezTo>
                  <a:cubicBezTo>
                    <a:pt x="21932" y="20021"/>
                    <a:pt x="22540" y="19769"/>
                    <a:pt x="22957" y="19265"/>
                  </a:cubicBezTo>
                  <a:cubicBezTo>
                    <a:pt x="23405" y="18701"/>
                    <a:pt x="23629" y="18029"/>
                    <a:pt x="23405" y="17249"/>
                  </a:cubicBezTo>
                  <a:cubicBezTo>
                    <a:pt x="24193" y="16909"/>
                    <a:pt x="24749" y="16013"/>
                    <a:pt x="24641" y="15117"/>
                  </a:cubicBezTo>
                  <a:cubicBezTo>
                    <a:pt x="24532" y="14063"/>
                    <a:pt x="23533" y="13207"/>
                    <a:pt x="22393" y="13207"/>
                  </a:cubicBezTo>
                  <a:cubicBezTo>
                    <a:pt x="22321" y="13207"/>
                    <a:pt x="22250" y="13210"/>
                    <a:pt x="22177" y="13217"/>
                  </a:cubicBezTo>
                  <a:lnTo>
                    <a:pt x="20609" y="13325"/>
                  </a:lnTo>
                  <a:cubicBezTo>
                    <a:pt x="20941" y="12545"/>
                    <a:pt x="21165" y="11756"/>
                    <a:pt x="21165" y="10860"/>
                  </a:cubicBezTo>
                  <a:cubicBezTo>
                    <a:pt x="21165" y="10081"/>
                    <a:pt x="21057" y="9185"/>
                    <a:pt x="20717" y="8396"/>
                  </a:cubicBezTo>
                  <a:cubicBezTo>
                    <a:pt x="21613" y="7052"/>
                    <a:pt x="21837" y="5377"/>
                    <a:pt x="21389" y="3692"/>
                  </a:cubicBezTo>
                  <a:cubicBezTo>
                    <a:pt x="21165" y="3137"/>
                    <a:pt x="20717" y="2796"/>
                    <a:pt x="20161" y="2689"/>
                  </a:cubicBezTo>
                  <a:cubicBezTo>
                    <a:pt x="20001" y="2677"/>
                    <a:pt x="19841" y="2671"/>
                    <a:pt x="19681" y="2671"/>
                  </a:cubicBezTo>
                  <a:cubicBezTo>
                    <a:pt x="18276" y="2671"/>
                    <a:pt x="16899" y="3134"/>
                    <a:pt x="15788" y="4140"/>
                  </a:cubicBezTo>
                  <a:cubicBezTo>
                    <a:pt x="14668" y="3692"/>
                    <a:pt x="13548" y="3468"/>
                    <a:pt x="12321" y="3468"/>
                  </a:cubicBezTo>
                  <a:cubicBezTo>
                    <a:pt x="11084" y="3468"/>
                    <a:pt x="9964" y="3692"/>
                    <a:pt x="8844" y="4140"/>
                  </a:cubicBezTo>
                  <a:cubicBezTo>
                    <a:pt x="7838" y="3134"/>
                    <a:pt x="6385" y="2671"/>
                    <a:pt x="4964" y="2671"/>
                  </a:cubicBezTo>
                  <a:close/>
                </a:path>
              </a:pathLst>
            </a:custGeom>
            <a:solidFill>
              <a:srgbClr val="3833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443;p33">
            <a:extLst>
              <a:ext uri="{FF2B5EF4-FFF2-40B4-BE49-F238E27FC236}">
                <a16:creationId xmlns:a16="http://schemas.microsoft.com/office/drawing/2014/main" id="{04BC7A1C-45FE-4372-9009-70AD89F3C0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544" y="1025909"/>
            <a:ext cx="3624055" cy="4519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</a:pPr>
            <a:r>
              <a:rPr lang="lo-LA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ຫຼັກການພື້ນຖານຂອງ </a:t>
            </a:r>
            <a:r>
              <a:rPr lang="en-US" sz="2000" b="1" dirty="0">
                <a:latin typeface="Defago Noto Sans" panose="020B0504020207020204" pitchFamily="34" charset="-34"/>
                <a:cs typeface="Defago Noto Sans" panose="020B0504020207020204" pitchFamily="34" charset="-34"/>
              </a:rPr>
              <a:t>Hashing</a:t>
            </a:r>
          </a:p>
        </p:txBody>
      </p:sp>
      <p:sp>
        <p:nvSpPr>
          <p:cNvPr id="72" name="Google Shape;443;p33">
            <a:extLst>
              <a:ext uri="{FF2B5EF4-FFF2-40B4-BE49-F238E27FC236}">
                <a16:creationId xmlns:a16="http://schemas.microsoft.com/office/drawing/2014/main" id="{D34766BA-E701-4C15-A623-D557CFE973A3}"/>
              </a:ext>
            </a:extLst>
          </p:cNvPr>
          <p:cNvSpPr txBox="1">
            <a:spLocks/>
          </p:cNvSpPr>
          <p:nvPr/>
        </p:nvSpPr>
        <p:spPr>
          <a:xfrm>
            <a:off x="910340" y="1532828"/>
            <a:ext cx="8171386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ການເຮັດ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hashing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ແມ່ນການປ່ຽນຄ່າ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ຂໍ້ມູນໃຫ້ກາຍເປັນເລກທີ່ຢູ່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ເພື່ອທີ່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ຈະເກັບຄ່າຂອງ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ເຂົ້າໄປໃນ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Table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ແລະ ສາມາດຄົ້ນຫາ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key </a:t>
            </a: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ຂອງຂໍ້ມູນນັ້ນໄດ້</a:t>
            </a:r>
            <a:endParaRPr lang="en-US" sz="18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ໃນພາຍຫຼັງໂດຍໃຊ້ </a:t>
            </a:r>
            <a:r>
              <a:rPr lang="en-US" sz="18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Function.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122D3B9-9774-4649-A9B5-70EF36CE079E}"/>
              </a:ext>
            </a:extLst>
          </p:cNvPr>
          <p:cNvCxnSpPr>
            <a:cxnSpLocks/>
            <a:stCxn id="73" idx="3"/>
            <a:endCxn id="12" idx="1"/>
          </p:cNvCxnSpPr>
          <p:nvPr/>
        </p:nvCxnSpPr>
        <p:spPr>
          <a:xfrm flipV="1">
            <a:off x="2686051" y="3786493"/>
            <a:ext cx="1049862" cy="2802"/>
          </a:xfrm>
          <a:prstGeom prst="straightConnector1">
            <a:avLst/>
          </a:prstGeom>
          <a:ln>
            <a:solidFill>
              <a:srgbClr val="FF4A5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2">
            <a:extLst>
              <a:ext uri="{FF2B5EF4-FFF2-40B4-BE49-F238E27FC236}">
                <a16:creationId xmlns:a16="http://schemas.microsoft.com/office/drawing/2014/main" id="{5442E0C2-51DE-4A5A-B894-5D4EAD1E9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1" y="3234131"/>
            <a:ext cx="1301750" cy="1110327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efago Noto Sans" panose="020B0504020207020204" pitchFamily="34" charset="-34"/>
                <a:ea typeface="Times New Roman" panose="02020603050405020304" pitchFamily="18" charset="0"/>
                <a:cs typeface="Defago Noto Sans" panose="020B0504020207020204" pitchFamily="34" charset="-34"/>
              </a:rPr>
              <a:t>Key ຂໍ້ມູນ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fago Noto Sans" panose="020B0504020207020204" pitchFamily="34" charset="-34"/>
              <a:ea typeface="Times New Roman" panose="02020603050405020304" pitchFamily="18" charset="0"/>
              <a:cs typeface="Defago Noto Sans" panose="020B0504020207020204" pitchFamily="34" charset="-34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efago Noto Sans" panose="020B0504020207020204" pitchFamily="34" charset="-34"/>
                <a:ea typeface="Times New Roman" panose="02020603050405020304" pitchFamily="18" charset="0"/>
                <a:cs typeface="Defago Noto Sans" panose="020B0504020207020204" pitchFamily="34" charset="-34"/>
              </a:rPr>
              <a:t>Key</a:t>
            </a:r>
            <a:r>
              <a:rPr lang="en-US" altLang="en-US" b="1" dirty="0">
                <a:solidFill>
                  <a:srgbClr val="000000"/>
                </a:solidFill>
                <a:latin typeface="Defago Noto Sans" panose="020B0504020207020204" pitchFamily="34" charset="-34"/>
                <a:ea typeface="Times New Roman" panose="02020603050405020304" pitchFamily="18" charset="0"/>
                <a:cs typeface="Defago Noto Sans" panose="020B0504020207020204" pitchFamily="34" charset="-34"/>
              </a:rPr>
              <a:t>=</a:t>
            </a:r>
            <a:r>
              <a:rPr kumimoji="0" lang="th-TH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Defago Noto Sans" panose="020B0504020207020204" pitchFamily="34" charset="-34"/>
                <a:ea typeface="Times New Roman" panose="02020603050405020304" pitchFamily="18" charset="0"/>
                <a:cs typeface="Defago Noto Sans" panose="020B0504020207020204" pitchFamily="34" charset="-34"/>
              </a:rPr>
              <a:t> x</a:t>
            </a:r>
            <a:endParaRPr kumimoji="0" lang="th-TH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D948EFD-DC70-4286-9FEC-136DD6D6E835}"/>
              </a:ext>
            </a:extLst>
          </p:cNvPr>
          <p:cNvSpPr/>
          <p:nvPr/>
        </p:nvSpPr>
        <p:spPr>
          <a:xfrm>
            <a:off x="6065614" y="3228518"/>
            <a:ext cx="1405972" cy="1115950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lo-LA" altLang="en-US" b="1" dirty="0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ທີ່ຢູ່</a:t>
            </a:r>
            <a:r>
              <a:rPr lang="lo-LA" altLang="en-US" b="1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ໃນ </a:t>
            </a:r>
            <a:r>
              <a:rPr lang="en-US" altLang="en-US" b="1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</a:t>
            </a:r>
            <a:r>
              <a:rPr lang="lo-LA" altLang="en-US" b="1" dirty="0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Table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Address:</a:t>
            </a:r>
            <a:r>
              <a:rPr lang="lo-LA" altLang="en-US" b="1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 </a:t>
            </a:r>
            <a:r>
              <a:rPr lang="en-US" altLang="en-US" b="1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</a:t>
            </a:r>
            <a:r>
              <a:rPr lang="lo-LA" altLang="en-US" b="1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(</a:t>
            </a:r>
            <a:r>
              <a:rPr lang="en-US" altLang="en-US" b="1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x</a:t>
            </a:r>
            <a:r>
              <a:rPr lang="lo-LA" altLang="en-US" b="1" dirty="0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)</a:t>
            </a:r>
            <a:endParaRPr lang="en-US" altLang="en-US" b="1" dirty="0">
              <a:solidFill>
                <a:srgbClr val="000000"/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Address: H(x)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85A786C-62C2-4FC9-85D1-90C872ACE4C7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5141885" y="3786489"/>
            <a:ext cx="923729" cy="4"/>
          </a:xfrm>
          <a:prstGeom prst="straightConnector1">
            <a:avLst/>
          </a:prstGeom>
          <a:ln>
            <a:solidFill>
              <a:srgbClr val="FF4A5C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675BB6D-2858-41CF-A6E7-2BE713631230}"/>
              </a:ext>
            </a:extLst>
          </p:cNvPr>
          <p:cNvSpPr/>
          <p:nvPr/>
        </p:nvSpPr>
        <p:spPr>
          <a:xfrm>
            <a:off x="3735913" y="3228518"/>
            <a:ext cx="1405972" cy="1115949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b="1" dirty="0">
                <a:solidFill>
                  <a:srgbClr val="000000"/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Hash Function</a:t>
            </a:r>
          </a:p>
        </p:txBody>
      </p:sp>
      <p:sp>
        <p:nvSpPr>
          <p:cNvPr id="80" name="Google Shape;443;p33">
            <a:extLst>
              <a:ext uri="{FF2B5EF4-FFF2-40B4-BE49-F238E27FC236}">
                <a16:creationId xmlns:a16="http://schemas.microsoft.com/office/drawing/2014/main" id="{675364DB-ABFF-47C8-B000-C438226175A5}"/>
              </a:ext>
            </a:extLst>
          </p:cNvPr>
          <p:cNvSpPr txBox="1">
            <a:spLocks/>
          </p:cNvSpPr>
          <p:nvPr/>
        </p:nvSpPr>
        <p:spPr>
          <a:xfrm>
            <a:off x="1725921" y="2574063"/>
            <a:ext cx="8171386" cy="6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Knewave"/>
              <a:buNone/>
              <a:defRPr sz="2800" b="0" i="0" u="none" strike="noStrike" cap="none">
                <a:solidFill>
                  <a:schemeClr val="dk2"/>
                </a:solidFill>
                <a:latin typeface="Knewave"/>
                <a:ea typeface="Knewave"/>
                <a:cs typeface="Knewave"/>
                <a:sym typeface="Knewav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owlby One"/>
              <a:buNone/>
              <a:defRPr sz="2800" b="0" i="0" u="none" strike="noStrike" cap="none">
                <a:solidFill>
                  <a:schemeClr val="dk2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>
              <a:buClr>
                <a:schemeClr val="accent2">
                  <a:lumMod val="10000"/>
                </a:schemeClr>
              </a:buClr>
              <a:buSzPct val="110000"/>
            </a:pP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ເລກທີ່ຢູ່ທີ່ສັນຍາລັກດ້ວຍ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H(x)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	ໂດຍທີ່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x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ແມ່ນ </a:t>
            </a:r>
            <a:r>
              <a:rPr lang="en-US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key </a:t>
            </a:r>
            <a:r>
              <a:rPr lang="lo-LA" sz="1600" dirty="0">
                <a:solidFill>
                  <a:schemeClr val="accent2">
                    <a:lumMod val="10000"/>
                  </a:schemeClr>
                </a:solidFill>
                <a:latin typeface="Defago Noto Sans" panose="020B0504020207020204" pitchFamily="34" charset="-34"/>
                <a:cs typeface="Defago Noto Sans" panose="020B0504020207020204" pitchFamily="34" charset="-34"/>
              </a:rPr>
              <a:t>ຂອງຂໍ້ມູນ</a:t>
            </a:r>
            <a:endParaRPr lang="en-US" sz="1600" dirty="0">
              <a:solidFill>
                <a:schemeClr val="accent2">
                  <a:lumMod val="10000"/>
                </a:schemeClr>
              </a:solidFill>
              <a:latin typeface="Defago Noto Sans" panose="020B0504020207020204" pitchFamily="34" charset="-34"/>
              <a:cs typeface="Defago Noto Sans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071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Kawaii Cats for Social Media by Slidesgo">
  <a:themeElements>
    <a:clrScheme name="Simple Light">
      <a:dk1>
        <a:srgbClr val="38334D"/>
      </a:dk1>
      <a:lt1>
        <a:srgbClr val="D49773"/>
      </a:lt1>
      <a:dk2>
        <a:srgbClr val="FF4A5C"/>
      </a:dk2>
      <a:lt2>
        <a:srgbClr val="FC8079"/>
      </a:lt2>
      <a:accent1>
        <a:srgbClr val="FF74AE"/>
      </a:accent1>
      <a:accent2>
        <a:srgbClr val="FFE5C4"/>
      </a:accent2>
      <a:accent3>
        <a:srgbClr val="F7CC58"/>
      </a:accent3>
      <a:accent4>
        <a:srgbClr val="FFEBD2"/>
      </a:accent4>
      <a:accent5>
        <a:srgbClr val="379875"/>
      </a:accent5>
      <a:accent6>
        <a:srgbClr val="0C7856"/>
      </a:accent6>
      <a:hlink>
        <a:srgbClr val="3833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3075</Words>
  <Application>Microsoft Office PowerPoint</Application>
  <PresentationFormat>On-screen Show (16:9)</PresentationFormat>
  <Paragraphs>532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9" baseType="lpstr">
      <vt:lpstr>Palanquin Dark</vt:lpstr>
      <vt:lpstr>Arial</vt:lpstr>
      <vt:lpstr>Didact Gothic</vt:lpstr>
      <vt:lpstr>Phetsarath OT</vt:lpstr>
      <vt:lpstr>Knewave</vt:lpstr>
      <vt:lpstr>Rubik</vt:lpstr>
      <vt:lpstr>-apple-system</vt:lpstr>
      <vt:lpstr>Cambria Math</vt:lpstr>
      <vt:lpstr>Calibri</vt:lpstr>
      <vt:lpstr>Broadway</vt:lpstr>
      <vt:lpstr>Defago Noto Sans</vt:lpstr>
      <vt:lpstr>Bowlby One</vt:lpstr>
      <vt:lpstr>Graphik</vt:lpstr>
      <vt:lpstr>Kawaii Cats for Social Media by Slidesgo</vt:lpstr>
      <vt:lpstr>ບົດນຳສະເໜີກຸ່ມທີ 6</vt:lpstr>
      <vt:lpstr>Members</vt:lpstr>
      <vt:lpstr>Table of content #Hash</vt:lpstr>
      <vt:lpstr>ຄວາມໝາຍຂອງ Hashing</vt:lpstr>
      <vt:lpstr>ຄວາມໝາຍຂອງ Hashing</vt:lpstr>
      <vt:lpstr>ໂຄງສ້າງຂໍ້ມູນແບບ Hash</vt:lpstr>
      <vt:lpstr>ໂຄງສ້າງຂໍ້ມູນແບບ Hash</vt:lpstr>
      <vt:lpstr>ຫຼັກການພື້ນຖານຂອງ Hash</vt:lpstr>
      <vt:lpstr>ຫຼັກການພື້ນຖານຂອງ Hashing</vt:lpstr>
      <vt:lpstr>ການດຳເນີນການກັບໂຄງສ້າງຂໍ້ມູນແບບ Hash </vt:lpstr>
      <vt:lpstr>ການດຳເນີນການກັບໂຄງສ້າງຂໍ້ມູນແບບ Hash</vt:lpstr>
      <vt:lpstr>PowerPoint Presentation</vt:lpstr>
      <vt:lpstr>Hash Function (Direct,Subtraction…)</vt:lpstr>
      <vt:lpstr>Hash Function</vt:lpstr>
      <vt:lpstr>ຮູບແບບ Direct Hashing</vt:lpstr>
      <vt:lpstr>ຮູບແບບ Subtraction</vt:lpstr>
      <vt:lpstr>ຮູບແບບ Modulo Division</vt:lpstr>
      <vt:lpstr>PowerPoint Presentation</vt:lpstr>
      <vt:lpstr>ຮູບແບບ Digit Extraction</vt:lpstr>
      <vt:lpstr>PowerPoint Presentation</vt:lpstr>
      <vt:lpstr>ຮູບແບບ Mid Square</vt:lpstr>
      <vt:lpstr>PowerPoint Presentation</vt:lpstr>
      <vt:lpstr>ຮູບແບບ Folding Hashing</vt:lpstr>
      <vt:lpstr>PowerPoint Presentation</vt:lpstr>
      <vt:lpstr>PowerPoint Presentation</vt:lpstr>
      <vt:lpstr>ການແກ້ໄຂບັນຫາການຕຳກັນຂອງທີ່ຢູ່ຂໍ້ມູນ</vt:lpstr>
      <vt:lpstr>ການຕຳກັນຂອງຂໍ້ມູນ</vt:lpstr>
      <vt:lpstr>Separate Chaining</vt:lpstr>
      <vt:lpstr>Open addressing</vt:lpstr>
      <vt:lpstr>Rehashing ແລະ Extendible Hashing</vt:lpstr>
      <vt:lpstr>ການ Rehashing</vt:lpstr>
      <vt:lpstr>ຕົວຢ່າງ:</vt:lpstr>
      <vt:lpstr>Table of content #Graph</vt:lpstr>
      <vt:lpstr>ຄວາມໝາຍ, ປະເພດ ແລະ ໂຄງສ້າງຂອງ Graph</vt:lpstr>
      <vt:lpstr>ຄວາມໝາຍຂອງ Graph</vt:lpstr>
      <vt:lpstr>ປະເພດຂອງ Graph</vt:lpstr>
      <vt:lpstr>PowerPoint Presentation</vt:lpstr>
      <vt:lpstr>Graph Traversal</vt:lpstr>
      <vt:lpstr>Graph Traversal</vt:lpstr>
      <vt:lpstr>Breadth-First Search (BFS).</vt:lpstr>
      <vt:lpstr>Depth-First Search (DFS).</vt:lpstr>
      <vt:lpstr>ການຈັດການໂຄງສ້າງ Graph</vt:lpstr>
      <vt:lpstr>ການຈັດການໂຄງສ້າງ Graph ດ້ວຍ Adjacency Matrix.</vt:lpstr>
      <vt:lpstr>ການຈັດການໂຄງສ້າງ Graph ດ້ວຍ Adjacency List.</vt:lpstr>
      <vt:lpstr>ການປະຍຸກໃຊ້ Graph ໃນຊີວິດຈິງ</vt:lpstr>
      <vt:lpstr>ການປະຍຸກໃຊ້ Graph ຊີວິດຈິງ</vt:lpstr>
      <vt:lpstr>PowerPoint Presentation</vt:lpstr>
      <vt:lpstr>PowerPoint Presentation</vt:lpstr>
      <vt:lpstr>PowerPoint Presentation</vt:lpstr>
      <vt:lpstr>Algorithm ຫາເສັ້ນທາງທີ່ສັ້ນທີ່ສຸດ</vt:lpstr>
      <vt:lpstr>Algorithm ຫາເສັ້ນທາງທີ່ສັ້ນທີ່ສຸດ</vt:lpstr>
      <vt:lpstr>ນ້ຳໜັກໃນ Graph</vt:lpstr>
      <vt:lpstr>Dijkstra’s Algorithm</vt:lpstr>
      <vt:lpstr>ການເຮັດວຽກຂອງ Dijkstra’s Algorithm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ຕົວຢ່າງ:</vt:lpstr>
      <vt:lpstr>Graph ສົມບູນ</vt:lpstr>
      <vt:lpstr>Graph ສົມບູນ</vt:lpstr>
      <vt:lpstr>Graph ສົມບູນ ແບບລະບຸທິດທາງ</vt:lpstr>
      <vt:lpstr>Graph ສົມບູນ ແບບບໍ່ລະບຸທິດທາງ</vt:lpstr>
      <vt:lpstr>Thank You  +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KAWAII CATS FOR SOCIAL MEDIA</dc:title>
  <dc:creator>Xaypanya phongsa</dc:creator>
  <cp:lastModifiedBy>Xaypanya</cp:lastModifiedBy>
  <cp:revision>98</cp:revision>
  <dcterms:modified xsi:type="dcterms:W3CDTF">2021-07-14T04:14:27Z</dcterms:modified>
</cp:coreProperties>
</file>